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80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5"/>
    <p:restoredTop sz="93734"/>
  </p:normalViewPr>
  <p:slideViewPr>
    <p:cSldViewPr snapToGrid="0" snapToObjects="1">
      <p:cViewPr varScale="1">
        <p:scale>
          <a:sx n="131" d="100"/>
          <a:sy n="131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83882-2B91-4B4D-97E6-DBD00E2D4F4F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DF58-3066-8640-AA43-26599476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9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9875-2E39-AA43-83FC-95AB1C66684A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XAS and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– an example for s to p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 descr="Haverkort x-ray spectroscopy 03A mod (dragged)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55" t="41823" r="36528" b="32036"/>
          <a:stretch/>
        </p:blipFill>
        <p:spPr>
          <a:xfrm>
            <a:off x="3403600" y="3251200"/>
            <a:ext cx="2552700" cy="168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989" y="5015468"/>
            <a:ext cx="4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/>
              <a:t>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3600" y="5092700"/>
            <a:ext cx="12700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98288" y="3695700"/>
            <a:ext cx="111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Real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Imaginary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3300" y="3378200"/>
            <a:ext cx="7493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54700" y="4635501"/>
            <a:ext cx="2575700" cy="1731300"/>
          </a:xfrm>
          <a:prstGeom prst="roundRect">
            <a:avLst>
              <a:gd name="adj" fmla="val 1458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Absorption –</a:t>
            </a:r>
            <a:r>
              <a:rPr lang="en-US" sz="2000" dirty="0" err="1" smtClean="0">
                <a:solidFill>
                  <a:schemeClr val="tx1"/>
                </a:solidFill>
                <a:cs typeface="Symbol" charset="2"/>
              </a:rPr>
              <a:t>Im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[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]</a:t>
            </a:r>
          </a:p>
          <a:p>
            <a:pPr algn="ctr"/>
            <a:endParaRPr lang="en-US" sz="2000" dirty="0" smtClean="0">
              <a:solidFill>
                <a:schemeClr val="tx1"/>
              </a:solidFill>
              <a:cs typeface="Symbol" charset="2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(in Landau </a:t>
            </a:r>
            <a:r>
              <a:rPr lang="en-US" sz="2000" dirty="0" err="1" smtClean="0">
                <a:solidFill>
                  <a:schemeClr val="tx1"/>
                </a:solidFill>
                <a:cs typeface="Symbol" charset="2"/>
              </a:rPr>
              <a:t>Lifschitz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 absorption is Re[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])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5365689" y="2782626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1953" y="3841288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2979388" y="4476629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0057" y="5404445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cubic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6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tetragonal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5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orthorhombic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5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monoclinic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triclinic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magnetic</a:t>
            </a:r>
            <a:r>
              <a:rPr lang="en-US" sz="2400" dirty="0" smtClean="0"/>
              <a:t> materials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4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magnetic</a:t>
            </a:r>
            <a:r>
              <a:rPr lang="en-US" sz="2400" dirty="0" smtClean="0"/>
              <a:t> materials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62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854700" y="4635501"/>
            <a:ext cx="2575700" cy="1731300"/>
          </a:xfrm>
          <a:prstGeom prst="roundRect">
            <a:avLst>
              <a:gd name="adj" fmla="val 1458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Absorption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–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Im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[</a:t>
            </a:r>
            <a:r>
              <a:rPr lang="en-US" sz="32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e</a:t>
            </a:r>
            <a:r>
              <a:rPr lang="en-US" sz="4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.</a:t>
            </a:r>
            <a:r>
              <a:rPr lang="en-US" sz="32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4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.</a:t>
            </a:r>
            <a:r>
              <a:rPr lang="en-US" sz="32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59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3375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5271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3375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05271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390739" y="1158410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79494" y="2679696"/>
            <a:ext cx="639860" cy="6578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877852" y="365852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x-polarized light</a:t>
            </a:r>
          </a:p>
        </p:txBody>
      </p:sp>
    </p:spTree>
    <p:extLst>
      <p:ext uri="{BB962C8B-B14F-4D97-AF65-F5344CB8AC3E}">
        <p14:creationId xmlns:p14="http://schemas.microsoft.com/office/powerpoint/2010/main" val="23549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5271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3375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05271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19354" y="2679696"/>
            <a:ext cx="92102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725346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cs typeface="Symbol" charset="2"/>
              </a:rPr>
              <a:t>y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-polarized light</a:t>
            </a:r>
          </a:p>
        </p:txBody>
      </p:sp>
      <p:sp>
        <p:nvSpPr>
          <p:cNvPr id="2" name="Frame 1"/>
          <p:cNvSpPr/>
          <p:nvPr/>
        </p:nvSpPr>
        <p:spPr>
          <a:xfrm>
            <a:off x="2846815" y="2679696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5271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3375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3375" y="3126314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0" cy="9490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66954" y="3993490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z-polarized light</a:t>
            </a:r>
          </a:p>
        </p:txBody>
      </p:sp>
      <p:sp>
        <p:nvSpPr>
          <p:cNvPr id="2" name="Frame 1"/>
          <p:cNvSpPr/>
          <p:nvPr/>
        </p:nvSpPr>
        <p:spPr>
          <a:xfrm>
            <a:off x="5365689" y="4485352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</p:spTree>
    <p:extLst>
      <p:ext uri="{BB962C8B-B14F-4D97-AF65-F5344CB8AC3E}">
        <p14:creationId xmlns:p14="http://schemas.microsoft.com/office/powerpoint/2010/main" val="39011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5365689" y="4485352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1953" y="5464337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2895658" y="2763439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4012" y="3841288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256</Words>
  <Application>Microsoft Macintosh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Maurits W. Haverkort</dc:creator>
  <cp:keywords/>
  <dc:description/>
  <cp:lastModifiedBy>Maurits W. Haverkort</cp:lastModifiedBy>
  <cp:revision>28</cp:revision>
  <dcterms:created xsi:type="dcterms:W3CDTF">2014-09-03T03:09:54Z</dcterms:created>
  <dcterms:modified xsi:type="dcterms:W3CDTF">2018-09-18T20:51:54Z</dcterms:modified>
  <cp:category/>
</cp:coreProperties>
</file>