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6" r:id="rId2"/>
  </p:sldMasterIdLst>
  <p:notesMasterIdLst>
    <p:notesMasterId r:id="rId96"/>
  </p:notesMasterIdLst>
  <p:handoutMasterIdLst>
    <p:handoutMasterId r:id="rId97"/>
  </p:handoutMasterIdLst>
  <p:sldIdLst>
    <p:sldId id="1153" r:id="rId3"/>
    <p:sldId id="1416" r:id="rId4"/>
    <p:sldId id="1490" r:id="rId5"/>
    <p:sldId id="1462" r:id="rId6"/>
    <p:sldId id="1463" r:id="rId7"/>
    <p:sldId id="1464" r:id="rId8"/>
    <p:sldId id="1460" r:id="rId9"/>
    <p:sldId id="1465" r:id="rId10"/>
    <p:sldId id="1467" r:id="rId11"/>
    <p:sldId id="1486" r:id="rId12"/>
    <p:sldId id="1468" r:id="rId13"/>
    <p:sldId id="1461" r:id="rId14"/>
    <p:sldId id="1128" r:id="rId15"/>
    <p:sldId id="1129" r:id="rId16"/>
    <p:sldId id="1443" r:id="rId17"/>
    <p:sldId id="1444" r:id="rId18"/>
    <p:sldId id="714" r:id="rId19"/>
    <p:sldId id="1445" r:id="rId20"/>
    <p:sldId id="1446" r:id="rId21"/>
    <p:sldId id="1447" r:id="rId22"/>
    <p:sldId id="1454" r:id="rId23"/>
    <p:sldId id="1453" r:id="rId24"/>
    <p:sldId id="1455" r:id="rId25"/>
    <p:sldId id="1418" r:id="rId26"/>
    <p:sldId id="1415" r:id="rId27"/>
    <p:sldId id="1487" r:id="rId28"/>
    <p:sldId id="1488" r:id="rId29"/>
    <p:sldId id="1489" r:id="rId30"/>
    <p:sldId id="744" r:id="rId31"/>
    <p:sldId id="745" r:id="rId32"/>
    <p:sldId id="1368" r:id="rId33"/>
    <p:sldId id="1370" r:id="rId34"/>
    <p:sldId id="748" r:id="rId35"/>
    <p:sldId id="749" r:id="rId36"/>
    <p:sldId id="1414" r:id="rId37"/>
    <p:sldId id="1361" r:id="rId38"/>
    <p:sldId id="1417" r:id="rId39"/>
    <p:sldId id="1297" r:id="rId40"/>
    <p:sldId id="1304" r:id="rId41"/>
    <p:sldId id="1307" r:id="rId42"/>
    <p:sldId id="1308" r:id="rId43"/>
    <p:sldId id="1309" r:id="rId44"/>
    <p:sldId id="1310" r:id="rId45"/>
    <p:sldId id="1422" r:id="rId46"/>
    <p:sldId id="1423" r:id="rId47"/>
    <p:sldId id="1313" r:id="rId48"/>
    <p:sldId id="1314" r:id="rId49"/>
    <p:sldId id="1315" r:id="rId50"/>
    <p:sldId id="1424" r:id="rId51"/>
    <p:sldId id="1425" r:id="rId52"/>
    <p:sldId id="1426" r:id="rId53"/>
    <p:sldId id="1469" r:id="rId54"/>
    <p:sldId id="1470" r:id="rId55"/>
    <p:sldId id="1472" r:id="rId56"/>
    <p:sldId id="1471" r:id="rId57"/>
    <p:sldId id="1473" r:id="rId58"/>
    <p:sldId id="1034" r:id="rId59"/>
    <p:sldId id="1080" r:id="rId60"/>
    <p:sldId id="1457" r:id="rId61"/>
    <p:sldId id="1458" r:id="rId62"/>
    <p:sldId id="1474" r:id="rId63"/>
    <p:sldId id="1475" r:id="rId64"/>
    <p:sldId id="1479" r:id="rId65"/>
    <p:sldId id="1478" r:id="rId66"/>
    <p:sldId id="1476" r:id="rId67"/>
    <p:sldId id="1480" r:id="rId68"/>
    <p:sldId id="1477" r:id="rId69"/>
    <p:sldId id="1483" r:id="rId70"/>
    <p:sldId id="1484" r:id="rId71"/>
    <p:sldId id="1485" r:id="rId72"/>
    <p:sldId id="1481" r:id="rId73"/>
    <p:sldId id="1442" r:id="rId74"/>
    <p:sldId id="1428" r:id="rId75"/>
    <p:sldId id="1429" r:id="rId76"/>
    <p:sldId id="1430" r:id="rId77"/>
    <p:sldId id="1431" r:id="rId78"/>
    <p:sldId id="1432" r:id="rId79"/>
    <p:sldId id="1433" r:id="rId80"/>
    <p:sldId id="1456" r:id="rId81"/>
    <p:sldId id="1350" r:id="rId82"/>
    <p:sldId id="1351" r:id="rId83"/>
    <p:sldId id="1434" r:id="rId84"/>
    <p:sldId id="1352" r:id="rId85"/>
    <p:sldId id="1353" r:id="rId86"/>
    <p:sldId id="1491" r:id="rId87"/>
    <p:sldId id="1435" r:id="rId88"/>
    <p:sldId id="1354" r:id="rId89"/>
    <p:sldId id="1436" r:id="rId90"/>
    <p:sldId id="1437" r:id="rId91"/>
    <p:sldId id="1438" r:id="rId92"/>
    <p:sldId id="1439" r:id="rId93"/>
    <p:sldId id="1440" r:id="rId94"/>
    <p:sldId id="1441" r:id="rId95"/>
  </p:sldIdLst>
  <p:sldSz cx="9144000" cy="6858000" type="screen4x3"/>
  <p:notesSz cx="7315200" cy="96012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ot113a" initials="g" lastIdx="1" clrIdx="0">
    <p:extLst>
      <p:ext uri="{19B8F6BF-5375-455C-9EA6-DF929625EA0E}">
        <p15:presenceInfo xmlns:p15="http://schemas.microsoft.com/office/powerpoint/2012/main" userId="groot113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E9FFFF"/>
    <a:srgbClr val="DDFFFF"/>
    <a:srgbClr val="F5EADF"/>
    <a:srgbClr val="FFFF00"/>
    <a:srgbClr val="CCFFFF"/>
    <a:srgbClr val="66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86353" autoAdjust="0"/>
  </p:normalViewPr>
  <p:slideViewPr>
    <p:cSldViewPr>
      <p:cViewPr varScale="1">
        <p:scale>
          <a:sx n="74" d="100"/>
          <a:sy n="74" d="100"/>
        </p:scale>
        <p:origin x="2179" y="82"/>
      </p:cViewPr>
      <p:guideLst>
        <p:guide orient="horz" pos="2160"/>
        <p:guide pos="2880"/>
      </p:guideLst>
    </p:cSldViewPr>
  </p:slideViewPr>
  <p:outlineViewPr>
    <p:cViewPr>
      <p:scale>
        <a:sx n="33" d="100"/>
        <a:sy n="33" d="100"/>
      </p:scale>
      <p:origin x="0" y="-459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3" d="2"/>
        <a:sy n="3" d="2"/>
      </p:scale>
      <p:origin x="0" y="0"/>
    </p:cViewPr>
  </p:notesTextViewPr>
  <p:sorterViewPr>
    <p:cViewPr varScale="1">
      <p:scale>
        <a:sx n="100" d="100"/>
        <a:sy n="100" d="100"/>
      </p:scale>
      <p:origin x="0" y="-1996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72.xml"/><Relationship Id="rId13" Type="http://schemas.openxmlformats.org/officeDocument/2006/relationships/slide" Target="slides/slide78.xml"/><Relationship Id="rId18" Type="http://schemas.openxmlformats.org/officeDocument/2006/relationships/slide" Target="slides/slide83.xml"/><Relationship Id="rId3" Type="http://schemas.openxmlformats.org/officeDocument/2006/relationships/slide" Target="slides/slide30.xml"/><Relationship Id="rId21" Type="http://schemas.openxmlformats.org/officeDocument/2006/relationships/slide" Target="slides/slide87.xml"/><Relationship Id="rId7" Type="http://schemas.openxmlformats.org/officeDocument/2006/relationships/slide" Target="slides/slide68.xml"/><Relationship Id="rId12" Type="http://schemas.openxmlformats.org/officeDocument/2006/relationships/slide" Target="slides/slide77.xml"/><Relationship Id="rId17" Type="http://schemas.openxmlformats.org/officeDocument/2006/relationships/slide" Target="slides/slide82.xml"/><Relationship Id="rId2" Type="http://schemas.openxmlformats.org/officeDocument/2006/relationships/slide" Target="slides/slide29.xml"/><Relationship Id="rId16" Type="http://schemas.openxmlformats.org/officeDocument/2006/relationships/slide" Target="slides/slide81.xml"/><Relationship Id="rId20" Type="http://schemas.openxmlformats.org/officeDocument/2006/relationships/slide" Target="slides/slide86.xml"/><Relationship Id="rId1" Type="http://schemas.openxmlformats.org/officeDocument/2006/relationships/slide" Target="slides/slide3.xml"/><Relationship Id="rId6" Type="http://schemas.openxmlformats.org/officeDocument/2006/relationships/slide" Target="slides/slide42.xml"/><Relationship Id="rId11" Type="http://schemas.openxmlformats.org/officeDocument/2006/relationships/slide" Target="slides/slide76.xml"/><Relationship Id="rId5" Type="http://schemas.openxmlformats.org/officeDocument/2006/relationships/slide" Target="slides/slide41.xml"/><Relationship Id="rId15" Type="http://schemas.openxmlformats.org/officeDocument/2006/relationships/slide" Target="slides/slide80.xml"/><Relationship Id="rId10" Type="http://schemas.openxmlformats.org/officeDocument/2006/relationships/slide" Target="slides/slide74.xml"/><Relationship Id="rId19" Type="http://schemas.openxmlformats.org/officeDocument/2006/relationships/slide" Target="slides/slide85.xml"/><Relationship Id="rId4" Type="http://schemas.openxmlformats.org/officeDocument/2006/relationships/slide" Target="slides/slide39.xml"/><Relationship Id="rId9" Type="http://schemas.openxmlformats.org/officeDocument/2006/relationships/slide" Target="slides/slide73.xml"/><Relationship Id="rId14" Type="http://schemas.openxmlformats.org/officeDocument/2006/relationships/slide" Target="slides/slide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noFill/>
        </a:ln>
      </dgm:spPr>
      <dgm:t>
        <a:bodyPr/>
        <a:lstStyle/>
        <a:p>
          <a:r>
            <a:rPr lang="nl-NL" baseline="30000" dirty="0"/>
            <a:t>2</a:t>
          </a:r>
          <a:r>
            <a:rPr lang="nl-NL" dirty="0"/>
            <a:t>P</a:t>
          </a:r>
          <a:r>
            <a:rPr lang="nl-NL" baseline="-25000" dirty="0"/>
            <a:t>3/2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P</a:t>
          </a:r>
          <a:r>
            <a:rPr lang="nl-NL" baseline="-25000" dirty="0"/>
            <a:t>1/2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23150" custLinFactNeighborX="-3461"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72045" custLinFactNeighborX="69"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noFill/>
        </a:ln>
      </dgm:spPr>
      <dgm:t>
        <a:bodyPr/>
        <a:lstStyle/>
        <a:p>
          <a:r>
            <a:rPr lang="nl-NL" baseline="30000" dirty="0"/>
            <a:t>2</a:t>
          </a:r>
          <a:r>
            <a:rPr lang="nl-NL" dirty="0"/>
            <a:t>P</a:t>
          </a:r>
          <a:r>
            <a:rPr lang="nl-NL" baseline="-25000" dirty="0"/>
            <a:t>3/2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P</a:t>
          </a:r>
          <a:r>
            <a:rPr lang="nl-NL" baseline="-25000" dirty="0"/>
            <a:t>1/2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23150" custLinFactNeighborX="-3461"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72045" custLinFactNeighborX="69"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no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no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no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dgm:presLayoutVars>
          <dgm:chPref val="3"/>
        </dgm:presLayoutVars>
      </dgm:prSet>
      <dgm:spPr/>
    </dgm:pt>
    <dgm:pt modelId="{977C92BF-A0B1-4CE0-8DB5-6C6A825F4771}" type="pres">
      <dgm:prSet presAssocID="{CAA65C5B-48C7-473B-8849-B8E0DB4E1547}"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dgm:presLayoutVars>
          <dgm:chPref val="3"/>
        </dgm:presLayoutVars>
      </dgm:prSet>
      <dgm:spPr/>
    </dgm:pt>
    <dgm:pt modelId="{6409166F-9E73-49CA-93CF-1E37367EA6B6}" type="pres">
      <dgm:prSet presAssocID="{3861423A-4DC9-489C-AE8C-34E9125D2046}"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dgm:presLayoutVars>
          <dgm:chPref val="3"/>
        </dgm:presLayoutVars>
      </dgm:prSet>
      <dgm:spPr/>
    </dgm:pt>
    <dgm:pt modelId="{24E9E093-7899-49B7-B20D-EE7FC6ED5AB8}" type="pres">
      <dgm:prSet presAssocID="{5750667A-1C60-4C53-A62E-73F1BA69F7AB}"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452" custLinFactNeighborY="-1762">
        <dgm:presLayoutVars>
          <dgm:chPref val="3"/>
        </dgm:presLayoutVars>
      </dgm:prSet>
      <dgm:spPr/>
    </dgm:pt>
    <dgm:pt modelId="{2105B7CE-B91D-4034-A761-A05C1FAC2409}" type="pres">
      <dgm:prSet presAssocID="{9A202CAD-248C-4716-BDFF-697AB96517E2}"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dgm:presLayoutVars>
          <dgm:chPref val="3"/>
        </dgm:presLayoutVars>
      </dgm:prSet>
      <dgm:spPr/>
    </dgm:pt>
    <dgm:pt modelId="{DBF3112B-3715-478F-8E2A-1530B13A6E48}" type="pres">
      <dgm:prSet presAssocID="{184F23D8-5D0E-41E2-B13D-FDD5F321ABE2}"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590" custLinFactNeighborY="-952">
        <dgm:presLayoutVars>
          <dgm:chPref val="3"/>
        </dgm:presLayoutVars>
      </dgm:prSet>
      <dgm:spPr/>
    </dgm:pt>
    <dgm:pt modelId="{7EB9537A-5576-4854-BFE9-12DDC4F32C48}" type="pres">
      <dgm:prSet presAssocID="{D4FCFB89-290D-4A43-B957-C7CDC4010B6F}"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dgm:presLayoutVars>
          <dgm:chPref val="3"/>
        </dgm:presLayoutVars>
      </dgm:prSet>
      <dgm:spPr/>
    </dgm:pt>
    <dgm:pt modelId="{7BAF3D12-07DB-434E-972F-D216C050757B}" type="pres">
      <dgm:prSet presAssocID="{9AA1DB2F-0533-4B49-8CAC-C30F66AA04CA}"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dgm:presLayoutVars>
          <dgm:chPref val="3"/>
        </dgm:presLayoutVars>
      </dgm:prSet>
      <dgm:spPr/>
    </dgm:pt>
    <dgm:pt modelId="{437D2A78-E131-4BAD-9FFB-18CD0D2AC8BF}" type="pres">
      <dgm:prSet presAssocID="{05B8CF1E-D06F-49FD-A2C2-AA83D2BE6CFF}"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dgm:presLayoutVars>
          <dgm:chPref val="3"/>
        </dgm:presLayoutVars>
      </dgm:prSet>
      <dgm:spPr/>
    </dgm:pt>
    <dgm:pt modelId="{89D9FB85-F528-4F3E-8319-347B980C39B2}" type="pres">
      <dgm:prSet presAssocID="{C9704DBF-4A83-410A-9FCE-C914B2284B82}"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590" custLinFactNeighborY="-952">
        <dgm:presLayoutVars>
          <dgm:chPref val="3"/>
        </dgm:presLayoutVars>
      </dgm:prSet>
      <dgm:spPr/>
    </dgm:pt>
    <dgm:pt modelId="{E02D9794-9E87-49BF-A0FB-361A0EF48A9F}" type="pres">
      <dgm:prSet presAssocID="{1FECF7E7-390A-4014-97CD-B0B6CD7B845B}"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590" custLinFactNeighborY="-952">
        <dgm:presLayoutVars>
          <dgm:chPref val="3"/>
        </dgm:presLayoutVars>
      </dgm:prSet>
      <dgm:spPr/>
    </dgm:pt>
    <dgm:pt modelId="{2215C8AB-70DD-4C77-AE45-8AC3C13DE235}" type="pres">
      <dgm:prSet presAssocID="{FAD291CE-2418-4918-843A-E16A077230D6}"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590" custLinFactNeighborY="-952">
        <dgm:presLayoutVars>
          <dgm:chPref val="3"/>
        </dgm:presLayoutVars>
      </dgm:prSet>
      <dgm:spPr/>
    </dgm:pt>
    <dgm:pt modelId="{5E2D3378-96D4-41DC-A3C6-85B63D524833}" type="pres">
      <dgm:prSet presAssocID="{FA959EE2-1142-42F1-A99B-BCEF0DA99B79}" presName="level3hierChild" presStyleCnt="0"/>
      <dgm:spPr/>
    </dgm:pt>
  </dgm:ptLst>
  <dgm:cxnLst>
    <dgm:cxn modelId="{D0F98907-D476-4A4C-9714-80336930DCE6}" type="presOf" srcId="{9441FF3F-C394-43E3-95A0-0014CEE55C19}" destId="{A05FB9DB-8755-4ADD-899D-EC2C202507CC}" srcOrd="1" destOrd="0" presId="urn:microsoft.com/office/officeart/2005/8/layout/hierarchy2"/>
    <dgm:cxn modelId="{9EB5390B-7C01-4979-BB01-B731187D4514}" type="presOf" srcId="{56684FA6-C151-4A62-89A2-60D00C382389}" destId="{574987DB-E2D3-4AC0-968E-070B2EE60C62}"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AEBD583B-67A0-4967-955B-3A5672685685}" srcId="{F889B0F4-0C22-4CBE-B312-0848DF50CA5C}" destId="{9AA1DB2F-0533-4B49-8CAC-C30F66AA04CA}" srcOrd="0" destOrd="0" parTransId="{9441FF3F-C394-43E3-95A0-0014CEE55C19}" sibTransId="{682D439E-A5A6-4FB8-B103-2F04CA7FE171}"/>
    <dgm:cxn modelId="{D04D2240-FF7A-43CC-9468-820BFBA5261F}" srcId="{E2BDAF4E-AB2A-43EF-B99E-8FC402C36E85}" destId="{9A202CAD-248C-4716-BDFF-697AB96517E2}" srcOrd="0" destOrd="0" parTransId="{9AE9E0C5-20F1-450F-B588-C4451B72BE9F}" sibTransId="{2E20FF58-E1A8-4B7C-8F45-93ED5B9A0F00}"/>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9343C1EA-522B-4E33-A01A-5761426A5A14}" type="presOf" srcId="{9D7DCDBD-A8E1-4DD2-91C2-420A2C7BB0A1}" destId="{8DAB1AD7-3E8B-44CE-BCD8-F10857D444F9}" srcOrd="1"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0</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S</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1</a:t>
          </a:r>
          <a:r>
            <a:rPr lang="nl-NL" dirty="0"/>
            <a:t>S</a:t>
          </a:r>
          <a:r>
            <a:rPr lang="nl-NL" baseline="-25000" dirty="0"/>
            <a:t>0</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
      <dgm:spPr/>
    </dgm:pt>
    <dgm:pt modelId="{D5D1FD17-72C6-43BE-A348-721B4695F8E8}" type="pres">
      <dgm:prSet presAssocID="{AA2449C1-BDD9-44F3-A114-C522198FC25C}" presName="connTx" presStyleLbl="parChTrans1D3" presStyleIdx="0" presStyleCnt="1"/>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
        <dgm:presLayoutVars>
          <dgm:chPref val="3"/>
        </dgm:presLayoutVars>
      </dgm:prSet>
      <dgm:spPr/>
    </dgm:pt>
    <dgm:pt modelId="{977C92BF-A0B1-4CE0-8DB5-6C6A825F4771}" type="pres">
      <dgm:prSet presAssocID="{CAA65C5B-48C7-473B-8849-B8E0DB4E1547}"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EB9E5076-8CD6-43CE-B611-392AB9BDECC9}" type="presOf" srcId="{604B3515-858C-4F26-85CF-BEE3D8AE4F54}" destId="{DA7691F1-E60E-4589-BB9C-1E7E1FAB263F}"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solidFill>
            <a:srgbClr val="FF0000"/>
          </a:solid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dgm:presLayoutVars>
          <dgm:chPref val="3"/>
        </dgm:presLayoutVars>
      </dgm:prSet>
      <dgm:spPr/>
    </dgm:pt>
    <dgm:pt modelId="{977C92BF-A0B1-4CE0-8DB5-6C6A825F4771}" type="pres">
      <dgm:prSet presAssocID="{CAA65C5B-48C7-473B-8849-B8E0DB4E1547}"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dgm:presLayoutVars>
          <dgm:chPref val="3"/>
        </dgm:presLayoutVars>
      </dgm:prSet>
      <dgm:spPr/>
    </dgm:pt>
    <dgm:pt modelId="{6409166F-9E73-49CA-93CF-1E37367EA6B6}" type="pres">
      <dgm:prSet presAssocID="{3861423A-4DC9-489C-AE8C-34E9125D2046}"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dgm:presLayoutVars>
          <dgm:chPref val="3"/>
        </dgm:presLayoutVars>
      </dgm:prSet>
      <dgm:spPr/>
    </dgm:pt>
    <dgm:pt modelId="{24E9E093-7899-49B7-B20D-EE7FC6ED5AB8}" type="pres">
      <dgm:prSet presAssocID="{5750667A-1C60-4C53-A62E-73F1BA69F7AB}"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452" custLinFactNeighborY="-1762">
        <dgm:presLayoutVars>
          <dgm:chPref val="3"/>
        </dgm:presLayoutVars>
      </dgm:prSet>
      <dgm:spPr/>
    </dgm:pt>
    <dgm:pt modelId="{2105B7CE-B91D-4034-A761-A05C1FAC2409}" type="pres">
      <dgm:prSet presAssocID="{9A202CAD-248C-4716-BDFF-697AB96517E2}"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dgm:presLayoutVars>
          <dgm:chPref val="3"/>
        </dgm:presLayoutVars>
      </dgm:prSet>
      <dgm:spPr/>
    </dgm:pt>
    <dgm:pt modelId="{DBF3112B-3715-478F-8E2A-1530B13A6E48}" type="pres">
      <dgm:prSet presAssocID="{184F23D8-5D0E-41E2-B13D-FDD5F321ABE2}"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590" custLinFactNeighborY="-952">
        <dgm:presLayoutVars>
          <dgm:chPref val="3"/>
        </dgm:presLayoutVars>
      </dgm:prSet>
      <dgm:spPr/>
    </dgm:pt>
    <dgm:pt modelId="{7EB9537A-5576-4854-BFE9-12DDC4F32C48}" type="pres">
      <dgm:prSet presAssocID="{D4FCFB89-290D-4A43-B957-C7CDC4010B6F}"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dgm:presLayoutVars>
          <dgm:chPref val="3"/>
        </dgm:presLayoutVars>
      </dgm:prSet>
      <dgm:spPr/>
    </dgm:pt>
    <dgm:pt modelId="{7BAF3D12-07DB-434E-972F-D216C050757B}" type="pres">
      <dgm:prSet presAssocID="{9AA1DB2F-0533-4B49-8CAC-C30F66AA04CA}"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dgm:presLayoutVars>
          <dgm:chPref val="3"/>
        </dgm:presLayoutVars>
      </dgm:prSet>
      <dgm:spPr/>
    </dgm:pt>
    <dgm:pt modelId="{437D2A78-E131-4BAD-9FFB-18CD0D2AC8BF}" type="pres">
      <dgm:prSet presAssocID="{05B8CF1E-D06F-49FD-A2C2-AA83D2BE6CFF}"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dgm:presLayoutVars>
          <dgm:chPref val="3"/>
        </dgm:presLayoutVars>
      </dgm:prSet>
      <dgm:spPr/>
    </dgm:pt>
    <dgm:pt modelId="{89D9FB85-F528-4F3E-8319-347B980C39B2}" type="pres">
      <dgm:prSet presAssocID="{C9704DBF-4A83-410A-9FCE-C914B2284B82}"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590" custLinFactNeighborY="-952">
        <dgm:presLayoutVars>
          <dgm:chPref val="3"/>
        </dgm:presLayoutVars>
      </dgm:prSet>
      <dgm:spPr/>
    </dgm:pt>
    <dgm:pt modelId="{E02D9794-9E87-49BF-A0FB-361A0EF48A9F}" type="pres">
      <dgm:prSet presAssocID="{1FECF7E7-390A-4014-97CD-B0B6CD7B845B}"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590" custLinFactNeighborY="-952">
        <dgm:presLayoutVars>
          <dgm:chPref val="3"/>
        </dgm:presLayoutVars>
      </dgm:prSet>
      <dgm:spPr/>
    </dgm:pt>
    <dgm:pt modelId="{2215C8AB-70DD-4C77-AE45-8AC3C13DE235}" type="pres">
      <dgm:prSet presAssocID="{FAD291CE-2418-4918-843A-E16A077230D6}"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590" custLinFactNeighborY="-952">
        <dgm:presLayoutVars>
          <dgm:chPref val="3"/>
        </dgm:presLayoutVars>
      </dgm:prSet>
      <dgm:spPr/>
    </dgm:pt>
    <dgm:pt modelId="{5E2D3378-96D4-41DC-A3C6-85B63D524833}" type="pres">
      <dgm:prSet presAssocID="{FA959EE2-1142-42F1-A99B-BCEF0DA99B79}" presName="level3hierChild" presStyleCnt="0"/>
      <dgm:spPr/>
    </dgm:pt>
  </dgm:ptLst>
  <dgm:cxnLst>
    <dgm:cxn modelId="{D0F98907-D476-4A4C-9714-80336930DCE6}" type="presOf" srcId="{9441FF3F-C394-43E3-95A0-0014CEE55C19}" destId="{A05FB9DB-8755-4ADD-899D-EC2C202507CC}" srcOrd="1" destOrd="0" presId="urn:microsoft.com/office/officeart/2005/8/layout/hierarchy2"/>
    <dgm:cxn modelId="{9EB5390B-7C01-4979-BB01-B731187D4514}" type="presOf" srcId="{56684FA6-C151-4A62-89A2-60D00C382389}" destId="{574987DB-E2D3-4AC0-968E-070B2EE60C62}"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AEBD583B-67A0-4967-955B-3A5672685685}" srcId="{F889B0F4-0C22-4CBE-B312-0848DF50CA5C}" destId="{9AA1DB2F-0533-4B49-8CAC-C30F66AA04CA}" srcOrd="0" destOrd="0" parTransId="{9441FF3F-C394-43E3-95A0-0014CEE55C19}" sibTransId="{682D439E-A5A6-4FB8-B103-2F04CA7FE171}"/>
    <dgm:cxn modelId="{D04D2240-FF7A-43CC-9468-820BFBA5261F}" srcId="{E2BDAF4E-AB2A-43EF-B99E-8FC402C36E85}" destId="{9A202CAD-248C-4716-BDFF-697AB96517E2}" srcOrd="0" destOrd="0" parTransId="{9AE9E0C5-20F1-450F-B588-C4451B72BE9F}" sibTransId="{2E20FF58-E1A8-4B7C-8F45-93ED5B9A0F00}"/>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9343C1EA-522B-4E33-A01A-5761426A5A14}" type="presOf" srcId="{9D7DCDBD-A8E1-4DD2-91C2-420A2C7BB0A1}" destId="{8DAB1AD7-3E8B-44CE-BCD8-F10857D444F9}" srcOrd="1"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0</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S</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1</a:t>
          </a:r>
          <a:r>
            <a:rPr lang="nl-NL" dirty="0"/>
            <a:t>S</a:t>
          </a:r>
          <a:r>
            <a:rPr lang="nl-NL" baseline="-25000" dirty="0"/>
            <a:t>0</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
      <dgm:spPr/>
    </dgm:pt>
    <dgm:pt modelId="{D5D1FD17-72C6-43BE-A348-721B4695F8E8}" type="pres">
      <dgm:prSet presAssocID="{AA2449C1-BDD9-44F3-A114-C522198FC25C}" presName="connTx" presStyleLbl="parChTrans1D3" presStyleIdx="0" presStyleCnt="1"/>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
        <dgm:presLayoutVars>
          <dgm:chPref val="3"/>
        </dgm:presLayoutVars>
      </dgm:prSet>
      <dgm:spPr/>
    </dgm:pt>
    <dgm:pt modelId="{977C92BF-A0B1-4CE0-8DB5-6C6A825F4771}" type="pres">
      <dgm:prSet presAssocID="{CAA65C5B-48C7-473B-8849-B8E0DB4E1547}"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EB9E5076-8CD6-43CE-B611-392AB9BDECC9}" type="presOf" srcId="{604B3515-858C-4F26-85CF-BEE3D8AE4F54}" destId="{DA7691F1-E60E-4589-BB9C-1E7E1FAB263F}"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13B4B945-2571-42A4-B29E-580B2F6D03AB}">
      <dgm:prSet phldrT="[Tekst]"/>
      <dgm:spPr>
        <a:solidFill>
          <a:srgbClr val="FF9900"/>
        </a:solidFill>
      </dgm:spPr>
      <dgm:t>
        <a:bodyPr/>
        <a:lstStyle/>
        <a:p>
          <a:r>
            <a:rPr lang="nl-NL" baseline="30000" dirty="0"/>
            <a:t>2</a:t>
          </a:r>
          <a:r>
            <a:rPr lang="nl-NL" dirty="0"/>
            <a:t>D</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FA959EE2-1142-42F1-A99B-BCEF0DA99B79}">
      <dgm:prSet/>
      <dgm:spPr>
        <a:solidFill>
          <a:srgbClr val="00B0F0"/>
        </a:solidFill>
      </dgm:spPr>
      <dgm:t>
        <a:bodyPr/>
        <a:lstStyle/>
        <a:p>
          <a:r>
            <a:rPr lang="nl-NL" baseline="30000" dirty="0"/>
            <a:t>2</a:t>
          </a:r>
          <a:r>
            <a:rPr lang="nl-NL" dirty="0"/>
            <a:t>E</a:t>
          </a:r>
          <a:r>
            <a:rPr lang="nl-NL" baseline="-25000" dirty="0"/>
            <a:t>g</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00B0F0"/>
        </a:solidFill>
      </dgm:spPr>
      <dgm:t>
        <a:bodyPr/>
        <a:lstStyle/>
        <a:p>
          <a:r>
            <a:rPr lang="nl-NL" baseline="30000" dirty="0"/>
            <a:t>2</a:t>
          </a:r>
          <a:r>
            <a:rPr lang="nl-NL" dirty="0"/>
            <a:t>T</a:t>
          </a:r>
          <a:r>
            <a:rPr lang="nl-NL" baseline="-25000" dirty="0"/>
            <a:t>2g</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A3D464E-289D-4B82-8828-1DA7E4C84B31}" type="pres">
      <dgm:prSet presAssocID="{D05DE39D-B67F-4503-847D-0DC1876BC0DC}" presName="conn2-1" presStyleLbl="parChTrans1D2" presStyleIdx="0" presStyleCnt="1"/>
      <dgm:spPr/>
    </dgm:pt>
    <dgm:pt modelId="{676F2599-EF12-4491-94DC-7009410FBF3E}" type="pres">
      <dgm:prSet presAssocID="{D05DE39D-B67F-4503-847D-0DC1876BC0DC}" presName="connTx" presStyleLbl="parChTrans1D2" presStyleIdx="0" presStyleCnt="1"/>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0" presStyleCnt="1">
        <dgm:presLayoutVars>
          <dgm:chPref val="3"/>
        </dgm:presLayoutVars>
      </dgm:prSet>
      <dgm:spPr/>
    </dgm:pt>
    <dgm:pt modelId="{4409E818-1853-4A8B-9DA7-FC26013CB47A}" type="pres">
      <dgm:prSet presAssocID="{13B4B945-2571-42A4-B29E-580B2F6D03AB}" presName="level3hierChild" presStyleCnt="0"/>
      <dgm:spPr/>
    </dgm:pt>
    <dgm:pt modelId="{B9C4D3AE-B7A1-4BB8-BF5C-3BC98C3DCA8C}" type="pres">
      <dgm:prSet presAssocID="{2D60CAA9-34BA-4E7E-97B9-5CAF2A03ABF7}" presName="conn2-1" presStyleLbl="parChTrans1D3" presStyleIdx="0" presStyleCnt="2"/>
      <dgm:spPr/>
    </dgm:pt>
    <dgm:pt modelId="{1C5286A2-C790-4B73-8883-F98C2E56373D}" type="pres">
      <dgm:prSet presAssocID="{2D60CAA9-34BA-4E7E-97B9-5CAF2A03ABF7}" presName="connTx" presStyleLbl="parChTrans1D3" presStyleIdx="0" presStyleCnt="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0" presStyleCnt="2" custLinFactNeighborX="-2590" custLinFactNeighborY="-952">
        <dgm:presLayoutVars>
          <dgm:chPref val="3"/>
        </dgm:presLayoutVars>
      </dgm:prSet>
      <dgm:spPr/>
    </dgm:pt>
    <dgm:pt modelId="{2215C8AB-70DD-4C77-AE45-8AC3C13DE235}" type="pres">
      <dgm:prSet presAssocID="{FAD291CE-2418-4918-843A-E16A077230D6}" presName="level3hierChild" presStyleCnt="0"/>
      <dgm:spPr/>
    </dgm:pt>
    <dgm:pt modelId="{E5BC9441-1802-42F5-AB29-2028D0034922}" type="pres">
      <dgm:prSet presAssocID="{89BF19C2-4546-44EA-85B6-0E712F3610D7}" presName="conn2-1" presStyleLbl="parChTrans1D3" presStyleIdx="1" presStyleCnt="2"/>
      <dgm:spPr/>
    </dgm:pt>
    <dgm:pt modelId="{B2701B3B-F1C5-499B-A8E4-9316C0D34AE8}" type="pres">
      <dgm:prSet presAssocID="{89BF19C2-4546-44EA-85B6-0E712F3610D7}" presName="connTx" presStyleLbl="parChTrans1D3" presStyleIdx="1" presStyleCnt="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 presStyleCnt="2" custLinFactNeighborX="-2590" custLinFactNeighborY="-952">
        <dgm:presLayoutVars>
          <dgm:chPref val="3"/>
        </dgm:presLayoutVars>
      </dgm:prSet>
      <dgm:spPr/>
    </dgm:pt>
    <dgm:pt modelId="{5E2D3378-96D4-41DC-A3C6-85B63D524833}" type="pres">
      <dgm:prSet presAssocID="{FA959EE2-1142-42F1-A99B-BCEF0DA99B79}" presName="level3hierChild" presStyleCnt="0"/>
      <dgm:spPr/>
    </dgm:pt>
  </dgm:ptLst>
  <dgm:cxnLst>
    <dgm:cxn modelId="{F0311110-00C2-4D98-A3EA-553B4B9C3729}" type="presOf" srcId="{FAD291CE-2418-4918-843A-E16A077230D6}" destId="{B6BF4F40-C297-4578-AD57-C182A6260406}" srcOrd="0" destOrd="0" presId="urn:microsoft.com/office/officeart/2005/8/layout/hierarchy2"/>
    <dgm:cxn modelId="{4FC40E1B-D533-41D2-8B16-14711A8904E0}" type="presOf" srcId="{13B4B945-2571-42A4-B29E-580B2F6D03AB}" destId="{A2B6591A-5E5D-4EBF-91EB-0733474097EC}" srcOrd="0" destOrd="0" presId="urn:microsoft.com/office/officeart/2005/8/layout/hierarchy2"/>
    <dgm:cxn modelId="{A87ACF60-B6A0-433A-84D0-2DAC4D07D7A1}" srcId="{13B4B945-2571-42A4-B29E-580B2F6D03AB}" destId="{FA959EE2-1142-42F1-A99B-BCEF0DA99B79}" srcOrd="1"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A4635A66-5297-4C05-ADEA-72640B8261B1}" type="presOf" srcId="{FA959EE2-1142-42F1-A99B-BCEF0DA99B79}" destId="{70763F6B-E0FB-4E85-B5D7-D8BA6B85E2FB}" srcOrd="0"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37D4BF96-F24A-4533-A072-262103C0EA0E}" type="presOf" srcId="{89BF19C2-4546-44EA-85B6-0E712F3610D7}" destId="{B2701B3B-F1C5-499B-A8E4-9316C0D34AE8}" srcOrd="1" destOrd="0" presId="urn:microsoft.com/office/officeart/2005/8/layout/hierarchy2"/>
    <dgm:cxn modelId="{DD76899F-5861-4409-A280-DF32D5E3AF5C}" type="presOf" srcId="{2D60CAA9-34BA-4E7E-97B9-5CAF2A03ABF7}" destId="{1C5286A2-C790-4B73-8883-F98C2E56373D}" srcOrd="1" destOrd="0" presId="urn:microsoft.com/office/officeart/2005/8/layout/hierarchy2"/>
    <dgm:cxn modelId="{37EEAFAC-F2F8-4066-8A08-78ED3A6702F3}" type="presOf" srcId="{2D60CAA9-34BA-4E7E-97B9-5CAF2A03ABF7}" destId="{B9C4D3AE-B7A1-4BB8-BF5C-3BC98C3DCA8C}" srcOrd="0" destOrd="0" presId="urn:microsoft.com/office/officeart/2005/8/layout/hierarchy2"/>
    <dgm:cxn modelId="{9B6FC4BC-2924-48EE-AEB4-B4DF042D0B1D}" srcId="{EDAD35CA-5191-4BD4-AF45-C92036793665}" destId="{13B4B945-2571-42A4-B29E-580B2F6D03AB}" srcOrd="0" destOrd="0" parTransId="{D05DE39D-B67F-4503-847D-0DC1876BC0DC}" sibTransId="{3FDCA657-D369-4E46-8BE9-A7E37E92FEFA}"/>
    <dgm:cxn modelId="{28BF18C4-2303-4220-877F-4F00A4743235}" type="presOf" srcId="{EDAD35CA-5191-4BD4-AF45-C92036793665}" destId="{D9327B7C-4563-4DA0-86FC-7F366CCD4F72}" srcOrd="0"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D237B9D3-978D-46A7-A708-A0B328F3466E}" srcId="{13B4B945-2571-42A4-B29E-580B2F6D03AB}" destId="{FAD291CE-2418-4918-843A-E16A077230D6}" srcOrd="0" destOrd="0" parTransId="{2D60CAA9-34BA-4E7E-97B9-5CAF2A03ABF7}" sibTransId="{8F88312D-07A8-4E13-9555-502E89753113}"/>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DEAB0F97-361D-4EEA-BF12-CB619E03D29A}" type="presParOf" srcId="{A7DA32AE-5EB1-4173-B6E0-0C04957FC842}" destId="{BA3D464E-289D-4B82-8828-1DA7E4C84B31}" srcOrd="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29DD20F4-1ACF-4390-9B82-DBB8048C5E52}" type="presParOf" srcId="{4409E818-1853-4A8B-9DA7-FC26013CB47A}" destId="{B9C4D3AE-B7A1-4BB8-BF5C-3BC98C3DCA8C}" srcOrd="0"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1"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5E4BBF3-372A-439C-ADF8-71372BB77515}" type="presParOf" srcId="{4409E818-1853-4A8B-9DA7-FC26013CB47A}" destId="{E5BC9441-1802-42F5-AB29-2028D0034922}" srcOrd="2"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3"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N</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dirty="0"/>
            <a:t>J=0</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dirty="0"/>
            <a:t>J=4</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dirty="0"/>
            <a:t>J=1</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dirty="0"/>
            <a:t>J=2</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dirty="0"/>
            <a:t>J=3</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F0"/>
        </a:solidFill>
      </dgm:spPr>
      <dgm:t>
        <a:bodyPr/>
        <a:lstStyle/>
        <a:p>
          <a:r>
            <a:rPr lang="nl-NL" dirty="0"/>
            <a:t>A</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00B0F0"/>
        </a:solidFill>
      </dgm:spPr>
      <dgm:t>
        <a:bodyPr/>
        <a:lstStyle/>
        <a:p>
          <a:r>
            <a:rPr lang="nl-NL" dirty="0"/>
            <a:t>T</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F0"/>
        </a:solidFill>
      </dgm:spPr>
      <dgm:t>
        <a:bodyPr/>
        <a:lstStyle/>
        <a:p>
          <a:r>
            <a:rPr lang="nl-NL" dirty="0"/>
            <a:t>T</a:t>
          </a:r>
          <a:r>
            <a:rPr lang="nl-NL" baseline="-25000" dirty="0"/>
            <a:t>1</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00B0F0"/>
        </a:solidFill>
      </dgm:spPr>
      <dgm:t>
        <a:bodyPr/>
        <a:lstStyle/>
        <a:p>
          <a:r>
            <a:rPr lang="nl-NL" dirty="0"/>
            <a:t>E</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1FECF7E7-390A-4014-97CD-B0B6CD7B845B}">
      <dgm:prSet/>
      <dgm:spPr>
        <a:solidFill>
          <a:srgbClr val="00B0F0"/>
        </a:solidFill>
      </dgm:spPr>
      <dgm:t>
        <a:bodyPr/>
        <a:lstStyle/>
        <a:p>
          <a:r>
            <a:rPr lang="nl-NL" dirty="0"/>
            <a:t>A</a:t>
          </a:r>
          <a:r>
            <a:rPr lang="nl-NL" baseline="-25000" dirty="0"/>
            <a:t>1</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00B0F0"/>
        </a:solidFill>
        <a:ln>
          <a:noFill/>
        </a:ln>
      </dgm:spPr>
      <dgm:t>
        <a:bodyPr/>
        <a:lstStyle/>
        <a:p>
          <a:r>
            <a:rPr lang="nl-NL" dirty="0"/>
            <a:t>E</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00B0F0"/>
        </a:solidFill>
      </dgm:spPr>
      <dgm:t>
        <a:bodyPr/>
        <a:lstStyle/>
        <a:p>
          <a:r>
            <a:rPr lang="nl-NL" dirty="0"/>
            <a:t>T</a:t>
          </a:r>
          <a:r>
            <a:rPr lang="nl-NL" baseline="-25000" dirty="0"/>
            <a:t>2</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00B0F0"/>
        </a:solidFill>
      </dgm:spPr>
      <dgm:t>
        <a:bodyPr/>
        <a:lstStyle/>
        <a:p>
          <a:r>
            <a:rPr lang="nl-NL" dirty="0"/>
            <a:t>A</a:t>
          </a:r>
          <a:r>
            <a:rPr lang="nl-NL" baseline="-25000" dirty="0"/>
            <a:t>2</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EFEF75CE-A5DE-41BC-BB0A-AAF6CF0BD7F6}">
      <dgm:prSet/>
      <dgm:spPr>
        <a:solidFill>
          <a:srgbClr val="00B0F0"/>
        </a:solidFill>
      </dgm:spPr>
      <dgm:t>
        <a:bodyPr/>
        <a:lstStyle/>
        <a:p>
          <a:r>
            <a:rPr lang="nl-NL" dirty="0"/>
            <a:t>T</a:t>
          </a:r>
          <a:r>
            <a:rPr lang="nl-NL" baseline="-25000" dirty="0"/>
            <a:t>2</a:t>
          </a:r>
          <a:endParaRPr lang="en-US" baseline="-25000" dirty="0"/>
        </a:p>
      </dgm:t>
    </dgm:pt>
    <dgm:pt modelId="{389ABB6A-559D-4DD5-801F-B27F4C590618}" type="parTrans" cxnId="{16DB8AA0-DFD4-4632-B2A8-8726E9C6E54F}">
      <dgm:prSet/>
      <dgm:spPr/>
      <dgm:t>
        <a:bodyPr/>
        <a:lstStyle/>
        <a:p>
          <a:endParaRPr lang="en-US"/>
        </a:p>
      </dgm:t>
    </dgm:pt>
    <dgm:pt modelId="{D0BD9F19-CBDE-4009-A857-3D928A3714D2}" type="sibTrans" cxnId="{16DB8AA0-DFD4-4632-B2A8-8726E9C6E54F}">
      <dgm:prSet/>
      <dgm:spPr/>
      <dgm:t>
        <a:bodyPr/>
        <a:lstStyle/>
        <a:p>
          <a:endParaRPr lang="en-US"/>
        </a:p>
      </dgm:t>
    </dgm:pt>
    <dgm:pt modelId="{B04E627A-D1D2-44C3-B5E6-933BE988116D}">
      <dgm:prSet/>
      <dgm:spPr>
        <a:solidFill>
          <a:srgbClr val="00B0F0"/>
        </a:solidFill>
      </dgm:spPr>
      <dgm:t>
        <a:bodyPr/>
        <a:lstStyle/>
        <a:p>
          <a:r>
            <a:rPr lang="nl-NL" dirty="0"/>
            <a:t>T</a:t>
          </a:r>
          <a:r>
            <a:rPr lang="nl-NL" baseline="-25000" dirty="0"/>
            <a:t>1</a:t>
          </a:r>
          <a:endParaRPr lang="en-US" baseline="-25000" dirty="0"/>
        </a:p>
      </dgm:t>
    </dgm:pt>
    <dgm:pt modelId="{7DCB6486-F6A2-44A1-BED4-34ACBBE8A536}" type="parTrans" cxnId="{712630C3-8640-4613-9A1E-DE980D19B65D}">
      <dgm:prSet/>
      <dgm:spPr/>
      <dgm:t>
        <a:bodyPr/>
        <a:lstStyle/>
        <a:p>
          <a:endParaRPr lang="en-US"/>
        </a:p>
      </dgm:t>
    </dgm:pt>
    <dgm:pt modelId="{91CE76FE-A414-408F-A01F-BF3512C495DE}" type="sibTrans" cxnId="{712630C3-8640-4613-9A1E-DE980D19B65D}">
      <dgm:prSet/>
      <dgm:spPr/>
      <dgm:t>
        <a:bodyPr/>
        <a:lstStyle/>
        <a:p>
          <a:endParaRPr lang="en-US"/>
        </a:p>
      </dgm:t>
    </dgm:pt>
    <dgm:pt modelId="{74DB9122-D3B2-4091-95A4-46F54EFF7F41}">
      <dgm:prSet/>
      <dgm:spPr>
        <a:solidFill>
          <a:srgbClr val="00B0F0"/>
        </a:solidFill>
      </dgm:spPr>
      <dgm:t>
        <a:bodyPr/>
        <a:lstStyle/>
        <a:p>
          <a:r>
            <a:rPr lang="nl-NL" dirty="0"/>
            <a:t>T</a:t>
          </a:r>
          <a:r>
            <a:rPr lang="nl-NL" baseline="-25000" dirty="0"/>
            <a:t>1</a:t>
          </a:r>
          <a:endParaRPr lang="en-US" baseline="-25000" dirty="0"/>
        </a:p>
      </dgm:t>
    </dgm:pt>
    <dgm:pt modelId="{AD8B7DD9-BCB9-438A-9050-BD37FBEF40F1}" type="parTrans" cxnId="{19A79446-F233-40C6-8E6F-1849F6A42E6B}">
      <dgm:prSet/>
      <dgm:spPr/>
      <dgm:t>
        <a:bodyPr/>
        <a:lstStyle/>
        <a:p>
          <a:endParaRPr lang="en-US"/>
        </a:p>
      </dgm:t>
    </dgm:pt>
    <dgm:pt modelId="{030A74CF-0F82-4581-839B-19E95A682380}" type="sibTrans" cxnId="{19A79446-F233-40C6-8E6F-1849F6A42E6B}">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5"/>
      <dgm:spPr/>
    </dgm:pt>
    <dgm:pt modelId="{DA7691F1-E60E-4589-BB9C-1E7E1FAB263F}" type="pres">
      <dgm:prSet presAssocID="{604B3515-858C-4F26-85CF-BEE3D8AE4F54}" presName="connTx" presStyleLbl="parChTrans1D2" presStyleIdx="0" presStyleCnt="5"/>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5">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1"/>
      <dgm:spPr/>
    </dgm:pt>
    <dgm:pt modelId="{D5D1FD17-72C6-43BE-A348-721B4695F8E8}" type="pres">
      <dgm:prSet presAssocID="{AA2449C1-BDD9-44F3-A114-C522198FC25C}" presName="connTx" presStyleLbl="parChTrans1D3" presStyleIdx="0" presStyleCnt="11"/>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1">
        <dgm:presLayoutVars>
          <dgm:chPref val="3"/>
        </dgm:presLayoutVars>
      </dgm:prSet>
      <dgm:spPr/>
    </dgm:pt>
    <dgm:pt modelId="{977C92BF-A0B1-4CE0-8DB5-6C6A825F4771}" type="pres">
      <dgm:prSet presAssocID="{CAA65C5B-48C7-473B-8849-B8E0DB4E1547}" presName="level3hierChild" presStyleCnt="0"/>
      <dgm:spPr/>
    </dgm:pt>
    <dgm:pt modelId="{6E920E4F-CDA2-4486-B606-4EB43E565F68}" type="pres">
      <dgm:prSet presAssocID="{76ADE617-1F4A-4A00-9093-CCA48BAFEDA7}" presName="conn2-1" presStyleLbl="parChTrans1D2" presStyleIdx="1" presStyleCnt="5"/>
      <dgm:spPr/>
    </dgm:pt>
    <dgm:pt modelId="{E1F73475-D636-4D7A-945B-80BB20244334}" type="pres">
      <dgm:prSet presAssocID="{76ADE617-1F4A-4A00-9093-CCA48BAFEDA7}" presName="connTx" presStyleLbl="parChTrans1D2" presStyleIdx="1" presStyleCnt="5"/>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5">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1"/>
      <dgm:spPr/>
    </dgm:pt>
    <dgm:pt modelId="{41B77EFB-DD8D-45AA-9C0D-9D726E7D9C04}" type="pres">
      <dgm:prSet presAssocID="{F44CEE6F-2C3C-49E9-989D-6FBAD0183F4D}" presName="connTx" presStyleLbl="parChTrans1D3" presStyleIdx="1" presStyleCnt="11"/>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1">
        <dgm:presLayoutVars>
          <dgm:chPref val="3"/>
        </dgm:presLayoutVars>
      </dgm:prSet>
      <dgm:spPr/>
    </dgm:pt>
    <dgm:pt modelId="{6409166F-9E73-49CA-93CF-1E37367EA6B6}" type="pres">
      <dgm:prSet presAssocID="{3861423A-4DC9-489C-AE8C-34E9125D2046}" presName="level3hierChild" presStyleCnt="0"/>
      <dgm:spPr/>
    </dgm:pt>
    <dgm:pt modelId="{9A633CD4-F8EB-47D3-8A19-0346A283C95E}" type="pres">
      <dgm:prSet presAssocID="{D47912ED-E69A-4193-9129-1E0D4C183939}" presName="conn2-1" presStyleLbl="parChTrans1D2" presStyleIdx="2" presStyleCnt="5"/>
      <dgm:spPr/>
    </dgm:pt>
    <dgm:pt modelId="{B5ADB05D-F030-4011-B7B5-4D6D3DF257E5}" type="pres">
      <dgm:prSet presAssocID="{D47912ED-E69A-4193-9129-1E0D4C183939}" presName="connTx" presStyleLbl="parChTrans1D2" presStyleIdx="2" presStyleCnt="5"/>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2" presStyleCnt="5">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2" presStyleCnt="11"/>
      <dgm:spPr/>
    </dgm:pt>
    <dgm:pt modelId="{22FD5A11-219A-4436-AFD8-7B0D810F471E}" type="pres">
      <dgm:prSet presAssocID="{9AE9E0C5-20F1-450F-B588-C4451B72BE9F}" presName="connTx" presStyleLbl="parChTrans1D3" presStyleIdx="2" presStyleCnt="11"/>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2" presStyleCnt="11">
        <dgm:presLayoutVars>
          <dgm:chPref val="3"/>
        </dgm:presLayoutVars>
      </dgm:prSet>
      <dgm:spPr/>
    </dgm:pt>
    <dgm:pt modelId="{2105B7CE-B91D-4034-A761-A05C1FAC2409}" type="pres">
      <dgm:prSet presAssocID="{9A202CAD-248C-4716-BDFF-697AB96517E2}" presName="level3hierChild" presStyleCnt="0"/>
      <dgm:spPr/>
    </dgm:pt>
    <dgm:pt modelId="{E5854EE2-7F23-41A1-8D19-B44CF92141D9}" type="pres">
      <dgm:prSet presAssocID="{2A4BB7C3-791F-4520-8953-104C18351559}" presName="conn2-1" presStyleLbl="parChTrans1D3" presStyleIdx="3" presStyleCnt="11"/>
      <dgm:spPr/>
    </dgm:pt>
    <dgm:pt modelId="{18A3075F-1DFD-4758-B1D7-69D9A562ECF3}" type="pres">
      <dgm:prSet presAssocID="{2A4BB7C3-791F-4520-8953-104C18351559}" presName="connTx" presStyleLbl="parChTrans1D3" presStyleIdx="3" presStyleCnt="11"/>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3" presStyleCnt="11">
        <dgm:presLayoutVars>
          <dgm:chPref val="3"/>
        </dgm:presLayoutVars>
      </dgm:prSet>
      <dgm:spPr/>
    </dgm:pt>
    <dgm:pt modelId="{DBF3112B-3715-478F-8E2A-1530B13A6E48}" type="pres">
      <dgm:prSet presAssocID="{184F23D8-5D0E-41E2-B13D-FDD5F321ABE2}" presName="level3hierChild" presStyleCnt="0"/>
      <dgm:spPr/>
    </dgm:pt>
    <dgm:pt modelId="{97D99FD1-8842-4C9A-851C-20A1A9EACCCA}" type="pres">
      <dgm:prSet presAssocID="{24E9822F-1F3F-4282-B5E9-8B88376FDA89}" presName="conn2-1" presStyleLbl="parChTrans1D2" presStyleIdx="3" presStyleCnt="5"/>
      <dgm:spPr/>
    </dgm:pt>
    <dgm:pt modelId="{3B905C71-4CF9-4CDE-9EFD-A6A7AD174184}" type="pres">
      <dgm:prSet presAssocID="{24E9822F-1F3F-4282-B5E9-8B88376FDA89}" presName="connTx" presStyleLbl="parChTrans1D2" presStyleIdx="3" presStyleCnt="5"/>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3" presStyleCnt="5">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4" presStyleCnt="11"/>
      <dgm:spPr/>
    </dgm:pt>
    <dgm:pt modelId="{A05FB9DB-8755-4ADD-899D-EC2C202507CC}" type="pres">
      <dgm:prSet presAssocID="{9441FF3F-C394-43E3-95A0-0014CEE55C19}" presName="connTx" presStyleLbl="parChTrans1D3" presStyleIdx="4" presStyleCnt="11"/>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4" presStyleCnt="11">
        <dgm:presLayoutVars>
          <dgm:chPref val="3"/>
        </dgm:presLayoutVars>
      </dgm:prSet>
      <dgm:spPr/>
    </dgm:pt>
    <dgm:pt modelId="{7BAF3D12-07DB-434E-972F-D216C050757B}" type="pres">
      <dgm:prSet presAssocID="{9AA1DB2F-0533-4B49-8CAC-C30F66AA04CA}" presName="level3hierChild" presStyleCnt="0"/>
      <dgm:spPr/>
    </dgm:pt>
    <dgm:pt modelId="{CCD68132-BB30-49E5-AE71-305878D64824}" type="pres">
      <dgm:prSet presAssocID="{7DCB6486-F6A2-44A1-BED4-34ACBBE8A536}" presName="conn2-1" presStyleLbl="parChTrans1D3" presStyleIdx="5" presStyleCnt="11"/>
      <dgm:spPr/>
    </dgm:pt>
    <dgm:pt modelId="{34E7A9B9-1756-4919-8932-46E0C7E9260C}" type="pres">
      <dgm:prSet presAssocID="{7DCB6486-F6A2-44A1-BED4-34ACBBE8A536}" presName="connTx" presStyleLbl="parChTrans1D3" presStyleIdx="5" presStyleCnt="11"/>
      <dgm:spPr/>
    </dgm:pt>
    <dgm:pt modelId="{1E4904A2-6D0B-466A-94DF-BE69306A1B18}" type="pres">
      <dgm:prSet presAssocID="{B04E627A-D1D2-44C3-B5E6-933BE988116D}" presName="root2" presStyleCnt="0"/>
      <dgm:spPr/>
    </dgm:pt>
    <dgm:pt modelId="{4DCEAB1B-742C-40B1-B124-3C9412A33D14}" type="pres">
      <dgm:prSet presAssocID="{B04E627A-D1D2-44C3-B5E6-933BE988116D}" presName="LevelTwoTextNode" presStyleLbl="node3" presStyleIdx="5" presStyleCnt="11">
        <dgm:presLayoutVars>
          <dgm:chPref val="3"/>
        </dgm:presLayoutVars>
      </dgm:prSet>
      <dgm:spPr/>
    </dgm:pt>
    <dgm:pt modelId="{77EA3810-BF88-4DF5-9C27-2D2BDAFA331D}" type="pres">
      <dgm:prSet presAssocID="{B04E627A-D1D2-44C3-B5E6-933BE988116D}" presName="level3hierChild" presStyleCnt="0"/>
      <dgm:spPr/>
    </dgm:pt>
    <dgm:pt modelId="{099E4CA1-FA75-4F0E-81D0-5B5D33C450E9}" type="pres">
      <dgm:prSet presAssocID="{389ABB6A-559D-4DD5-801F-B27F4C590618}" presName="conn2-1" presStyleLbl="parChTrans1D3" presStyleIdx="6" presStyleCnt="11"/>
      <dgm:spPr/>
    </dgm:pt>
    <dgm:pt modelId="{8178222C-0AD0-41EA-B360-1AC4DD1C5013}" type="pres">
      <dgm:prSet presAssocID="{389ABB6A-559D-4DD5-801F-B27F4C590618}" presName="connTx" presStyleLbl="parChTrans1D3" presStyleIdx="6" presStyleCnt="11"/>
      <dgm:spPr/>
    </dgm:pt>
    <dgm:pt modelId="{FBD4646E-24CD-44A9-8F57-EC8B289148B4}" type="pres">
      <dgm:prSet presAssocID="{EFEF75CE-A5DE-41BC-BB0A-AAF6CF0BD7F6}" presName="root2" presStyleCnt="0"/>
      <dgm:spPr/>
    </dgm:pt>
    <dgm:pt modelId="{CB76249D-3BAE-4130-BBE5-FBF5919C22DA}" type="pres">
      <dgm:prSet presAssocID="{EFEF75CE-A5DE-41BC-BB0A-AAF6CF0BD7F6}" presName="LevelTwoTextNode" presStyleLbl="node3" presStyleIdx="6" presStyleCnt="11">
        <dgm:presLayoutVars>
          <dgm:chPref val="3"/>
        </dgm:presLayoutVars>
      </dgm:prSet>
      <dgm:spPr/>
    </dgm:pt>
    <dgm:pt modelId="{8FCA5B6D-DF0B-4C4A-99BC-09679D083E99}" type="pres">
      <dgm:prSet presAssocID="{EFEF75CE-A5DE-41BC-BB0A-AAF6CF0BD7F6}" presName="level3hierChild" presStyleCnt="0"/>
      <dgm:spPr/>
    </dgm:pt>
    <dgm:pt modelId="{BA3D464E-289D-4B82-8828-1DA7E4C84B31}" type="pres">
      <dgm:prSet presAssocID="{D05DE39D-B67F-4503-847D-0DC1876BC0DC}" presName="conn2-1" presStyleLbl="parChTrans1D2" presStyleIdx="4" presStyleCnt="5"/>
      <dgm:spPr/>
    </dgm:pt>
    <dgm:pt modelId="{676F2599-EF12-4491-94DC-7009410FBF3E}" type="pres">
      <dgm:prSet presAssocID="{D05DE39D-B67F-4503-847D-0DC1876BC0DC}" presName="connTx" presStyleLbl="parChTrans1D2" presStyleIdx="4" presStyleCnt="5"/>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4" presStyleCnt="5">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7" presStyleCnt="11"/>
      <dgm:spPr/>
    </dgm:pt>
    <dgm:pt modelId="{824D8C86-A44F-48DD-80BD-324608267796}" type="pres">
      <dgm:prSet presAssocID="{D2515A8C-57EC-4D2C-B6D4-2448E542231B}" presName="connTx" presStyleLbl="parChTrans1D3" presStyleIdx="7" presStyleCnt="11"/>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7" presStyleCnt="11" custLinFactNeighborX="-2590" custLinFactNeighborY="-952">
        <dgm:presLayoutVars>
          <dgm:chPref val="3"/>
        </dgm:presLayoutVars>
      </dgm:prSet>
      <dgm:spPr/>
    </dgm:pt>
    <dgm:pt modelId="{E02D9794-9E87-49BF-A0FB-361A0EF48A9F}" type="pres">
      <dgm:prSet presAssocID="{1FECF7E7-390A-4014-97CD-B0B6CD7B845B}" presName="level3hierChild" presStyleCnt="0"/>
      <dgm:spPr/>
    </dgm:pt>
    <dgm:pt modelId="{214A3748-657D-4D63-8DC1-729E1213BA95}" type="pres">
      <dgm:prSet presAssocID="{AD8B7DD9-BCB9-438A-9050-BD37FBEF40F1}" presName="conn2-1" presStyleLbl="parChTrans1D3" presStyleIdx="8" presStyleCnt="11"/>
      <dgm:spPr/>
    </dgm:pt>
    <dgm:pt modelId="{E07ACB7B-73D9-498E-A4DB-E55145DB0556}" type="pres">
      <dgm:prSet presAssocID="{AD8B7DD9-BCB9-438A-9050-BD37FBEF40F1}" presName="connTx" presStyleLbl="parChTrans1D3" presStyleIdx="8" presStyleCnt="11"/>
      <dgm:spPr/>
    </dgm:pt>
    <dgm:pt modelId="{31FAC394-90AD-4083-8485-ABF1A0A6E5B9}" type="pres">
      <dgm:prSet presAssocID="{74DB9122-D3B2-4091-95A4-46F54EFF7F41}" presName="root2" presStyleCnt="0"/>
      <dgm:spPr/>
    </dgm:pt>
    <dgm:pt modelId="{9BA9CC29-7501-433D-9CCB-0D6B03171A27}" type="pres">
      <dgm:prSet presAssocID="{74DB9122-D3B2-4091-95A4-46F54EFF7F41}" presName="LevelTwoTextNode" presStyleLbl="node3" presStyleIdx="8" presStyleCnt="11" custLinFactNeighborX="-2590" custLinFactNeighborY="-952">
        <dgm:presLayoutVars>
          <dgm:chPref val="3"/>
        </dgm:presLayoutVars>
      </dgm:prSet>
      <dgm:spPr/>
    </dgm:pt>
    <dgm:pt modelId="{56506356-A835-42AE-9F28-8568B7468143}" type="pres">
      <dgm:prSet presAssocID="{74DB9122-D3B2-4091-95A4-46F54EFF7F41}" presName="level3hierChild" presStyleCnt="0"/>
      <dgm:spPr/>
    </dgm:pt>
    <dgm:pt modelId="{B9C4D3AE-B7A1-4BB8-BF5C-3BC98C3DCA8C}" type="pres">
      <dgm:prSet presAssocID="{2D60CAA9-34BA-4E7E-97B9-5CAF2A03ABF7}" presName="conn2-1" presStyleLbl="parChTrans1D3" presStyleIdx="9" presStyleCnt="11"/>
      <dgm:spPr/>
    </dgm:pt>
    <dgm:pt modelId="{1C5286A2-C790-4B73-8883-F98C2E56373D}" type="pres">
      <dgm:prSet presAssocID="{2D60CAA9-34BA-4E7E-97B9-5CAF2A03ABF7}" presName="connTx" presStyleLbl="parChTrans1D3" presStyleIdx="9" presStyleCnt="11"/>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9" presStyleCnt="11" custLinFactNeighborX="-2590" custLinFactNeighborY="-952">
        <dgm:presLayoutVars>
          <dgm:chPref val="3"/>
        </dgm:presLayoutVars>
      </dgm:prSet>
      <dgm:spPr/>
    </dgm:pt>
    <dgm:pt modelId="{2215C8AB-70DD-4C77-AE45-8AC3C13DE235}" type="pres">
      <dgm:prSet presAssocID="{FAD291CE-2418-4918-843A-E16A077230D6}" presName="level3hierChild" presStyleCnt="0"/>
      <dgm:spPr/>
    </dgm:pt>
    <dgm:pt modelId="{E5BC9441-1802-42F5-AB29-2028D0034922}" type="pres">
      <dgm:prSet presAssocID="{89BF19C2-4546-44EA-85B6-0E712F3610D7}" presName="conn2-1" presStyleLbl="parChTrans1D3" presStyleIdx="10" presStyleCnt="11"/>
      <dgm:spPr/>
    </dgm:pt>
    <dgm:pt modelId="{B2701B3B-F1C5-499B-A8E4-9316C0D34AE8}" type="pres">
      <dgm:prSet presAssocID="{89BF19C2-4546-44EA-85B6-0E712F3610D7}" presName="connTx" presStyleLbl="parChTrans1D3" presStyleIdx="10" presStyleCnt="11"/>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0" presStyleCnt="11" custLinFactNeighborX="-2590" custLinFactNeighborY="-952">
        <dgm:presLayoutVars>
          <dgm:chPref val="3"/>
        </dgm:presLayoutVars>
      </dgm:prSet>
      <dgm:spPr/>
    </dgm:pt>
    <dgm:pt modelId="{5E2D3378-96D4-41DC-A3C6-85B63D524833}" type="pres">
      <dgm:prSet presAssocID="{FA959EE2-1142-42F1-A99B-BCEF0DA99B79}" presName="level3hierChild" presStyleCnt="0"/>
      <dgm:spPr/>
    </dgm:pt>
  </dgm:ptLst>
  <dgm:cxnLst>
    <dgm:cxn modelId="{D0F98907-D476-4A4C-9714-80336930DCE6}" type="presOf" srcId="{9441FF3F-C394-43E3-95A0-0014CEE55C19}" destId="{A05FB9DB-8755-4ADD-899D-EC2C202507CC}" srcOrd="1"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4FC40E1B-D533-41D2-8B16-14711A8904E0}" type="presOf" srcId="{13B4B945-2571-42A4-B29E-580B2F6D03AB}" destId="{A2B6591A-5E5D-4EBF-91EB-0733474097EC}" srcOrd="0" destOrd="0" presId="urn:microsoft.com/office/officeart/2005/8/layout/hierarchy2"/>
    <dgm:cxn modelId="{5A603023-C66B-4575-9FF0-0CC4EB5A8299}" type="presOf" srcId="{76ADE617-1F4A-4A00-9093-CCA48BAFEDA7}" destId="{E1F73475-D636-4D7A-945B-80BB20244334}"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AEBD583B-67A0-4967-955B-3A5672685685}" srcId="{F889B0F4-0C22-4CBE-B312-0848DF50CA5C}" destId="{9AA1DB2F-0533-4B49-8CAC-C30F66AA04CA}" srcOrd="0" destOrd="0" parTransId="{9441FF3F-C394-43E3-95A0-0014CEE55C19}" sibTransId="{682D439E-A5A6-4FB8-B103-2F04CA7FE171}"/>
    <dgm:cxn modelId="{6EA6163C-C5AC-4CF0-A6A5-6E55682D4F12}" type="presOf" srcId="{AD8B7DD9-BCB9-438A-9050-BD37FBEF40F1}" destId="{214A3748-657D-4D63-8DC1-729E1213BA95}" srcOrd="0" destOrd="0" presId="urn:microsoft.com/office/officeart/2005/8/layout/hierarchy2"/>
    <dgm:cxn modelId="{D04D2240-FF7A-43CC-9468-820BFBA5261F}" srcId="{E2BDAF4E-AB2A-43EF-B99E-8FC402C36E85}" destId="{9A202CAD-248C-4716-BDFF-697AB96517E2}" srcOrd="0" destOrd="0" parTransId="{9AE9E0C5-20F1-450F-B588-C4451B72BE9F}" sibTransId="{2E20FF58-E1A8-4B7C-8F45-93ED5B9A0F00}"/>
    <dgm:cxn modelId="{A87ACF60-B6A0-433A-84D0-2DAC4D07D7A1}" srcId="{13B4B945-2571-42A4-B29E-580B2F6D03AB}" destId="{FA959EE2-1142-42F1-A99B-BCEF0DA99B79}" srcOrd="3"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A4635A66-5297-4C05-ADEA-72640B8261B1}" type="presOf" srcId="{FA959EE2-1142-42F1-A99B-BCEF0DA99B79}" destId="{70763F6B-E0FB-4E85-B5D7-D8BA6B85E2FB}" srcOrd="0" destOrd="0" presId="urn:microsoft.com/office/officeart/2005/8/layout/hierarchy2"/>
    <dgm:cxn modelId="{19A79446-F233-40C6-8E6F-1849F6A42E6B}" srcId="{13B4B945-2571-42A4-B29E-580B2F6D03AB}" destId="{74DB9122-D3B2-4091-95A4-46F54EFF7F41}" srcOrd="1" destOrd="0" parTransId="{AD8B7DD9-BCB9-438A-9050-BD37FBEF40F1}" sibTransId="{030A74CF-0F82-4581-839B-19E95A682380}"/>
    <dgm:cxn modelId="{12D1FB46-3596-438F-B43D-591AF336904F}" type="presOf" srcId="{76ADE617-1F4A-4A00-9093-CCA48BAFEDA7}" destId="{6E920E4F-CDA2-4486-B606-4EB43E565F68}" srcOrd="0" destOrd="0" presId="urn:microsoft.com/office/officeart/2005/8/layout/hierarchy2"/>
    <dgm:cxn modelId="{21BE5848-C213-4A3C-B7B0-AFA5BA79856B}" type="presOf" srcId="{B04E627A-D1D2-44C3-B5E6-933BE988116D}" destId="{4DCEAB1B-742C-40B1-B124-3C9412A33D14}" srcOrd="0"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29455C73-F3FC-447C-B59E-FD57BF983451}" type="presOf" srcId="{7DCB6486-F6A2-44A1-BED4-34ACBBE8A536}" destId="{34E7A9B9-1756-4919-8932-46E0C7E9260C}" srcOrd="1"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EFDB6782-3E6A-4F69-8B6D-006E7CA2F9AE}" type="presOf" srcId="{AA2449C1-BDD9-44F3-A114-C522198FC25C}" destId="{B22878A4-E944-4AA5-AC47-7C227623FFD1}" srcOrd="0" destOrd="0" presId="urn:microsoft.com/office/officeart/2005/8/layout/hierarchy2"/>
    <dgm:cxn modelId="{CA3FF689-945A-4D9D-B465-694423825387}" type="presOf" srcId="{184F23D8-5D0E-41E2-B13D-FDD5F321ABE2}" destId="{92B162B8-D83F-46F0-AC04-A697EE50FBD0}"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DD76899F-5861-4409-A280-DF32D5E3AF5C}" type="presOf" srcId="{2D60CAA9-34BA-4E7E-97B9-5CAF2A03ABF7}" destId="{1C5286A2-C790-4B73-8883-F98C2E56373D}" srcOrd="1" destOrd="0" presId="urn:microsoft.com/office/officeart/2005/8/layout/hierarchy2"/>
    <dgm:cxn modelId="{16DB8AA0-DFD4-4632-B2A8-8726E9C6E54F}" srcId="{F889B0F4-0C22-4CBE-B312-0848DF50CA5C}" destId="{EFEF75CE-A5DE-41BC-BB0A-AAF6CF0BD7F6}" srcOrd="2" destOrd="0" parTransId="{389ABB6A-559D-4DD5-801F-B27F4C590618}" sibTransId="{D0BD9F19-CBDE-4009-A857-3D928A3714D2}"/>
    <dgm:cxn modelId="{2D8931A1-4440-4726-B072-A1160298FCA3}" srcId="{EDAD35CA-5191-4BD4-AF45-C92036793665}" destId="{F889B0F4-0C22-4CBE-B312-0848DF50CA5C}" srcOrd="3" destOrd="0" parTransId="{24E9822F-1F3F-4282-B5E9-8B88376FDA89}" sibTransId="{F3075830-3057-4F6A-B00D-E7E649D283D3}"/>
    <dgm:cxn modelId="{C6D2F2A5-C0A3-4BB4-83BC-74E0E668E8CC}" type="presOf" srcId="{7DCB6486-F6A2-44A1-BED4-34ACBBE8A536}" destId="{CCD68132-BB30-49E5-AE71-305878D64824}" srcOrd="0" destOrd="0" presId="urn:microsoft.com/office/officeart/2005/8/layout/hierarchy2"/>
    <dgm:cxn modelId="{7FF135A8-97DF-4E9A-8C5D-F9261B72595A}" srcId="{EDAD35CA-5191-4BD4-AF45-C92036793665}" destId="{E2BDAF4E-AB2A-43EF-B99E-8FC402C36E85}" srcOrd="2" destOrd="0" parTransId="{D47912ED-E69A-4193-9129-1E0D4C183939}" sibTransId="{5A263A8C-7774-415B-AD56-9B774ECE2B25}"/>
    <dgm:cxn modelId="{37EEAFAC-F2F8-4066-8A08-78ED3A6702F3}" type="presOf" srcId="{2D60CAA9-34BA-4E7E-97B9-5CAF2A03ABF7}" destId="{B9C4D3AE-B7A1-4BB8-BF5C-3BC98C3DCA8C}"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25B8F0AD-7DA0-436C-AB11-7F9FFD9AD5A2}" type="presOf" srcId="{389ABB6A-559D-4DD5-801F-B27F4C590618}" destId="{099E4CA1-FA75-4F0E-81D0-5B5D33C450E9}" srcOrd="0" destOrd="0" presId="urn:microsoft.com/office/officeart/2005/8/layout/hierarchy2"/>
    <dgm:cxn modelId="{8C5C3CAE-11D2-4CD9-A319-9A4C400E3495}" type="presOf" srcId="{389ABB6A-559D-4DD5-801F-B27F4C590618}" destId="{8178222C-0AD0-41EA-B360-1AC4DD1C5013}" srcOrd="1" destOrd="0" presId="urn:microsoft.com/office/officeart/2005/8/layout/hierarchy2"/>
    <dgm:cxn modelId="{9F3410B1-43FE-46CD-A23D-55D927EF7EA9}" type="presOf" srcId="{EFEF75CE-A5DE-41BC-BB0A-AAF6CF0BD7F6}" destId="{CB76249D-3BAE-4130-BBE5-FBF5919C22DA}"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4"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3E16BFC0-C895-4BE2-A8CF-16A61DFA4872}" type="presOf" srcId="{AD8B7DD9-BCB9-438A-9050-BD37FBEF40F1}" destId="{E07ACB7B-73D9-498E-A4DB-E55145DB0556}" srcOrd="1" destOrd="0" presId="urn:microsoft.com/office/officeart/2005/8/layout/hierarchy2"/>
    <dgm:cxn modelId="{712630C3-8640-4613-9A1E-DE980D19B65D}" srcId="{F889B0F4-0C22-4CBE-B312-0848DF50CA5C}" destId="{B04E627A-D1D2-44C3-B5E6-933BE988116D}" srcOrd="1" destOrd="0" parTransId="{7DCB6486-F6A2-44A1-BED4-34ACBBE8A536}" sibTransId="{91CE76FE-A414-408F-A01F-BF3512C495DE}"/>
    <dgm:cxn modelId="{28BF18C4-2303-4220-877F-4F00A4743235}" type="presOf" srcId="{EDAD35CA-5191-4BD4-AF45-C92036793665}" destId="{D9327B7C-4563-4DA0-86FC-7F366CCD4F72}" srcOrd="0"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B08D93CA-EC2F-48A9-B3F1-989056F48FBC}" type="presOf" srcId="{F44CEE6F-2C3C-49E9-989D-6FBAD0183F4D}" destId="{41B77EFB-DD8D-45AA-9C0D-9D726E7D9C04}"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2"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3C9672EE-CA82-4096-9371-BB07A9153D68}" srcId="{13B4B945-2571-42A4-B29E-580B2F6D03AB}" destId="{1FECF7E7-390A-4014-97CD-B0B6CD7B845B}" srcOrd="0" destOrd="0" parTransId="{D2515A8C-57EC-4D2C-B6D4-2448E542231B}" sibTransId="{4D529C2F-220F-4948-8923-E29EB0B2FDC5}"/>
    <dgm:cxn modelId="{55FA8BF1-F70E-41FD-A6D3-066778ABF94D}" type="presOf" srcId="{D2515A8C-57EC-4D2C-B6D4-2448E542231B}" destId="{64C84B2F-2927-4C00-9823-42019BAD511B}" srcOrd="0"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AD6B35F4-0AB3-48F5-B909-FE425A99FA25}" type="presOf" srcId="{74DB9122-D3B2-4091-95A4-46F54EFF7F41}" destId="{9BA9CC29-7501-433D-9CCB-0D6B03171A27}"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F2DBCB99-4203-4310-8345-CF4E74DBF5A0}" type="presParOf" srcId="{A7DA32AE-5EB1-4173-B6E0-0C04957FC842}" destId="{9A633CD4-F8EB-47D3-8A19-0346A283C95E}" srcOrd="4"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5"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9CEA9CC2-E6FF-4F19-A27C-6482DBA6A7A3}" type="presParOf" srcId="{A7DA32AE-5EB1-4173-B6E0-0C04957FC842}" destId="{97D99FD1-8842-4C9A-851C-20A1A9EACCCA}" srcOrd="6"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7"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92999A86-FC7D-40D1-BBAE-EE177EEF452D}" type="presParOf" srcId="{64167AA0-7563-4326-91A6-CD2C11D8A06F}" destId="{CCD68132-BB30-49E5-AE71-305878D64824}" srcOrd="2" destOrd="0" presId="urn:microsoft.com/office/officeart/2005/8/layout/hierarchy2"/>
    <dgm:cxn modelId="{10E25039-A793-4F96-80CA-9DBA4373D40F}" type="presParOf" srcId="{CCD68132-BB30-49E5-AE71-305878D64824}" destId="{34E7A9B9-1756-4919-8932-46E0C7E9260C}" srcOrd="0" destOrd="0" presId="urn:microsoft.com/office/officeart/2005/8/layout/hierarchy2"/>
    <dgm:cxn modelId="{89D3E75D-1EA3-4DBB-96BE-4EC946FD13F3}" type="presParOf" srcId="{64167AA0-7563-4326-91A6-CD2C11D8A06F}" destId="{1E4904A2-6D0B-466A-94DF-BE69306A1B18}" srcOrd="3" destOrd="0" presId="urn:microsoft.com/office/officeart/2005/8/layout/hierarchy2"/>
    <dgm:cxn modelId="{153AE052-402C-4F05-BDEA-F835FB956DA9}" type="presParOf" srcId="{1E4904A2-6D0B-466A-94DF-BE69306A1B18}" destId="{4DCEAB1B-742C-40B1-B124-3C9412A33D14}" srcOrd="0" destOrd="0" presId="urn:microsoft.com/office/officeart/2005/8/layout/hierarchy2"/>
    <dgm:cxn modelId="{6232FE54-F500-4CAD-A47F-5C182BE4C1EF}" type="presParOf" srcId="{1E4904A2-6D0B-466A-94DF-BE69306A1B18}" destId="{77EA3810-BF88-4DF5-9C27-2D2BDAFA331D}" srcOrd="1" destOrd="0" presId="urn:microsoft.com/office/officeart/2005/8/layout/hierarchy2"/>
    <dgm:cxn modelId="{361A5F46-DF18-4B73-83B6-B5146CB78712}" type="presParOf" srcId="{64167AA0-7563-4326-91A6-CD2C11D8A06F}" destId="{099E4CA1-FA75-4F0E-81D0-5B5D33C450E9}" srcOrd="4" destOrd="0" presId="urn:microsoft.com/office/officeart/2005/8/layout/hierarchy2"/>
    <dgm:cxn modelId="{8815FAB1-4763-45A4-A377-15A20DD011F1}" type="presParOf" srcId="{099E4CA1-FA75-4F0E-81D0-5B5D33C450E9}" destId="{8178222C-0AD0-41EA-B360-1AC4DD1C5013}" srcOrd="0" destOrd="0" presId="urn:microsoft.com/office/officeart/2005/8/layout/hierarchy2"/>
    <dgm:cxn modelId="{2F7F93B3-C013-4007-A9CE-824EA187C498}" type="presParOf" srcId="{64167AA0-7563-4326-91A6-CD2C11D8A06F}" destId="{FBD4646E-24CD-44A9-8F57-EC8B289148B4}" srcOrd="5" destOrd="0" presId="urn:microsoft.com/office/officeart/2005/8/layout/hierarchy2"/>
    <dgm:cxn modelId="{FA3C7E82-E246-4905-A76D-416F80F07B1A}" type="presParOf" srcId="{FBD4646E-24CD-44A9-8F57-EC8B289148B4}" destId="{CB76249D-3BAE-4130-BBE5-FBF5919C22DA}" srcOrd="0" destOrd="0" presId="urn:microsoft.com/office/officeart/2005/8/layout/hierarchy2"/>
    <dgm:cxn modelId="{414017F3-7900-4774-9516-E175AB0CCE62}" type="presParOf" srcId="{FBD4646E-24CD-44A9-8F57-EC8B289148B4}" destId="{8FCA5B6D-DF0B-4C4A-99BC-09679D083E99}" srcOrd="1" destOrd="0" presId="urn:microsoft.com/office/officeart/2005/8/layout/hierarchy2"/>
    <dgm:cxn modelId="{DEAB0F97-361D-4EEA-BF12-CB619E03D29A}" type="presParOf" srcId="{A7DA32AE-5EB1-4173-B6E0-0C04957FC842}" destId="{BA3D464E-289D-4B82-8828-1DA7E4C84B31}" srcOrd="8"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9"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8296F68B-E0B3-45EA-8F1C-B93764F77C9D}" type="presParOf" srcId="{4409E818-1853-4A8B-9DA7-FC26013CB47A}" destId="{214A3748-657D-4D63-8DC1-729E1213BA95}" srcOrd="2" destOrd="0" presId="urn:microsoft.com/office/officeart/2005/8/layout/hierarchy2"/>
    <dgm:cxn modelId="{3CA3BD29-1DCA-48EC-9875-8D1AABFB01EC}" type="presParOf" srcId="{214A3748-657D-4D63-8DC1-729E1213BA95}" destId="{E07ACB7B-73D9-498E-A4DB-E55145DB0556}" srcOrd="0" destOrd="0" presId="urn:microsoft.com/office/officeart/2005/8/layout/hierarchy2"/>
    <dgm:cxn modelId="{1F98B87B-617B-4375-BB7A-C78AA2005E73}" type="presParOf" srcId="{4409E818-1853-4A8B-9DA7-FC26013CB47A}" destId="{31FAC394-90AD-4083-8485-ABF1A0A6E5B9}" srcOrd="3" destOrd="0" presId="urn:microsoft.com/office/officeart/2005/8/layout/hierarchy2"/>
    <dgm:cxn modelId="{C73160B3-2E1E-492C-B5DD-93AAFBE6F551}" type="presParOf" srcId="{31FAC394-90AD-4083-8485-ABF1A0A6E5B9}" destId="{9BA9CC29-7501-433D-9CCB-0D6B03171A27}" srcOrd="0" destOrd="0" presId="urn:microsoft.com/office/officeart/2005/8/layout/hierarchy2"/>
    <dgm:cxn modelId="{1C77E2ED-0980-41C4-B48E-8026CDBF4740}" type="presParOf" srcId="{31FAC394-90AD-4083-8485-ABF1A0A6E5B9}" destId="{56506356-A835-42AE-9F28-8568B7468143}" srcOrd="1" destOrd="0" presId="urn:microsoft.com/office/officeart/2005/8/layout/hierarchy2"/>
    <dgm:cxn modelId="{29DD20F4-1ACF-4390-9B82-DBB8048C5E52}" type="presParOf" srcId="{4409E818-1853-4A8B-9DA7-FC26013CB47A}" destId="{B9C4D3AE-B7A1-4BB8-BF5C-3BC98C3DCA8C}" srcOrd="4"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5"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5E4BBF3-372A-439C-ADF8-71372BB77515}" type="presParOf" srcId="{4409E818-1853-4A8B-9DA7-FC26013CB47A}" destId="{E5BC9441-1802-42F5-AB29-2028D0034922}" srcOrd="6"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7"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solidFill>
            <a:srgbClr val="FF0000"/>
          </a:solid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4C79A500-0D81-4DC7-A59D-D09473DC1B79}">
      <dgm:prSet/>
      <dgm:spPr>
        <a:solidFill>
          <a:srgbClr val="00B0F0"/>
        </a:solidFill>
      </dgm:spPr>
      <dgm:t>
        <a:bodyPr/>
        <a:lstStyle/>
        <a:p>
          <a:r>
            <a:rPr lang="nl-NL" dirty="0"/>
            <a:t>T</a:t>
          </a:r>
          <a:r>
            <a:rPr lang="nl-NL" baseline="-25000" dirty="0"/>
            <a:t>1</a:t>
          </a:r>
          <a:endParaRPr lang="en-US" baseline="-25000" dirty="0"/>
        </a:p>
      </dgm:t>
    </dgm:pt>
    <dgm:pt modelId="{640856E3-D3D7-4C40-954F-CA50D983AA19}" type="parTrans" cxnId="{FE505E63-A269-46F7-8038-693F606CA147}">
      <dgm:prSet/>
      <dgm:spPr/>
      <dgm:t>
        <a:bodyPr/>
        <a:lstStyle/>
        <a:p>
          <a:endParaRPr lang="en-US"/>
        </a:p>
      </dgm:t>
    </dgm:pt>
    <dgm:pt modelId="{DB4A4F49-2D11-480B-A12A-62CE3A5C3542}" type="sibTrans" cxnId="{FE505E63-A269-46F7-8038-693F606CA147}">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C70CA1AE-4A4F-4169-B946-9871CE3AF883}">
      <dgm:prSet/>
      <dgm:spPr>
        <a:solidFill>
          <a:srgbClr val="00B0F0"/>
        </a:solidFill>
      </dgm:spPr>
      <dgm:t>
        <a:bodyPr/>
        <a:lstStyle/>
        <a:p>
          <a:r>
            <a:rPr lang="nl-NL" dirty="0"/>
            <a:t>T</a:t>
          </a:r>
          <a:r>
            <a:rPr lang="nl-NL" baseline="-25000" dirty="0"/>
            <a:t>2</a:t>
          </a:r>
          <a:endParaRPr lang="en-US" baseline="-25000" dirty="0"/>
        </a:p>
      </dgm:t>
    </dgm:pt>
    <dgm:pt modelId="{DD80245D-3661-47A7-87CA-A2906A5E579D}" type="parTrans" cxnId="{879A7A0A-2142-4D3D-A40A-9CE21C98ECE7}">
      <dgm:prSet/>
      <dgm:spPr/>
      <dgm:t>
        <a:bodyPr/>
        <a:lstStyle/>
        <a:p>
          <a:endParaRPr lang="en-US"/>
        </a:p>
      </dgm:t>
    </dgm:pt>
    <dgm:pt modelId="{107C291D-DE6E-44F8-9432-7966E445D72A}" type="sibTrans" cxnId="{879A7A0A-2142-4D3D-A40A-9CE21C98ECE7}">
      <dgm:prSet/>
      <dgm:spPr/>
      <dgm:t>
        <a:bodyPr/>
        <a:lstStyle/>
        <a:p>
          <a:endParaRPr lang="en-US"/>
        </a:p>
      </dgm:t>
    </dgm:pt>
    <dgm:pt modelId="{B36B425A-66FC-4154-81F5-26A9E74D54DD}">
      <dgm:prSet/>
      <dgm:spPr>
        <a:solidFill>
          <a:srgbClr val="00B0F0"/>
        </a:solidFill>
      </dgm:spPr>
      <dgm:t>
        <a:bodyPr/>
        <a:lstStyle/>
        <a:p>
          <a:r>
            <a:rPr lang="nl-NL" dirty="0"/>
            <a:t>E</a:t>
          </a:r>
          <a:endParaRPr lang="en-US" baseline="-25000" dirty="0"/>
        </a:p>
      </dgm:t>
    </dgm:pt>
    <dgm:pt modelId="{D5821400-8830-4AAC-B8F1-7385A8B0EA17}" type="parTrans" cxnId="{01068499-4529-4267-8DA8-0A6EE04FFA8C}">
      <dgm:prSet/>
      <dgm:spPr/>
      <dgm:t>
        <a:bodyPr/>
        <a:lstStyle/>
        <a:p>
          <a:endParaRPr lang="en-US"/>
        </a:p>
      </dgm:t>
    </dgm:pt>
    <dgm:pt modelId="{20B14E33-8D04-447D-AFB8-D00673624CCF}" type="sibTrans" cxnId="{01068499-4529-4267-8DA8-0A6EE04FFA8C}">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CCA93883-2624-418D-B504-3A385E99020E}">
      <dgm:prSet/>
      <dgm:spPr>
        <a:solidFill>
          <a:srgbClr val="00B0F0"/>
        </a:solidFill>
      </dgm:spPr>
      <dgm:t>
        <a:bodyPr/>
        <a:lstStyle/>
        <a:p>
          <a:r>
            <a:rPr lang="nl-NL" dirty="0"/>
            <a:t>T</a:t>
          </a:r>
          <a:r>
            <a:rPr lang="nl-NL" baseline="-25000" dirty="0"/>
            <a:t>2</a:t>
          </a:r>
          <a:endParaRPr lang="en-US" baseline="-25000" dirty="0"/>
        </a:p>
      </dgm:t>
    </dgm:pt>
    <dgm:pt modelId="{C3560D9A-5A2B-4A37-AFFE-D119A02F9FE5}" type="parTrans" cxnId="{9B9D245F-792C-4400-9ED1-656A652969F1}">
      <dgm:prSet/>
      <dgm:spPr/>
      <dgm:t>
        <a:bodyPr/>
        <a:lstStyle/>
        <a:p>
          <a:endParaRPr lang="en-US"/>
        </a:p>
      </dgm:t>
    </dgm:pt>
    <dgm:pt modelId="{DC726925-5758-48AD-9F63-C1A0FA7BE7E9}" type="sibTrans" cxnId="{9B9D245F-792C-4400-9ED1-656A652969F1}">
      <dgm:prSet/>
      <dgm:spPr/>
      <dgm:t>
        <a:bodyPr/>
        <a:lstStyle/>
        <a:p>
          <a:endParaRPr lang="en-US"/>
        </a:p>
      </dgm:t>
    </dgm:pt>
    <dgm:pt modelId="{320A9EDA-0820-4859-8B44-F9974DD8BD8B}">
      <dgm:prSet/>
      <dgm:spPr>
        <a:solidFill>
          <a:srgbClr val="00B0F0"/>
        </a:solidFill>
      </dgm:spPr>
      <dgm:t>
        <a:bodyPr/>
        <a:lstStyle/>
        <a:p>
          <a:r>
            <a:rPr lang="nl-NL" dirty="0"/>
            <a:t>E</a:t>
          </a:r>
          <a:endParaRPr lang="en-US" baseline="-25000" dirty="0"/>
        </a:p>
      </dgm:t>
    </dgm:pt>
    <dgm:pt modelId="{77C09252-D9E8-4FE8-8C56-107666336682}" type="parTrans" cxnId="{4EB30948-EE97-41D0-A431-9378C63E1535}">
      <dgm:prSet/>
      <dgm:spPr/>
      <dgm:t>
        <a:bodyPr/>
        <a:lstStyle/>
        <a:p>
          <a:endParaRPr lang="en-US"/>
        </a:p>
      </dgm:t>
    </dgm:pt>
    <dgm:pt modelId="{E4FCD0FF-AC41-4E54-811D-924805A31ECA}" type="sibTrans" cxnId="{4EB30948-EE97-41D0-A431-9378C63E1535}">
      <dgm:prSet/>
      <dgm:spPr/>
      <dgm:t>
        <a:bodyPr/>
        <a:lstStyle/>
        <a:p>
          <a:endParaRPr lang="en-US"/>
        </a:p>
      </dgm:t>
    </dgm:pt>
    <dgm:pt modelId="{F8A83A77-F37C-4B25-869F-544FEA945FF3}">
      <dgm:prSet/>
      <dgm:spPr>
        <a:solidFill>
          <a:srgbClr val="00B0F0"/>
        </a:solidFill>
      </dgm:spPr>
      <dgm:t>
        <a:bodyPr/>
        <a:lstStyle/>
        <a:p>
          <a:r>
            <a:rPr lang="nl-NL" dirty="0"/>
            <a:t>T</a:t>
          </a:r>
          <a:r>
            <a:rPr lang="nl-NL" baseline="-25000" dirty="0"/>
            <a:t>1</a:t>
          </a:r>
          <a:endParaRPr lang="en-US" baseline="-25000" dirty="0"/>
        </a:p>
      </dgm:t>
    </dgm:pt>
    <dgm:pt modelId="{DD498189-14FE-412F-8A50-C90DFDABFE43}" type="parTrans" cxnId="{1E648AC4-66C2-4A3E-BDF2-85C540C38CAC}">
      <dgm:prSet/>
      <dgm:spPr/>
      <dgm:t>
        <a:bodyPr/>
        <a:lstStyle/>
        <a:p>
          <a:endParaRPr lang="en-US"/>
        </a:p>
      </dgm:t>
    </dgm:pt>
    <dgm:pt modelId="{D54FBB2C-F0E7-422F-9D72-227A96A2CAF9}" type="sibTrans" cxnId="{1E648AC4-66C2-4A3E-BDF2-85C540C38CAC}">
      <dgm:prSet/>
      <dgm:spPr/>
      <dgm:t>
        <a:bodyPr/>
        <a:lstStyle/>
        <a:p>
          <a:endParaRPr lang="en-US"/>
        </a:p>
      </dgm:t>
    </dgm:pt>
    <dgm:pt modelId="{5B4F283A-C9ED-409E-A4C5-D614C4C06FEC}">
      <dgm:prSet/>
      <dgm:spPr>
        <a:solidFill>
          <a:srgbClr val="00B0F0"/>
        </a:solidFill>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BE8F4570-D075-4E80-8E7A-FDA94C62704B}">
      <dgm:prSet/>
      <dgm:spPr>
        <a:solidFill>
          <a:srgbClr val="00B0F0"/>
        </a:solidFill>
      </dgm:spPr>
      <dgm:t>
        <a:bodyPr/>
        <a:lstStyle/>
        <a:p>
          <a:r>
            <a:rPr lang="nl-NL" dirty="0"/>
            <a:t>A</a:t>
          </a:r>
          <a:r>
            <a:rPr lang="nl-NL" baseline="-25000" dirty="0"/>
            <a:t>2</a:t>
          </a:r>
          <a:endParaRPr lang="en-US" baseline="-25000" dirty="0"/>
        </a:p>
      </dgm:t>
    </dgm:pt>
    <dgm:pt modelId="{CC36FA44-F1A5-4DEB-9EAC-66C47B436A88}" type="parTrans" cxnId="{30D9B874-C10D-462E-A116-796C220969E9}">
      <dgm:prSet/>
      <dgm:spPr/>
      <dgm:t>
        <a:bodyPr/>
        <a:lstStyle/>
        <a:p>
          <a:endParaRPr lang="en-US"/>
        </a:p>
      </dgm:t>
    </dgm:pt>
    <dgm:pt modelId="{BF9D280E-EFBE-42E5-9EC2-C4BCC5F15024}" type="sibTrans" cxnId="{30D9B874-C10D-462E-A116-796C220969E9}">
      <dgm:prSet/>
      <dgm:spPr/>
      <dgm:t>
        <a:bodyPr/>
        <a:lstStyle/>
        <a:p>
          <a:endParaRPr lang="en-US"/>
        </a:p>
      </dgm:t>
    </dgm:pt>
    <dgm:pt modelId="{5C7AA53C-0C12-4448-B4AA-84590C20190B}">
      <dgm:prSet/>
      <dgm:spPr>
        <a:solidFill>
          <a:srgbClr val="00B0F0"/>
        </a:solidFill>
      </dgm:spPr>
      <dgm:t>
        <a:bodyPr/>
        <a:lstStyle/>
        <a:p>
          <a:r>
            <a:rPr lang="nl-NL" dirty="0"/>
            <a:t>T</a:t>
          </a:r>
          <a:r>
            <a:rPr lang="nl-NL" baseline="-25000" dirty="0"/>
            <a:t>1</a:t>
          </a:r>
          <a:endParaRPr lang="en-US" baseline="-25000" dirty="0"/>
        </a:p>
      </dgm:t>
    </dgm:pt>
    <dgm:pt modelId="{760E8AA8-F9A7-464C-B798-58B0E18EBAC2}" type="parTrans" cxnId="{832F8FE2-487F-42ED-865B-64D57DEC263D}">
      <dgm:prSet/>
      <dgm:spPr/>
      <dgm:t>
        <a:bodyPr/>
        <a:lstStyle/>
        <a:p>
          <a:endParaRPr lang="en-US"/>
        </a:p>
      </dgm:t>
    </dgm:pt>
    <dgm:pt modelId="{04B2B966-5573-420A-8B27-24AD2EA85944}" type="sibTrans" cxnId="{832F8FE2-487F-42ED-865B-64D57DEC263D}">
      <dgm:prSet/>
      <dgm:spPr/>
      <dgm:t>
        <a:bodyPr/>
        <a:lstStyle/>
        <a:p>
          <a:endParaRPr lang="en-US"/>
        </a:p>
      </dgm:t>
    </dgm:pt>
    <dgm:pt modelId="{BC39CBA7-CF80-4668-9A8C-9117F51B23E8}">
      <dgm:prSet/>
      <dgm:spPr>
        <a:solidFill>
          <a:srgbClr val="00B0F0"/>
        </a:solidFill>
      </dgm:spPr>
      <dgm:t>
        <a:bodyPr/>
        <a:lstStyle/>
        <a:p>
          <a:r>
            <a:rPr lang="nl-NL" dirty="0"/>
            <a:t>T</a:t>
          </a:r>
          <a:r>
            <a:rPr lang="nl-NL" baseline="-25000" dirty="0"/>
            <a:t>2</a:t>
          </a:r>
          <a:endParaRPr lang="en-US" baseline="-25000" dirty="0"/>
        </a:p>
      </dgm:t>
    </dgm:pt>
    <dgm:pt modelId="{679B3662-FDBC-41E7-A89E-7B28256CCCD3}" type="parTrans" cxnId="{C8A80F88-46BD-48C2-A24F-279B36B7FCBA}">
      <dgm:prSet/>
      <dgm:spPr/>
      <dgm:t>
        <a:bodyPr/>
        <a:lstStyle/>
        <a:p>
          <a:endParaRPr lang="en-US"/>
        </a:p>
      </dgm:t>
    </dgm:pt>
    <dgm:pt modelId="{21A1C5A9-0A8F-4438-9851-889A3DCCE3B7}" type="sibTrans" cxnId="{C8A80F88-46BD-48C2-A24F-279B36B7FCB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BFB813A5-535B-499F-B509-A6333B929595}">
      <dgm:prSet/>
      <dgm:spPr>
        <a:solidFill>
          <a:srgbClr val="00B0F0"/>
        </a:solidFill>
      </dgm:spPr>
      <dgm:t>
        <a:bodyPr/>
        <a:lstStyle/>
        <a:p>
          <a:r>
            <a:rPr lang="nl-NL" dirty="0"/>
            <a:t>A</a:t>
          </a:r>
          <a:r>
            <a:rPr lang="nl-NL" baseline="-25000" dirty="0"/>
            <a:t>2</a:t>
          </a:r>
          <a:endParaRPr lang="en-US" baseline="-25000" dirty="0"/>
        </a:p>
      </dgm:t>
    </dgm:pt>
    <dgm:pt modelId="{BEABFC80-80E7-4435-A0BA-8DB9EBB33AC4}" type="parTrans" cxnId="{63C73176-CB6F-4112-B0FD-F2454BEB6615}">
      <dgm:prSet/>
      <dgm:spPr/>
      <dgm:t>
        <a:bodyPr/>
        <a:lstStyle/>
        <a:p>
          <a:endParaRPr lang="en-US"/>
        </a:p>
      </dgm:t>
    </dgm:pt>
    <dgm:pt modelId="{A02918CC-660B-4D1F-AC59-6DF3A3E280A8}" type="sibTrans" cxnId="{63C73176-CB6F-4112-B0FD-F2454BEB6615}">
      <dgm:prSet/>
      <dgm:spPr/>
      <dgm:t>
        <a:bodyPr/>
        <a:lstStyle/>
        <a:p>
          <a:endParaRPr lang="en-US"/>
        </a:p>
      </dgm:t>
    </dgm:pt>
    <dgm:pt modelId="{DDD8076B-426C-49B9-BC16-4F540EFDDD2B}">
      <dgm:prSet/>
      <dgm:spPr>
        <a:solidFill>
          <a:srgbClr val="00B0F0"/>
        </a:solidFill>
      </dgm:spPr>
      <dgm:t>
        <a:bodyPr/>
        <a:lstStyle/>
        <a:p>
          <a:r>
            <a:rPr lang="nl-NL" dirty="0"/>
            <a:t>T</a:t>
          </a:r>
          <a:r>
            <a:rPr lang="nl-NL" baseline="-25000" dirty="0"/>
            <a:t>1</a:t>
          </a:r>
          <a:endParaRPr lang="en-US" baseline="-25000" dirty="0"/>
        </a:p>
      </dgm:t>
    </dgm:pt>
    <dgm:pt modelId="{EE12F2A7-1D3E-465D-A17D-1498D36AB371}" type="parTrans" cxnId="{75A6FB80-20D1-4B90-A3BE-E28CB83AB741}">
      <dgm:prSet/>
      <dgm:spPr/>
      <dgm:t>
        <a:bodyPr/>
        <a:lstStyle/>
        <a:p>
          <a:endParaRPr lang="en-US"/>
        </a:p>
      </dgm:t>
    </dgm:pt>
    <dgm:pt modelId="{3F9C0DA0-A936-4D3A-B2AF-0993F6609969}" type="sibTrans" cxnId="{75A6FB80-20D1-4B90-A3BE-E28CB83AB741}">
      <dgm:prSet/>
      <dgm:spPr/>
      <dgm:t>
        <a:bodyPr/>
        <a:lstStyle/>
        <a:p>
          <a:endParaRPr lang="en-US"/>
        </a:p>
      </dgm:t>
    </dgm:pt>
    <dgm:pt modelId="{4F8549E6-F108-4C64-8D20-93F05684284D}">
      <dgm:prSet/>
      <dgm:spPr>
        <a:solidFill>
          <a:srgbClr val="00B0F0"/>
        </a:solidFill>
      </dgm:spPr>
      <dgm:t>
        <a:bodyPr/>
        <a:lstStyle/>
        <a:p>
          <a:r>
            <a:rPr lang="nl-NL" dirty="0"/>
            <a:t>T</a:t>
          </a:r>
          <a:r>
            <a:rPr lang="nl-NL" baseline="-25000" dirty="0"/>
            <a:t>2</a:t>
          </a:r>
          <a:endParaRPr lang="en-US" baseline="-25000" dirty="0"/>
        </a:p>
      </dgm:t>
    </dgm:pt>
    <dgm:pt modelId="{357E3D0F-0DA5-4218-828C-BA87A015F59B}" type="parTrans" cxnId="{0F342208-A8AD-45E1-87E9-4137C97AAF34}">
      <dgm:prSet/>
      <dgm:spPr/>
      <dgm:t>
        <a:bodyPr/>
        <a:lstStyle/>
        <a:p>
          <a:endParaRPr lang="en-US"/>
        </a:p>
      </dgm:t>
    </dgm:pt>
    <dgm:pt modelId="{211993A9-953D-4B9F-94EB-EC584DB27732}" type="sibTrans" cxnId="{0F342208-A8AD-45E1-87E9-4137C97AAF34}">
      <dgm:prSet/>
      <dgm:spPr/>
      <dgm:t>
        <a:bodyPr/>
        <a:lstStyle/>
        <a:p>
          <a:endParaRPr lang="en-US"/>
        </a:p>
      </dgm:t>
    </dgm:pt>
    <dgm:pt modelId="{F1EF110E-75D0-425A-B477-FF9B3467FF38}">
      <dgm:prSet/>
      <dgm:spPr>
        <a:solidFill>
          <a:srgbClr val="00B0F0"/>
        </a:solidFill>
      </dgm:spPr>
      <dgm:t>
        <a:bodyPr/>
        <a:lstStyle/>
        <a:p>
          <a:r>
            <a:rPr lang="nl-NL" dirty="0"/>
            <a:t>A</a:t>
          </a:r>
          <a:r>
            <a:rPr lang="nl-NL" baseline="-25000" dirty="0"/>
            <a:t>1</a:t>
          </a:r>
          <a:endParaRPr lang="en-US" baseline="-25000" dirty="0"/>
        </a:p>
      </dgm:t>
    </dgm:pt>
    <dgm:pt modelId="{7DECA9D3-249A-40F0-A1D3-C8D276F6A68B}" type="parTrans" cxnId="{571211EA-F8D7-4E9F-ABF4-00DC9A857664}">
      <dgm:prSet/>
      <dgm:spPr/>
      <dgm:t>
        <a:bodyPr/>
        <a:lstStyle/>
        <a:p>
          <a:endParaRPr lang="en-US"/>
        </a:p>
      </dgm:t>
    </dgm:pt>
    <dgm:pt modelId="{ED79462A-7EAC-4135-82DC-3DEA0974DA64}" type="sibTrans" cxnId="{571211EA-F8D7-4E9F-ABF4-00DC9A857664}">
      <dgm:prSet/>
      <dgm:spPr/>
      <dgm:t>
        <a:bodyPr/>
        <a:lstStyle/>
        <a:p>
          <a:endParaRPr lang="en-US"/>
        </a:p>
      </dgm:t>
    </dgm:pt>
    <dgm:pt modelId="{26869DE0-4993-44E7-9D22-56032583FD6F}">
      <dgm:prSet/>
      <dgm:spPr>
        <a:solidFill>
          <a:srgbClr val="00B0F0"/>
        </a:solidFill>
      </dgm:spPr>
      <dgm:t>
        <a:bodyPr/>
        <a:lstStyle/>
        <a:p>
          <a:r>
            <a:rPr lang="nl-NL" dirty="0"/>
            <a:t>A</a:t>
          </a:r>
          <a:r>
            <a:rPr lang="nl-NL" baseline="-25000" dirty="0"/>
            <a:t>1</a:t>
          </a:r>
          <a:endParaRPr lang="en-US" baseline="-25000" dirty="0"/>
        </a:p>
      </dgm:t>
    </dgm:pt>
    <dgm:pt modelId="{6D7572A8-F39B-4483-8518-338F3ECE7AC3}" type="parTrans" cxnId="{49A4DCC7-ECD7-432C-8655-B43AA0A5876C}">
      <dgm:prSet/>
      <dgm:spPr/>
      <dgm:t>
        <a:bodyPr/>
        <a:lstStyle/>
        <a:p>
          <a:endParaRPr lang="en-US"/>
        </a:p>
      </dgm:t>
    </dgm:pt>
    <dgm:pt modelId="{9B06A0D4-C5A9-4BE3-B3EB-1F48C71EF9DD}" type="sibTrans" cxnId="{49A4DCC7-ECD7-432C-8655-B43AA0A5876C}">
      <dgm:prSet/>
      <dgm:spPr/>
      <dgm:t>
        <a:bodyPr/>
        <a:lstStyle/>
        <a:p>
          <a:endParaRPr lang="en-US"/>
        </a:p>
      </dgm:t>
    </dgm:pt>
    <dgm:pt modelId="{1825F196-B78B-4006-9F57-5A3FD841401A}">
      <dgm:prSet/>
      <dgm:spPr>
        <a:solidFill>
          <a:srgbClr val="00B0F0"/>
        </a:solidFill>
      </dgm:spPr>
      <dgm:t>
        <a:bodyPr/>
        <a:lstStyle/>
        <a:p>
          <a:r>
            <a:rPr lang="nl-NL" dirty="0"/>
            <a:t>T</a:t>
          </a:r>
          <a:r>
            <a:rPr lang="nl-NL" baseline="-25000" dirty="0"/>
            <a:t>1</a:t>
          </a:r>
          <a:endParaRPr lang="en-US" baseline="-25000" dirty="0"/>
        </a:p>
      </dgm:t>
    </dgm:pt>
    <dgm:pt modelId="{3AF676AD-15F3-45F2-BED2-3A6F685BD7A4}" type="parTrans" cxnId="{F7CE96A9-8F25-499E-8768-8F67C7CE37D6}">
      <dgm:prSet/>
      <dgm:spPr/>
      <dgm:t>
        <a:bodyPr/>
        <a:lstStyle/>
        <a:p>
          <a:endParaRPr lang="en-US"/>
        </a:p>
      </dgm:t>
    </dgm:pt>
    <dgm:pt modelId="{658ABEB5-16E7-4F0F-A849-14DA74492DF6}" type="sibTrans" cxnId="{F7CE96A9-8F25-499E-8768-8F67C7CE37D6}">
      <dgm:prSet/>
      <dgm:spPr/>
      <dgm:t>
        <a:bodyPr/>
        <a:lstStyle/>
        <a:p>
          <a:endParaRPr lang="en-US"/>
        </a:p>
      </dgm:t>
    </dgm:pt>
    <dgm:pt modelId="{D7EBE3BC-8889-425B-A3DD-342DEFECED29}">
      <dgm:prSet/>
      <dgm:spPr>
        <a:solidFill>
          <a:srgbClr val="00B0F0"/>
        </a:solidFill>
      </dgm:spPr>
      <dgm:t>
        <a:bodyPr/>
        <a:lstStyle/>
        <a:p>
          <a:r>
            <a:rPr lang="nl-NL" dirty="0"/>
            <a:t>T</a:t>
          </a:r>
          <a:r>
            <a:rPr lang="nl-NL" baseline="-25000" dirty="0"/>
            <a:t>2</a:t>
          </a:r>
          <a:endParaRPr lang="en-US" baseline="-25000" dirty="0"/>
        </a:p>
      </dgm:t>
    </dgm:pt>
    <dgm:pt modelId="{BE9467E8-03E3-4F9E-B26B-78EAAE4F3016}" type="parTrans" cxnId="{3FC75ED6-9EE3-427C-B645-CA21323A7A50}">
      <dgm:prSet/>
      <dgm:spPr/>
      <dgm:t>
        <a:bodyPr/>
        <a:lstStyle/>
        <a:p>
          <a:endParaRPr lang="en-US"/>
        </a:p>
      </dgm:t>
    </dgm:pt>
    <dgm:pt modelId="{50AEA959-69EE-4061-8CC8-82A4507B111E}" type="sibTrans" cxnId="{3FC75ED6-9EE3-427C-B645-CA21323A7A50}">
      <dgm:prSet/>
      <dgm:spPr/>
      <dgm:t>
        <a:bodyPr/>
        <a:lstStyle/>
        <a:p>
          <a:endParaRPr lang="en-US"/>
        </a:p>
      </dgm:t>
    </dgm:pt>
    <dgm:pt modelId="{59AD188C-AE9E-4DF1-8848-4BE369930B09}">
      <dgm:prSet/>
      <dgm:spPr>
        <a:solidFill>
          <a:srgbClr val="00B0F0"/>
        </a:solidFill>
      </dgm:spPr>
      <dgm:t>
        <a:bodyPr/>
        <a:lstStyle/>
        <a:p>
          <a:r>
            <a:rPr lang="nl-NL" dirty="0"/>
            <a:t>E</a:t>
          </a:r>
          <a:endParaRPr lang="en-US" baseline="-25000" dirty="0"/>
        </a:p>
      </dgm:t>
    </dgm:pt>
    <dgm:pt modelId="{EDC60B2B-C481-42B1-AC41-05B15EEAB800}" type="parTrans" cxnId="{F0B4798F-EC82-4747-97FE-76D6AC3870F0}">
      <dgm:prSet/>
      <dgm:spPr/>
      <dgm:t>
        <a:bodyPr/>
        <a:lstStyle/>
        <a:p>
          <a:endParaRPr lang="en-US"/>
        </a:p>
      </dgm:t>
    </dgm:pt>
    <dgm:pt modelId="{85970EBC-66A3-4D49-B49A-FE90C221A94E}" type="sibTrans" cxnId="{F0B4798F-EC82-4747-97FE-76D6AC3870F0}">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custLinFactNeighborX="-20374" custLinFactNeighborY="3679">
        <dgm:presLayoutVars>
          <dgm:chPref val="3"/>
        </dgm:presLayoutVars>
      </dgm:prSet>
      <dgm:spPr/>
    </dgm:pt>
    <dgm:pt modelId="{977C92BF-A0B1-4CE0-8DB5-6C6A825F4771}" type="pres">
      <dgm:prSet presAssocID="{CAA65C5B-48C7-473B-8849-B8E0DB4E1547}" presName="level3hierChild" presStyleCnt="0"/>
      <dgm:spPr/>
    </dgm:pt>
    <dgm:pt modelId="{49A3C2A6-B817-4F56-94AA-4E158689E3AD}" type="pres">
      <dgm:prSet presAssocID="{640856E3-D3D7-4C40-954F-CA50D983AA19}" presName="conn2-1" presStyleLbl="parChTrans1D4" presStyleIdx="0" presStyleCnt="25"/>
      <dgm:spPr/>
    </dgm:pt>
    <dgm:pt modelId="{181B5E1A-EE2A-4888-BCAF-3DF3FBF2E289}" type="pres">
      <dgm:prSet presAssocID="{640856E3-D3D7-4C40-954F-CA50D983AA19}" presName="connTx" presStyleLbl="parChTrans1D4" presStyleIdx="0" presStyleCnt="25"/>
      <dgm:spPr/>
    </dgm:pt>
    <dgm:pt modelId="{96E2795C-8743-495B-B2BB-9962C9A63027}" type="pres">
      <dgm:prSet presAssocID="{4C79A500-0D81-4DC7-A59D-D09473DC1B79}" presName="root2" presStyleCnt="0"/>
      <dgm:spPr/>
    </dgm:pt>
    <dgm:pt modelId="{28D8A5F9-F8E6-4816-BF11-10DBF157B233}" type="pres">
      <dgm:prSet presAssocID="{4C79A500-0D81-4DC7-A59D-D09473DC1B79}" presName="LevelTwoTextNode" presStyleLbl="node4" presStyleIdx="0" presStyleCnt="25" custScaleX="41273" custLinFactNeighborX="-19650" custLinFactNeighborY="7139">
        <dgm:presLayoutVars>
          <dgm:chPref val="3"/>
        </dgm:presLayoutVars>
      </dgm:prSet>
      <dgm:spPr/>
    </dgm:pt>
    <dgm:pt modelId="{7AB83EAF-6515-4500-BBE9-26A50ABE2044}" type="pres">
      <dgm:prSet presAssocID="{4C79A500-0D81-4DC7-A59D-D09473DC1B79}"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custLinFactNeighborX="-20374" custLinFactNeighborY="3679">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1" presStyleCnt="25"/>
      <dgm:spPr/>
    </dgm:pt>
    <dgm:pt modelId="{4D5541B1-94CC-486A-A587-1BDCC1B55849}" type="pres">
      <dgm:prSet presAssocID="{8709E6E5-D142-4BFD-AECF-C87C3FEE0DC8}" presName="connTx" presStyleLbl="parChTrans1D4" presStyleIdx="1" presStyleCnt="25"/>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1" presStyleCnt="25" custScaleX="41273" custLinFactNeighborX="-19650" custLinFactNeighborY="7139">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2" presStyleCnt="25"/>
      <dgm:spPr/>
    </dgm:pt>
    <dgm:pt modelId="{513BC77C-1525-4337-B6B8-0D19A58078AF}" type="pres">
      <dgm:prSet presAssocID="{1AFDD5BE-3AE1-44B1-9B6A-C6F6BE01CD4E}" presName="connTx" presStyleLbl="parChTrans1D4" presStyleIdx="2" presStyleCnt="25"/>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2" presStyleCnt="25" custScaleX="41273" custLinFactNeighborX="-51583" custLinFactNeighborY="10253">
        <dgm:presLayoutVars>
          <dgm:chPref val="3"/>
        </dgm:presLayoutVars>
      </dgm:prSet>
      <dgm:spPr/>
    </dgm:pt>
    <dgm:pt modelId="{6FC40A62-90E6-4D97-8B42-BC1654F692D1}" type="pres">
      <dgm:prSet presAssocID="{A50C767F-6550-4C34-9238-8143FE3868C4}"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custLinFactNeighborX="-20374" custLinFactNeighborY="3679">
        <dgm:presLayoutVars>
          <dgm:chPref val="3"/>
        </dgm:presLayoutVars>
      </dgm:prSet>
      <dgm:spPr/>
    </dgm:pt>
    <dgm:pt modelId="{24E9E093-7899-49B7-B20D-EE7FC6ED5AB8}" type="pres">
      <dgm:prSet presAssocID="{5750667A-1C60-4C53-A62E-73F1BA69F7AB}" presName="level3hierChild" presStyleCnt="0"/>
      <dgm:spPr/>
    </dgm:pt>
    <dgm:pt modelId="{0B591C63-88E8-4D50-B354-145D4512BE43}" type="pres">
      <dgm:prSet presAssocID="{CC36FA44-F1A5-4DEB-9EAC-66C47B436A88}" presName="conn2-1" presStyleLbl="parChTrans1D4" presStyleIdx="3" presStyleCnt="25"/>
      <dgm:spPr/>
    </dgm:pt>
    <dgm:pt modelId="{17E9AFC8-0AFE-42D6-9935-A016D946EB7A}" type="pres">
      <dgm:prSet presAssocID="{CC36FA44-F1A5-4DEB-9EAC-66C47B436A88}" presName="connTx" presStyleLbl="parChTrans1D4" presStyleIdx="3" presStyleCnt="25"/>
      <dgm:spPr/>
    </dgm:pt>
    <dgm:pt modelId="{21CF7313-9252-4F53-8E30-0757031824D0}" type="pres">
      <dgm:prSet presAssocID="{BE8F4570-D075-4E80-8E7A-FDA94C62704B}" presName="root2" presStyleCnt="0"/>
      <dgm:spPr/>
    </dgm:pt>
    <dgm:pt modelId="{F809AA6D-0CD2-4A9E-BE01-5FD2741077FC}" type="pres">
      <dgm:prSet presAssocID="{BE8F4570-D075-4E80-8E7A-FDA94C62704B}" presName="LevelTwoTextNode" presStyleLbl="node4" presStyleIdx="3" presStyleCnt="25" custScaleX="41273" custLinFactNeighborX="-19650" custLinFactNeighborY="7139">
        <dgm:presLayoutVars>
          <dgm:chPref val="3"/>
        </dgm:presLayoutVars>
      </dgm:prSet>
      <dgm:spPr/>
    </dgm:pt>
    <dgm:pt modelId="{E299F6BE-5766-4367-8606-457938F3C30E}" type="pres">
      <dgm:prSet presAssocID="{BE8F4570-D075-4E80-8E7A-FDA94C62704B}" presName="level3hierChild" presStyleCnt="0"/>
      <dgm:spPr/>
    </dgm:pt>
    <dgm:pt modelId="{FDB035AF-EF02-46FC-ACF6-FDA22F996CF1}" type="pres">
      <dgm:prSet presAssocID="{760E8AA8-F9A7-464C-B798-58B0E18EBAC2}" presName="conn2-1" presStyleLbl="parChTrans1D4" presStyleIdx="4" presStyleCnt="25"/>
      <dgm:spPr/>
    </dgm:pt>
    <dgm:pt modelId="{56BDB758-039D-4CDC-88C8-A2D01C0F37EA}" type="pres">
      <dgm:prSet presAssocID="{760E8AA8-F9A7-464C-B798-58B0E18EBAC2}" presName="connTx" presStyleLbl="parChTrans1D4" presStyleIdx="4" presStyleCnt="25"/>
      <dgm:spPr/>
    </dgm:pt>
    <dgm:pt modelId="{8BCFA9E2-E76E-4166-B713-ABC4DC3B581E}" type="pres">
      <dgm:prSet presAssocID="{5C7AA53C-0C12-4448-B4AA-84590C20190B}" presName="root2" presStyleCnt="0"/>
      <dgm:spPr/>
    </dgm:pt>
    <dgm:pt modelId="{AF855EAC-399E-4ABC-9AA3-E94BE39F0826}" type="pres">
      <dgm:prSet presAssocID="{5C7AA53C-0C12-4448-B4AA-84590C20190B}" presName="LevelTwoTextNode" presStyleLbl="node4" presStyleIdx="4" presStyleCnt="25" custScaleX="41273" custLinFactNeighborX="-54463" custLinFactNeighborY="10156">
        <dgm:presLayoutVars>
          <dgm:chPref val="3"/>
        </dgm:presLayoutVars>
      </dgm:prSet>
      <dgm:spPr/>
    </dgm:pt>
    <dgm:pt modelId="{BBB9D3FB-F1E8-4513-A918-FBD4442159DA}" type="pres">
      <dgm:prSet presAssocID="{5C7AA53C-0C12-4448-B4AA-84590C20190B}" presName="level3hierChild" presStyleCnt="0"/>
      <dgm:spPr/>
    </dgm:pt>
    <dgm:pt modelId="{996918DF-FC70-4157-A568-56FFE69AEB33}" type="pres">
      <dgm:prSet presAssocID="{679B3662-FDBC-41E7-A89E-7B28256CCCD3}" presName="conn2-1" presStyleLbl="parChTrans1D4" presStyleIdx="5" presStyleCnt="25"/>
      <dgm:spPr/>
    </dgm:pt>
    <dgm:pt modelId="{9BDD72E5-EF08-4F77-9516-F9AE1FDFA467}" type="pres">
      <dgm:prSet presAssocID="{679B3662-FDBC-41E7-A89E-7B28256CCCD3}" presName="connTx" presStyleLbl="parChTrans1D4" presStyleIdx="5" presStyleCnt="25"/>
      <dgm:spPr/>
    </dgm:pt>
    <dgm:pt modelId="{0438441B-5D81-419D-BE9E-C9A9F0D1FE16}" type="pres">
      <dgm:prSet presAssocID="{BC39CBA7-CF80-4668-9A8C-9117F51B23E8}" presName="root2" presStyleCnt="0"/>
      <dgm:spPr/>
    </dgm:pt>
    <dgm:pt modelId="{07552DB2-1FFD-496E-85CD-F1AE7616364F}" type="pres">
      <dgm:prSet presAssocID="{BC39CBA7-CF80-4668-9A8C-9117F51B23E8}" presName="LevelTwoTextNode" presStyleLbl="node4" presStyleIdx="5" presStyleCnt="25" custScaleX="41273" custLinFactNeighborX="-83516" custLinFactNeighborY="10586">
        <dgm:presLayoutVars>
          <dgm:chPref val="3"/>
        </dgm:presLayoutVars>
      </dgm:prSet>
      <dgm:spPr/>
    </dgm:pt>
    <dgm:pt modelId="{68FC5B58-EED0-46E3-ABF9-7B13F47FCD9E}" type="pres">
      <dgm:prSet presAssocID="{BC39CBA7-CF80-4668-9A8C-9117F51B23E8}"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8922" custLinFactNeighborY="1917">
        <dgm:presLayoutVars>
          <dgm:chPref val="3"/>
        </dgm:presLayoutVars>
      </dgm:prSet>
      <dgm:spPr/>
    </dgm:pt>
    <dgm:pt modelId="{2105B7CE-B91D-4034-A761-A05C1FAC2409}" type="pres">
      <dgm:prSet presAssocID="{9A202CAD-248C-4716-BDFF-697AB96517E2}" presName="level3hierChild" presStyleCnt="0"/>
      <dgm:spPr/>
    </dgm:pt>
    <dgm:pt modelId="{3CC7D2F2-8F2F-4096-8B2C-08A1AEF50DCD}" type="pres">
      <dgm:prSet presAssocID="{DD80245D-3661-47A7-87CA-A2906A5E579D}" presName="conn2-1" presStyleLbl="parChTrans1D4" presStyleIdx="6" presStyleCnt="25"/>
      <dgm:spPr/>
    </dgm:pt>
    <dgm:pt modelId="{61C38878-4AD7-4D81-AE74-7CCA160FB550}" type="pres">
      <dgm:prSet presAssocID="{DD80245D-3661-47A7-87CA-A2906A5E579D}" presName="connTx" presStyleLbl="parChTrans1D4" presStyleIdx="6" presStyleCnt="25"/>
      <dgm:spPr/>
    </dgm:pt>
    <dgm:pt modelId="{3C2D3A75-F5E0-4963-8699-C336A6D6E97C}" type="pres">
      <dgm:prSet presAssocID="{C70CA1AE-4A4F-4169-B946-9871CE3AF883}" presName="root2" presStyleCnt="0"/>
      <dgm:spPr/>
    </dgm:pt>
    <dgm:pt modelId="{69B9C8B2-D244-49DA-87E6-7512E24533B3}" type="pres">
      <dgm:prSet presAssocID="{C70CA1AE-4A4F-4169-B946-9871CE3AF883}" presName="LevelTwoTextNode" presStyleLbl="node4" presStyleIdx="6" presStyleCnt="25" custScaleX="41273" custLinFactNeighborX="-19650" custLinFactNeighborY="7139">
        <dgm:presLayoutVars>
          <dgm:chPref val="3"/>
        </dgm:presLayoutVars>
      </dgm:prSet>
      <dgm:spPr/>
    </dgm:pt>
    <dgm:pt modelId="{DCDB0F9C-F8F2-4976-A27F-8DD12C0EF20F}" type="pres">
      <dgm:prSet presAssocID="{C70CA1AE-4A4F-4169-B946-9871CE3AF883}" presName="level3hierChild" presStyleCnt="0"/>
      <dgm:spPr/>
    </dgm:pt>
    <dgm:pt modelId="{15044945-9CB2-4F0C-93E6-A4A2D864587E}" type="pres">
      <dgm:prSet presAssocID="{D5821400-8830-4AAC-B8F1-7385A8B0EA17}" presName="conn2-1" presStyleLbl="parChTrans1D4" presStyleIdx="7" presStyleCnt="25"/>
      <dgm:spPr/>
    </dgm:pt>
    <dgm:pt modelId="{E67F117A-2EF7-4156-8D44-E4F7D4112419}" type="pres">
      <dgm:prSet presAssocID="{D5821400-8830-4AAC-B8F1-7385A8B0EA17}" presName="connTx" presStyleLbl="parChTrans1D4" presStyleIdx="7" presStyleCnt="25"/>
      <dgm:spPr/>
    </dgm:pt>
    <dgm:pt modelId="{C5B68437-ED83-4ECD-9A4C-20A211497D3F}" type="pres">
      <dgm:prSet presAssocID="{B36B425A-66FC-4154-81F5-26A9E74D54DD}" presName="root2" presStyleCnt="0"/>
      <dgm:spPr/>
    </dgm:pt>
    <dgm:pt modelId="{8C559F55-6A4D-4687-85DD-662AA2B9ECA4}" type="pres">
      <dgm:prSet presAssocID="{B36B425A-66FC-4154-81F5-26A9E74D54DD}" presName="LevelTwoTextNode" presStyleLbl="node4" presStyleIdx="7" presStyleCnt="25" custScaleX="41273" custLinFactNeighborX="-51583" custLinFactNeighborY="10253">
        <dgm:presLayoutVars>
          <dgm:chPref val="3"/>
        </dgm:presLayoutVars>
      </dgm:prSet>
      <dgm:spPr/>
    </dgm:pt>
    <dgm:pt modelId="{02BD7940-09F0-4197-8036-2F4BC46458F4}" type="pres">
      <dgm:prSet presAssocID="{B36B425A-66FC-4154-81F5-26A9E74D54DD}"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custLinFactNeighborX="-20374" custLinFactNeighborY="3679">
        <dgm:presLayoutVars>
          <dgm:chPref val="3"/>
        </dgm:presLayoutVars>
      </dgm:prSet>
      <dgm:spPr/>
    </dgm:pt>
    <dgm:pt modelId="{DBF3112B-3715-478F-8E2A-1530B13A6E48}" type="pres">
      <dgm:prSet presAssocID="{184F23D8-5D0E-41E2-B13D-FDD5F321ABE2}" presName="level3hierChild" presStyleCnt="0"/>
      <dgm:spPr/>
    </dgm:pt>
    <dgm:pt modelId="{AE96A882-DF13-4857-90E2-7435CC5379ED}" type="pres">
      <dgm:prSet presAssocID="{DD498189-14FE-412F-8A50-C90DFDABFE43}" presName="conn2-1" presStyleLbl="parChTrans1D4" presStyleIdx="8" presStyleCnt="25"/>
      <dgm:spPr/>
    </dgm:pt>
    <dgm:pt modelId="{1DD43DBE-8E5A-4B2F-87DF-DE71B6058F59}" type="pres">
      <dgm:prSet presAssocID="{DD498189-14FE-412F-8A50-C90DFDABFE43}" presName="connTx" presStyleLbl="parChTrans1D4" presStyleIdx="8" presStyleCnt="25"/>
      <dgm:spPr/>
    </dgm:pt>
    <dgm:pt modelId="{625EF906-99D8-4B66-8972-92C195F43F99}" type="pres">
      <dgm:prSet presAssocID="{F8A83A77-F37C-4B25-869F-544FEA945FF3}" presName="root2" presStyleCnt="0"/>
      <dgm:spPr/>
    </dgm:pt>
    <dgm:pt modelId="{75C3ECB2-D843-400D-942E-D1EE7EDAAE1F}" type="pres">
      <dgm:prSet presAssocID="{F8A83A77-F37C-4B25-869F-544FEA945FF3}" presName="LevelTwoTextNode" presStyleLbl="node4" presStyleIdx="8" presStyleCnt="25" custScaleX="41273" custLinFactNeighborX="-19650" custLinFactNeighborY="7139">
        <dgm:presLayoutVars>
          <dgm:chPref val="3"/>
        </dgm:presLayoutVars>
      </dgm:prSet>
      <dgm:spPr/>
    </dgm:pt>
    <dgm:pt modelId="{0BD17373-1B47-46E8-86CC-A955F16CD4C0}" type="pres">
      <dgm:prSet presAssocID="{F8A83A77-F37C-4B25-869F-544FEA945FF3}"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2964" custLinFactNeighborY="2727">
        <dgm:presLayoutVars>
          <dgm:chPref val="3"/>
        </dgm:presLayoutVars>
      </dgm:prSet>
      <dgm:spPr/>
    </dgm:pt>
    <dgm:pt modelId="{7EB9537A-5576-4854-BFE9-12DDC4F32C48}" type="pres">
      <dgm:prSet presAssocID="{D4FCFB89-290D-4A43-B957-C7CDC4010B6F}" presName="level3hierChild" presStyleCnt="0"/>
      <dgm:spPr/>
    </dgm:pt>
    <dgm:pt modelId="{85803838-EBF8-4CDA-9D12-B8DFEBEB76E5}" type="pres">
      <dgm:prSet presAssocID="{7DECA9D3-249A-40F0-A1D3-C8D276F6A68B}" presName="conn2-1" presStyleLbl="parChTrans1D4" presStyleIdx="9" presStyleCnt="25"/>
      <dgm:spPr/>
    </dgm:pt>
    <dgm:pt modelId="{AE837EB3-1C39-4394-85F0-EF099836EF23}" type="pres">
      <dgm:prSet presAssocID="{7DECA9D3-249A-40F0-A1D3-C8D276F6A68B}" presName="connTx" presStyleLbl="parChTrans1D4" presStyleIdx="9" presStyleCnt="25"/>
      <dgm:spPr/>
    </dgm:pt>
    <dgm:pt modelId="{50A4FD3A-AD35-457C-B645-8CB288C2274D}" type="pres">
      <dgm:prSet presAssocID="{F1EF110E-75D0-425A-B477-FF9B3467FF38}" presName="root2" presStyleCnt="0"/>
      <dgm:spPr/>
    </dgm:pt>
    <dgm:pt modelId="{1B2E47E2-3018-4CCF-AEF5-0CF748DE9FFE}" type="pres">
      <dgm:prSet presAssocID="{F1EF110E-75D0-425A-B477-FF9B3467FF38}" presName="LevelTwoTextNode" presStyleLbl="node4" presStyleIdx="9" presStyleCnt="25" custScaleX="41273" custLinFactNeighborX="-19650" custLinFactNeighborY="7139">
        <dgm:presLayoutVars>
          <dgm:chPref val="3"/>
        </dgm:presLayoutVars>
      </dgm:prSet>
      <dgm:spPr/>
    </dgm:pt>
    <dgm:pt modelId="{545CE631-0A00-46E6-89C4-4DD4A864DB61}" type="pres">
      <dgm:prSet presAssocID="{F1EF110E-75D0-425A-B477-FF9B3467FF38}"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custLinFactNeighborX="-20374" custLinFactNeighborY="367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10" presStyleCnt="25"/>
      <dgm:spPr/>
    </dgm:pt>
    <dgm:pt modelId="{B524C45B-F0A8-48BC-8FFD-AAEA2E66D573}" type="pres">
      <dgm:prSet presAssocID="{A54D0C3F-8E69-42EE-A95D-02D0773C0514}" presName="connTx" presStyleLbl="parChTrans1D4" presStyleIdx="10" presStyleCnt="25"/>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10" presStyleCnt="25" custScaleX="41273" custLinFactNeighborX="-19650" custLinFactNeighborY="7139">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11" presStyleCnt="25"/>
      <dgm:spPr/>
    </dgm:pt>
    <dgm:pt modelId="{24720630-9229-40B1-B484-FEB3FD5DC432}" type="pres">
      <dgm:prSet presAssocID="{647F5F73-536A-4684-9216-43CB240BE3FC}" presName="connTx" presStyleLbl="parChTrans1D4" presStyleIdx="11" presStyleCnt="25"/>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11" presStyleCnt="25" custScaleX="41273" custLinFactNeighborX="-54463" custLinFactNeighborY="10156">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12" presStyleCnt="25"/>
      <dgm:spPr/>
    </dgm:pt>
    <dgm:pt modelId="{A235126A-BAC7-405F-8409-7A22F268C839}" type="pres">
      <dgm:prSet presAssocID="{9E45A069-5AE3-44F3-8B09-4C1BB2FDB6A5}" presName="connTx" presStyleLbl="parChTrans1D4" presStyleIdx="12" presStyleCnt="25"/>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12" presStyleCnt="25" custScaleX="41273" custLinFactNeighborX="-83516" custLinFactNeighborY="10586">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13" presStyleCnt="25"/>
      <dgm:spPr/>
    </dgm:pt>
    <dgm:pt modelId="{9F5C7D54-7DE4-4C1E-8D56-B88BA596B449}" type="pres">
      <dgm:prSet presAssocID="{7F66D502-5C83-4C8C-B64C-D3846C1D8212}" presName="connTx" presStyleLbl="parChTrans1D4" presStyleIdx="13" presStyleCnt="25"/>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13" presStyleCnt="25" custScaleX="41273" custLinFactNeighborX="-19650" custLinFactNeighborY="7139">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14" presStyleCnt="25"/>
      <dgm:spPr/>
    </dgm:pt>
    <dgm:pt modelId="{E5EC65E0-B24A-4EDE-AAF7-60F7658B80A0}" type="pres">
      <dgm:prSet presAssocID="{5EB0A702-8A42-438F-8744-AA30D8E404FB}" presName="connTx" presStyleLbl="parChTrans1D4" presStyleIdx="14" presStyleCnt="25"/>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14" presStyleCnt="25" custScaleX="41273" custLinFactNeighborX="-51583" custLinFactNeighborY="10253">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15" presStyleCnt="25"/>
      <dgm:spPr/>
    </dgm:pt>
    <dgm:pt modelId="{0D02F4E0-BCF7-464C-AEFD-0DF355DE45D6}" type="pres">
      <dgm:prSet presAssocID="{62D8A673-0EDA-4907-9D43-C778702F1991}" presName="connTx" presStyleLbl="parChTrans1D4" presStyleIdx="15" presStyleCnt="25"/>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15" presStyleCnt="25" custScaleX="41273" custLinFactNeighborX="-19650" custLinFactNeighborY="7139">
        <dgm:presLayoutVars>
          <dgm:chPref val="3"/>
        </dgm:presLayoutVars>
      </dgm:prSet>
      <dgm:spPr/>
    </dgm:pt>
    <dgm:pt modelId="{AF319530-5E97-4D26-88C5-E4927F6C2A5E}" type="pres">
      <dgm:prSet presAssocID="{5B4F283A-C9ED-409E-A4C5-D614C4C06FEC}"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2964" custLinFactNeighborY="2727">
        <dgm:presLayoutVars>
          <dgm:chPref val="3"/>
        </dgm:presLayoutVars>
      </dgm:prSet>
      <dgm:spPr/>
    </dgm:pt>
    <dgm:pt modelId="{E02D9794-9E87-49BF-A0FB-361A0EF48A9F}" type="pres">
      <dgm:prSet presAssocID="{1FECF7E7-390A-4014-97CD-B0B6CD7B845B}" presName="level3hierChild" presStyleCnt="0"/>
      <dgm:spPr/>
    </dgm:pt>
    <dgm:pt modelId="{121E8C89-C8B1-4EC0-A5F6-A12D9F8CE11A}" type="pres">
      <dgm:prSet presAssocID="{6D7572A8-F39B-4483-8518-338F3ECE7AC3}" presName="conn2-1" presStyleLbl="parChTrans1D4" presStyleIdx="16" presStyleCnt="25"/>
      <dgm:spPr/>
    </dgm:pt>
    <dgm:pt modelId="{52A40954-1EF5-4301-BB0D-4A14AB1CC04D}" type="pres">
      <dgm:prSet presAssocID="{6D7572A8-F39B-4483-8518-338F3ECE7AC3}" presName="connTx" presStyleLbl="parChTrans1D4" presStyleIdx="16" presStyleCnt="25"/>
      <dgm:spPr/>
    </dgm:pt>
    <dgm:pt modelId="{99CABB6E-FFAD-40AD-9533-BA0DD9762FCA}" type="pres">
      <dgm:prSet presAssocID="{26869DE0-4993-44E7-9D22-56032583FD6F}" presName="root2" presStyleCnt="0"/>
      <dgm:spPr/>
    </dgm:pt>
    <dgm:pt modelId="{A8A89C30-B007-4C88-AFB7-6A8BFD16B2E2}" type="pres">
      <dgm:prSet presAssocID="{26869DE0-4993-44E7-9D22-56032583FD6F}" presName="LevelTwoTextNode" presStyleLbl="node4" presStyleIdx="16" presStyleCnt="25" custScaleX="41273" custLinFactNeighborX="-19650" custLinFactNeighborY="7139">
        <dgm:presLayoutVars>
          <dgm:chPref val="3"/>
        </dgm:presLayoutVars>
      </dgm:prSet>
      <dgm:spPr/>
    </dgm:pt>
    <dgm:pt modelId="{0E528A58-A1EE-4AE0-A998-3CB89EB7162A}" type="pres">
      <dgm:prSet presAssocID="{26869DE0-4993-44E7-9D22-56032583FD6F}" presName="level3hierChild" presStyleCnt="0"/>
      <dgm:spPr/>
    </dgm:pt>
    <dgm:pt modelId="{6947EAEF-FA10-46B2-BDDB-2A4DB80AF9E5}" type="pres">
      <dgm:prSet presAssocID="{3AF676AD-15F3-45F2-BED2-3A6F685BD7A4}" presName="conn2-1" presStyleLbl="parChTrans1D4" presStyleIdx="17" presStyleCnt="25"/>
      <dgm:spPr/>
    </dgm:pt>
    <dgm:pt modelId="{51019FD1-E3B3-4EFE-9A1A-D5FD90FD7DEB}" type="pres">
      <dgm:prSet presAssocID="{3AF676AD-15F3-45F2-BED2-3A6F685BD7A4}" presName="connTx" presStyleLbl="parChTrans1D4" presStyleIdx="17" presStyleCnt="25"/>
      <dgm:spPr/>
    </dgm:pt>
    <dgm:pt modelId="{71FA15BD-90BF-4345-8438-6B484C1F8D7C}" type="pres">
      <dgm:prSet presAssocID="{1825F196-B78B-4006-9F57-5A3FD841401A}" presName="root2" presStyleCnt="0"/>
      <dgm:spPr/>
    </dgm:pt>
    <dgm:pt modelId="{84B8FAB6-4591-4EDA-9884-4AFC9C368A02}" type="pres">
      <dgm:prSet presAssocID="{1825F196-B78B-4006-9F57-5A3FD841401A}" presName="LevelTwoTextNode" presStyleLbl="node4" presStyleIdx="17" presStyleCnt="25" custScaleX="41273" custLinFactNeighborX="-54463" custLinFactNeighborY="10156">
        <dgm:presLayoutVars>
          <dgm:chPref val="3"/>
        </dgm:presLayoutVars>
      </dgm:prSet>
      <dgm:spPr/>
    </dgm:pt>
    <dgm:pt modelId="{AD8C2F8D-B6B6-4A53-AF01-932640EDB4BD}" type="pres">
      <dgm:prSet presAssocID="{1825F196-B78B-4006-9F57-5A3FD841401A}" presName="level3hierChild" presStyleCnt="0"/>
      <dgm:spPr/>
    </dgm:pt>
    <dgm:pt modelId="{E141F8B9-088F-4915-9836-C61B826C42B7}" type="pres">
      <dgm:prSet presAssocID="{BE9467E8-03E3-4F9E-B26B-78EAAE4F3016}" presName="conn2-1" presStyleLbl="parChTrans1D4" presStyleIdx="18" presStyleCnt="25"/>
      <dgm:spPr/>
    </dgm:pt>
    <dgm:pt modelId="{7BEA992C-BE52-4B09-8B66-37A36E74D9F5}" type="pres">
      <dgm:prSet presAssocID="{BE9467E8-03E3-4F9E-B26B-78EAAE4F3016}" presName="connTx" presStyleLbl="parChTrans1D4" presStyleIdx="18" presStyleCnt="25"/>
      <dgm:spPr/>
    </dgm:pt>
    <dgm:pt modelId="{E0D55220-5F3F-4150-A059-33F4488D1411}" type="pres">
      <dgm:prSet presAssocID="{D7EBE3BC-8889-425B-A3DD-342DEFECED29}" presName="root2" presStyleCnt="0"/>
      <dgm:spPr/>
    </dgm:pt>
    <dgm:pt modelId="{5CB9443D-2F21-499F-BC12-83916015CBFE}" type="pres">
      <dgm:prSet presAssocID="{D7EBE3BC-8889-425B-A3DD-342DEFECED29}" presName="LevelTwoTextNode" presStyleLbl="node4" presStyleIdx="18" presStyleCnt="25" custScaleX="41273" custLinFactNeighborX="-83516" custLinFactNeighborY="10586">
        <dgm:presLayoutVars>
          <dgm:chPref val="3"/>
        </dgm:presLayoutVars>
      </dgm:prSet>
      <dgm:spPr/>
    </dgm:pt>
    <dgm:pt modelId="{155098D9-9B3E-490C-A57B-4930C838FB78}" type="pres">
      <dgm:prSet presAssocID="{D7EBE3BC-8889-425B-A3DD-342DEFECED29}" presName="level3hierChild" presStyleCnt="0"/>
      <dgm:spPr/>
    </dgm:pt>
    <dgm:pt modelId="{1992A773-71AC-48DE-9E61-334660E08185}" type="pres">
      <dgm:prSet presAssocID="{EDC60B2B-C481-42B1-AC41-05B15EEAB800}" presName="conn2-1" presStyleLbl="parChTrans1D4" presStyleIdx="19" presStyleCnt="25"/>
      <dgm:spPr/>
    </dgm:pt>
    <dgm:pt modelId="{F3273473-4ED3-4000-9B24-ED9F19DFE6AE}" type="pres">
      <dgm:prSet presAssocID="{EDC60B2B-C481-42B1-AC41-05B15EEAB800}" presName="connTx" presStyleLbl="parChTrans1D4" presStyleIdx="19" presStyleCnt="25"/>
      <dgm:spPr/>
    </dgm:pt>
    <dgm:pt modelId="{F143085F-3EB9-48D0-9D7D-1DC2631FDECD}" type="pres">
      <dgm:prSet presAssocID="{59AD188C-AE9E-4DF1-8848-4BE369930B09}" presName="root2" presStyleCnt="0"/>
      <dgm:spPr/>
    </dgm:pt>
    <dgm:pt modelId="{134CBBD7-B608-43A7-B87A-AFBB4CFA5CB4}" type="pres">
      <dgm:prSet presAssocID="{59AD188C-AE9E-4DF1-8848-4BE369930B09}" presName="LevelTwoTextNode" presStyleLbl="node4" presStyleIdx="19" presStyleCnt="25" custScaleX="41273" custLinFactX="-15450" custLinFactNeighborX="-100000" custLinFactNeighborY="8652">
        <dgm:presLayoutVars>
          <dgm:chPref val="3"/>
        </dgm:presLayoutVars>
      </dgm:prSet>
      <dgm:spPr/>
    </dgm:pt>
    <dgm:pt modelId="{89458B3B-A121-4F46-8D59-1D1CE61BE032}" type="pres">
      <dgm:prSet presAssocID="{59AD188C-AE9E-4DF1-8848-4BE369930B09}"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2964" custLinFactNeighborY="2727">
        <dgm:presLayoutVars>
          <dgm:chPref val="3"/>
        </dgm:presLayoutVars>
      </dgm:prSet>
      <dgm:spPr/>
    </dgm:pt>
    <dgm:pt modelId="{2215C8AB-70DD-4C77-AE45-8AC3C13DE235}" type="pres">
      <dgm:prSet presAssocID="{FAD291CE-2418-4918-843A-E16A077230D6}" presName="level3hierChild" presStyleCnt="0"/>
      <dgm:spPr/>
    </dgm:pt>
    <dgm:pt modelId="{1844A11C-B933-44F4-9FB7-DE42E220EA55}" type="pres">
      <dgm:prSet presAssocID="{BEABFC80-80E7-4435-A0BA-8DB9EBB33AC4}" presName="conn2-1" presStyleLbl="parChTrans1D4" presStyleIdx="20" presStyleCnt="25"/>
      <dgm:spPr/>
    </dgm:pt>
    <dgm:pt modelId="{6EC44A97-8C80-4A87-BEC6-4E986D4F5A49}" type="pres">
      <dgm:prSet presAssocID="{BEABFC80-80E7-4435-A0BA-8DB9EBB33AC4}" presName="connTx" presStyleLbl="parChTrans1D4" presStyleIdx="20" presStyleCnt="25"/>
      <dgm:spPr/>
    </dgm:pt>
    <dgm:pt modelId="{66095F7B-11A1-4FCB-9B40-9677312CF002}" type="pres">
      <dgm:prSet presAssocID="{BFB813A5-535B-499F-B509-A6333B929595}" presName="root2" presStyleCnt="0"/>
      <dgm:spPr/>
    </dgm:pt>
    <dgm:pt modelId="{4B5C0914-7339-47CF-8C89-40F57AFC20E9}" type="pres">
      <dgm:prSet presAssocID="{BFB813A5-535B-499F-B509-A6333B929595}" presName="LevelTwoTextNode" presStyleLbl="node4" presStyleIdx="20" presStyleCnt="25" custScaleX="41273" custLinFactNeighborX="-19650" custLinFactNeighborY="7139">
        <dgm:presLayoutVars>
          <dgm:chPref val="3"/>
        </dgm:presLayoutVars>
      </dgm:prSet>
      <dgm:spPr/>
    </dgm:pt>
    <dgm:pt modelId="{8A23A808-E499-48AD-92E0-548BFE98358A}" type="pres">
      <dgm:prSet presAssocID="{BFB813A5-535B-499F-B509-A6333B929595}" presName="level3hierChild" presStyleCnt="0"/>
      <dgm:spPr/>
    </dgm:pt>
    <dgm:pt modelId="{B3E7FF59-FE3A-4AEB-87F0-848C59E0FDFC}" type="pres">
      <dgm:prSet presAssocID="{EE12F2A7-1D3E-465D-A17D-1498D36AB371}" presName="conn2-1" presStyleLbl="parChTrans1D4" presStyleIdx="21" presStyleCnt="25"/>
      <dgm:spPr/>
    </dgm:pt>
    <dgm:pt modelId="{8A7A14F0-658D-4F65-9048-E000FEBBFD5E}" type="pres">
      <dgm:prSet presAssocID="{EE12F2A7-1D3E-465D-A17D-1498D36AB371}" presName="connTx" presStyleLbl="parChTrans1D4" presStyleIdx="21" presStyleCnt="25"/>
      <dgm:spPr/>
    </dgm:pt>
    <dgm:pt modelId="{00D49B68-1B94-4D98-B5CB-5B4A7E94B6C2}" type="pres">
      <dgm:prSet presAssocID="{DDD8076B-426C-49B9-BC16-4F540EFDDD2B}" presName="root2" presStyleCnt="0"/>
      <dgm:spPr/>
    </dgm:pt>
    <dgm:pt modelId="{D99BB133-3444-41DE-8640-AB8B71587ED5}" type="pres">
      <dgm:prSet presAssocID="{DDD8076B-426C-49B9-BC16-4F540EFDDD2B}" presName="LevelTwoTextNode" presStyleLbl="node4" presStyleIdx="21" presStyleCnt="25" custScaleX="41273" custLinFactNeighborX="-54463" custLinFactNeighborY="10156">
        <dgm:presLayoutVars>
          <dgm:chPref val="3"/>
        </dgm:presLayoutVars>
      </dgm:prSet>
      <dgm:spPr/>
    </dgm:pt>
    <dgm:pt modelId="{DCB38AF7-8BF1-4698-A2CA-AD4FB2793A88}" type="pres">
      <dgm:prSet presAssocID="{DDD8076B-426C-49B9-BC16-4F540EFDDD2B}" presName="level3hierChild" presStyleCnt="0"/>
      <dgm:spPr/>
    </dgm:pt>
    <dgm:pt modelId="{7021A581-D176-4DF3-883C-77EFB747223A}" type="pres">
      <dgm:prSet presAssocID="{357E3D0F-0DA5-4218-828C-BA87A015F59B}" presName="conn2-1" presStyleLbl="parChTrans1D4" presStyleIdx="22" presStyleCnt="25"/>
      <dgm:spPr/>
    </dgm:pt>
    <dgm:pt modelId="{BE0C6693-FB2F-4A53-9A79-93F3452DA8FC}" type="pres">
      <dgm:prSet presAssocID="{357E3D0F-0DA5-4218-828C-BA87A015F59B}" presName="connTx" presStyleLbl="parChTrans1D4" presStyleIdx="22" presStyleCnt="25"/>
      <dgm:spPr/>
    </dgm:pt>
    <dgm:pt modelId="{14A71C7E-D418-4825-9E66-192AB505B4FD}" type="pres">
      <dgm:prSet presAssocID="{4F8549E6-F108-4C64-8D20-93F05684284D}" presName="root2" presStyleCnt="0"/>
      <dgm:spPr/>
    </dgm:pt>
    <dgm:pt modelId="{6AEC2C79-6330-4A1E-B4B5-8133F07520A2}" type="pres">
      <dgm:prSet presAssocID="{4F8549E6-F108-4C64-8D20-93F05684284D}" presName="LevelTwoTextNode" presStyleLbl="node4" presStyleIdx="22" presStyleCnt="25" custScaleX="41273" custLinFactNeighborX="-83516" custLinFactNeighborY="10586">
        <dgm:presLayoutVars>
          <dgm:chPref val="3"/>
        </dgm:presLayoutVars>
      </dgm:prSet>
      <dgm:spPr/>
    </dgm:pt>
    <dgm:pt modelId="{AA7A18D4-2053-42F7-A40B-3015A33DE9F8}" type="pres">
      <dgm:prSet presAssocID="{4F8549E6-F108-4C64-8D20-93F05684284D}"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2964" custLinFactNeighborY="2727">
        <dgm:presLayoutVars>
          <dgm:chPref val="3"/>
        </dgm:presLayoutVars>
      </dgm:prSet>
      <dgm:spPr/>
    </dgm:pt>
    <dgm:pt modelId="{5E2D3378-96D4-41DC-A3C6-85B63D524833}" type="pres">
      <dgm:prSet presAssocID="{FA959EE2-1142-42F1-A99B-BCEF0DA99B79}" presName="level3hierChild" presStyleCnt="0"/>
      <dgm:spPr/>
    </dgm:pt>
    <dgm:pt modelId="{30868059-5D14-4C4D-967B-68FAF518815D}" type="pres">
      <dgm:prSet presAssocID="{C3560D9A-5A2B-4A37-AFFE-D119A02F9FE5}" presName="conn2-1" presStyleLbl="parChTrans1D4" presStyleIdx="23" presStyleCnt="25"/>
      <dgm:spPr/>
    </dgm:pt>
    <dgm:pt modelId="{37D3FD5A-861F-4DF5-86E5-CA2F85458B71}" type="pres">
      <dgm:prSet presAssocID="{C3560D9A-5A2B-4A37-AFFE-D119A02F9FE5}" presName="connTx" presStyleLbl="parChTrans1D4" presStyleIdx="23" presStyleCnt="25"/>
      <dgm:spPr/>
    </dgm:pt>
    <dgm:pt modelId="{B3FD596B-F7C1-4773-9F08-751FB491743B}" type="pres">
      <dgm:prSet presAssocID="{CCA93883-2624-418D-B504-3A385E99020E}" presName="root2" presStyleCnt="0"/>
      <dgm:spPr/>
    </dgm:pt>
    <dgm:pt modelId="{F048A148-7001-4500-9DDF-C2D7AD1D55F8}" type="pres">
      <dgm:prSet presAssocID="{CCA93883-2624-418D-B504-3A385E99020E}" presName="LevelTwoTextNode" presStyleLbl="node4" presStyleIdx="23" presStyleCnt="25" custScaleX="41273" custLinFactNeighborX="-19650" custLinFactNeighborY="7139">
        <dgm:presLayoutVars>
          <dgm:chPref val="3"/>
        </dgm:presLayoutVars>
      </dgm:prSet>
      <dgm:spPr/>
    </dgm:pt>
    <dgm:pt modelId="{D26BA648-16B2-4EFE-AD5C-8ACDB36ACCDE}" type="pres">
      <dgm:prSet presAssocID="{CCA93883-2624-418D-B504-3A385E99020E}" presName="level3hierChild" presStyleCnt="0"/>
      <dgm:spPr/>
    </dgm:pt>
    <dgm:pt modelId="{DF33562B-7614-4343-A02B-D0BEC667704F}" type="pres">
      <dgm:prSet presAssocID="{77C09252-D9E8-4FE8-8C56-107666336682}" presName="conn2-1" presStyleLbl="parChTrans1D4" presStyleIdx="24" presStyleCnt="25"/>
      <dgm:spPr/>
    </dgm:pt>
    <dgm:pt modelId="{2DD22126-5D53-4940-BBC7-22B2DD42E240}" type="pres">
      <dgm:prSet presAssocID="{77C09252-D9E8-4FE8-8C56-107666336682}" presName="connTx" presStyleLbl="parChTrans1D4" presStyleIdx="24" presStyleCnt="25"/>
      <dgm:spPr/>
    </dgm:pt>
    <dgm:pt modelId="{C46E639D-144C-4AB8-B0AD-66931B3AA8EA}" type="pres">
      <dgm:prSet presAssocID="{320A9EDA-0820-4859-8B44-F9974DD8BD8B}" presName="root2" presStyleCnt="0"/>
      <dgm:spPr/>
    </dgm:pt>
    <dgm:pt modelId="{D44F4AB0-7D2A-413E-92D0-717D408E0869}" type="pres">
      <dgm:prSet presAssocID="{320A9EDA-0820-4859-8B44-F9974DD8BD8B}" presName="LevelTwoTextNode" presStyleLbl="node4" presStyleIdx="24" presStyleCnt="25" custScaleX="41273" custLinFactNeighborX="-51583" custLinFactNeighborY="10253">
        <dgm:presLayoutVars>
          <dgm:chPref val="3"/>
        </dgm:presLayoutVars>
      </dgm:prSet>
      <dgm:spPr/>
    </dgm:pt>
    <dgm:pt modelId="{44F3C129-3B66-4509-8C0A-24D359404CDF}" type="pres">
      <dgm:prSet presAssocID="{320A9EDA-0820-4859-8B44-F9974DD8BD8B}" presName="level3hierChild" presStyleCnt="0"/>
      <dgm:spPr/>
    </dgm:pt>
  </dgm:ptLst>
  <dgm:cxnLst>
    <dgm:cxn modelId="{E96E3002-AC93-4AA2-BF8B-84B24D0FFCC1}" type="presOf" srcId="{59AD188C-AE9E-4DF1-8848-4BE369930B09}" destId="{134CBBD7-B608-43A7-B87A-AFBB4CFA5CB4}" srcOrd="0" destOrd="0" presId="urn:microsoft.com/office/officeart/2005/8/layout/hierarchy2"/>
    <dgm:cxn modelId="{BBFCBA02-B124-46DB-B272-3EE2D262D567}" type="presOf" srcId="{DD80245D-3661-47A7-87CA-A2906A5E579D}" destId="{3CC7D2F2-8F2F-4096-8B2C-08A1AEF50DCD}" srcOrd="0" destOrd="0" presId="urn:microsoft.com/office/officeart/2005/8/layout/hierarchy2"/>
    <dgm:cxn modelId="{C83CAA04-0CE9-401E-ADF0-5B195D391705}" type="presOf" srcId="{B36B425A-66FC-4154-81F5-26A9E74D54DD}" destId="{8C559F55-6A4D-4687-85DD-662AA2B9ECA4}" srcOrd="0" destOrd="0" presId="urn:microsoft.com/office/officeart/2005/8/layout/hierarchy2"/>
    <dgm:cxn modelId="{96B9B306-15D1-4C39-A5E2-91277BD9F8B1}" type="presOf" srcId="{7DECA9D3-249A-40F0-A1D3-C8D276F6A68B}" destId="{85803838-EBF8-4CDA-9D12-B8DFEBEB76E5}" srcOrd="0" destOrd="0" presId="urn:microsoft.com/office/officeart/2005/8/layout/hierarchy2"/>
    <dgm:cxn modelId="{D0F98907-D476-4A4C-9714-80336930DCE6}" type="presOf" srcId="{9441FF3F-C394-43E3-95A0-0014CEE55C19}" destId="{A05FB9DB-8755-4ADD-899D-EC2C202507CC}" srcOrd="1" destOrd="0" presId="urn:microsoft.com/office/officeart/2005/8/layout/hierarchy2"/>
    <dgm:cxn modelId="{01C38A07-122D-41EE-8CD7-F09449A2103F}" type="presOf" srcId="{679B3662-FDBC-41E7-A89E-7B28256CCCD3}" destId="{996918DF-FC70-4157-A568-56FFE69AEB33}" srcOrd="0" destOrd="0" presId="urn:microsoft.com/office/officeart/2005/8/layout/hierarchy2"/>
    <dgm:cxn modelId="{0F342208-A8AD-45E1-87E9-4137C97AAF34}" srcId="{DDD8076B-426C-49B9-BC16-4F540EFDDD2B}" destId="{4F8549E6-F108-4C64-8D20-93F05684284D}" srcOrd="0" destOrd="0" parTransId="{357E3D0F-0DA5-4218-828C-BA87A015F59B}" sibTransId="{211993A9-953D-4B9F-94EB-EC584DB27732}"/>
    <dgm:cxn modelId="{424E1A09-EF27-4C8A-BBC7-56A3F50FA4F2}" type="presOf" srcId="{EDC60B2B-C481-42B1-AC41-05B15EEAB800}" destId="{1992A773-71AC-48DE-9E61-334660E08185}" srcOrd="0" destOrd="0" presId="urn:microsoft.com/office/officeart/2005/8/layout/hierarchy2"/>
    <dgm:cxn modelId="{999F2409-5DEA-4824-9A61-4E37722F403A}" type="presOf" srcId="{3AF676AD-15F3-45F2-BED2-3A6F685BD7A4}" destId="{6947EAEF-FA10-46B2-BDDB-2A4DB80AF9E5}" srcOrd="0"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879A7A0A-2142-4D3D-A40A-9CE21C98ECE7}" srcId="{9A202CAD-248C-4716-BDFF-697AB96517E2}" destId="{C70CA1AE-4A4F-4169-B946-9871CE3AF883}" srcOrd="0" destOrd="0" parTransId="{DD80245D-3661-47A7-87CA-A2906A5E579D}" sibTransId="{107C291D-DE6E-44F8-9432-7966E445D72A}"/>
    <dgm:cxn modelId="{9EB5390B-7C01-4979-BB01-B731187D4514}" type="presOf" srcId="{56684FA6-C151-4A62-89A2-60D00C382389}" destId="{574987DB-E2D3-4AC0-968E-070B2EE60C62}" srcOrd="0" destOrd="0" presId="urn:microsoft.com/office/officeart/2005/8/layout/hierarchy2"/>
    <dgm:cxn modelId="{A1C2BD0D-093C-41A2-97C0-2AC1A6E1AF7B}" type="presOf" srcId="{EE12F2A7-1D3E-465D-A17D-1498D36AB371}" destId="{B3E7FF59-FE3A-4AEB-87F0-848C59E0FDFC}" srcOrd="0"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8113B717-461C-42A7-AD0A-44332E52C772}" type="presOf" srcId="{BE9467E8-03E3-4F9E-B26B-78EAAE4F3016}" destId="{7BEA992C-BE52-4B09-8B66-37A36E74D9F5}" srcOrd="1"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10CE3E1B-714A-4216-B7E4-3251BF8DDBFD}" type="presOf" srcId="{320A9EDA-0820-4859-8B44-F9974DD8BD8B}" destId="{D44F4AB0-7D2A-413E-92D0-717D408E0869}" srcOrd="0" destOrd="0" presId="urn:microsoft.com/office/officeart/2005/8/layout/hierarchy2"/>
    <dgm:cxn modelId="{75CD941B-71EE-4DD4-BC71-8B9BAD032EFB}" type="presOf" srcId="{77C09252-D9E8-4FE8-8C56-107666336682}" destId="{2DD22126-5D53-4940-BBC7-22B2DD42E240}" srcOrd="1"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2375C430-8D75-48EB-AD7D-6264260790CE}" type="presOf" srcId="{BC39CBA7-CF80-4668-9A8C-9117F51B23E8}" destId="{07552DB2-1FFD-496E-85CD-F1AE7616364F}" srcOrd="0" destOrd="0" presId="urn:microsoft.com/office/officeart/2005/8/layout/hierarchy2"/>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6BA1DB35-2BA9-45D7-AC40-BABAC4B23691}" type="presOf" srcId="{4F8549E6-F108-4C64-8D20-93F05684284D}" destId="{6AEC2C79-6330-4A1E-B4B5-8133F07520A2}" srcOrd="0" destOrd="0" presId="urn:microsoft.com/office/officeart/2005/8/layout/hierarchy2"/>
    <dgm:cxn modelId="{EE284C3A-73CF-42E4-9C9D-09E9884FAE3A}" type="presOf" srcId="{357E3D0F-0DA5-4218-828C-BA87A015F59B}" destId="{BE0C6693-FB2F-4A53-9A79-93F3452DA8FC}" srcOrd="1"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3B72433C-4803-4D72-B1DA-6C857FB0D7D6}" type="presOf" srcId="{1825F196-B78B-4006-9F57-5A3FD841401A}" destId="{84B8FAB6-4591-4EDA-9884-4AFC9C368A02}" srcOrd="0" destOrd="0" presId="urn:microsoft.com/office/officeart/2005/8/layout/hierarchy2"/>
    <dgm:cxn modelId="{D04D2240-FF7A-43CC-9468-820BFBA5261F}" srcId="{E2BDAF4E-AB2A-43EF-B99E-8FC402C36E85}" destId="{9A202CAD-248C-4716-BDFF-697AB96517E2}" srcOrd="0" destOrd="0" parTransId="{9AE9E0C5-20F1-450F-B588-C4451B72BE9F}" sibTransId="{2E20FF58-E1A8-4B7C-8F45-93ED5B9A0F00}"/>
    <dgm:cxn modelId="{27D9525C-FDD4-4F1E-935D-826A0753F245}" srcId="{09ED97BB-15E8-4ADE-8227-FF57AF9EC1DE}" destId="{D6D2C37F-1937-4653-9335-48490165B0AC}" srcOrd="0" destOrd="0" parTransId="{647F5F73-536A-4684-9216-43CB240BE3FC}" sibTransId="{1F5AFEAC-88EB-460A-B51D-4BBF5299690C}"/>
    <dgm:cxn modelId="{F5C2145E-CB5E-42E6-9B7B-8D0B9147C357}" type="presOf" srcId="{BEABFC80-80E7-4435-A0BA-8DB9EBB33AC4}" destId="{1844A11C-B933-44F4-9FB7-DE42E220EA55}" srcOrd="0" destOrd="0" presId="urn:microsoft.com/office/officeart/2005/8/layout/hierarchy2"/>
    <dgm:cxn modelId="{9B9D245F-792C-4400-9ED1-656A652969F1}" srcId="{FA959EE2-1142-42F1-A99B-BCEF0DA99B79}" destId="{CCA93883-2624-418D-B504-3A385E99020E}" srcOrd="0" destOrd="0" parTransId="{C3560D9A-5A2B-4A37-AFFE-D119A02F9FE5}" sibTransId="{DC726925-5758-48AD-9F63-C1A0FA7BE7E9}"/>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5F163143-5B3D-4AAC-84E6-B973FDB973E7}" type="presOf" srcId="{77C09252-D9E8-4FE8-8C56-107666336682}" destId="{DF33562B-7614-4343-A02B-D0BEC667704F}" srcOrd="0" destOrd="0" presId="urn:microsoft.com/office/officeart/2005/8/layout/hierarchy2"/>
    <dgm:cxn modelId="{FE505E63-A269-46F7-8038-693F606CA147}" srcId="{CAA65C5B-48C7-473B-8849-B8E0DB4E1547}" destId="{4C79A500-0D81-4DC7-A59D-D09473DC1B79}" srcOrd="0" destOrd="0" parTransId="{640856E3-D3D7-4C40-954F-CA50D983AA19}" sibTransId="{DB4A4F49-2D11-480B-A12A-62CE3A5C3542}"/>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4EB30948-EE97-41D0-A431-9378C63E1535}" srcId="{CCA93883-2624-418D-B504-3A385E99020E}" destId="{320A9EDA-0820-4859-8B44-F9974DD8BD8B}" srcOrd="0" destOrd="0" parTransId="{77C09252-D9E8-4FE8-8C56-107666336682}" sibTransId="{E4FCD0FF-AC41-4E54-811D-924805A31ECA}"/>
    <dgm:cxn modelId="{68640B68-98B0-480C-895D-EED580E540F0}" type="presOf" srcId="{7F66D502-5C83-4C8C-B64C-D3846C1D8212}" destId="{9F5C7D54-7DE4-4C1E-8D56-B88BA596B449}" srcOrd="1"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A058AD68-4B8A-4170-A6AD-EAC62B96B1A8}" type="presOf" srcId="{DD80245D-3661-47A7-87CA-A2906A5E579D}" destId="{61C38878-4AD7-4D81-AE74-7CCA160FB550}" srcOrd="1"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76C8546A-C812-452B-935B-49A4843E0C07}" type="presOf" srcId="{7DECA9D3-249A-40F0-A1D3-C8D276F6A68B}" destId="{AE837EB3-1C39-4394-85F0-EF099836EF23}" srcOrd="1" destOrd="0" presId="urn:microsoft.com/office/officeart/2005/8/layout/hierarchy2"/>
    <dgm:cxn modelId="{D7A62D4B-65C4-4AB4-A1D5-0EF386468186}" type="presOf" srcId="{F8A83A77-F37C-4B25-869F-544FEA945FF3}" destId="{75C3ECB2-D843-400D-942E-D1EE7EDAAE1F}" srcOrd="0"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5D959D6D-2B6A-4CF6-A494-1FC28304F226}" type="presOf" srcId="{D5821400-8830-4AAC-B8F1-7385A8B0EA17}" destId="{E67F117A-2EF7-4156-8D44-E4F7D4112419}" srcOrd="1"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96322554-9AC2-4F30-A3D3-CC0C19BAC88E}" type="presOf" srcId="{C3560D9A-5A2B-4A37-AFFE-D119A02F9FE5}" destId="{30868059-5D14-4C4D-967B-68FAF518815D}" srcOrd="0" destOrd="0" presId="urn:microsoft.com/office/officeart/2005/8/layout/hierarchy2"/>
    <dgm:cxn modelId="{30D9B874-C10D-462E-A116-796C220969E9}" srcId="{5750667A-1C60-4C53-A62E-73F1BA69F7AB}" destId="{BE8F4570-D075-4E80-8E7A-FDA94C62704B}" srcOrd="0" destOrd="0" parTransId="{CC36FA44-F1A5-4DEB-9EAC-66C47B436A88}" sibTransId="{BF9D280E-EFBE-42E5-9EC2-C4BCC5F15024}"/>
    <dgm:cxn modelId="{79493575-1CF8-4A30-99FB-4829EAA69095}" type="presOf" srcId="{8709E6E5-D142-4BFD-AECF-C87C3FEE0DC8}" destId="{11013F97-1576-4464-8C32-E4D5DC855403}" srcOrd="0" destOrd="0" presId="urn:microsoft.com/office/officeart/2005/8/layout/hierarchy2"/>
    <dgm:cxn modelId="{87DFCB75-14FF-43EA-BB0B-AFCF87E6E097}" type="presOf" srcId="{3AF676AD-15F3-45F2-BED2-3A6F685BD7A4}" destId="{51019FD1-E3B3-4EFE-9A1A-D5FD90FD7DEB}" srcOrd="1" destOrd="0" presId="urn:microsoft.com/office/officeart/2005/8/layout/hierarchy2"/>
    <dgm:cxn modelId="{63C73176-CB6F-4112-B0FD-F2454BEB6615}" srcId="{FAD291CE-2418-4918-843A-E16A077230D6}" destId="{BFB813A5-535B-499F-B509-A6333B929595}" srcOrd="0" destOrd="0" parTransId="{BEABFC80-80E7-4435-A0BA-8DB9EBB33AC4}" sibTransId="{A02918CC-660B-4D1F-AC59-6DF3A3E280A8}"/>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827B8159-2F58-4A3D-8AED-77A88E492C71}" type="presOf" srcId="{640856E3-D3D7-4C40-954F-CA50D983AA19}" destId="{181B5E1A-EE2A-4888-BCAF-3DF3FBF2E289}" srcOrd="1" destOrd="0" presId="urn:microsoft.com/office/officeart/2005/8/layout/hierarchy2"/>
    <dgm:cxn modelId="{75A6FB80-20D1-4B90-A3BE-E28CB83AB741}" srcId="{BFB813A5-535B-499F-B509-A6333B929595}" destId="{DDD8076B-426C-49B9-BC16-4F540EFDDD2B}" srcOrd="0" destOrd="0" parTransId="{EE12F2A7-1D3E-465D-A17D-1498D36AB371}" sibTransId="{3F9C0DA0-A936-4D3A-B2AF-0993F6609969}"/>
    <dgm:cxn modelId="{75D69581-AF13-4A1B-B883-2B0758C6DAD6}" type="presOf" srcId="{760E8AA8-F9A7-464C-B798-58B0E18EBAC2}" destId="{FDB035AF-EF02-46FC-ACF6-FDA22F996CF1}" srcOrd="0"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7C893484-BB78-4887-8250-858CA93BA637}" type="presOf" srcId="{62D8A673-0EDA-4907-9D43-C778702F1991}" destId="{29B12E1C-40C3-457B-8A52-CF99C4A75B19}" srcOrd="0" destOrd="0" presId="urn:microsoft.com/office/officeart/2005/8/layout/hierarchy2"/>
    <dgm:cxn modelId="{04E83386-E814-4159-B1B3-B42B7E4D7F00}" type="presOf" srcId="{EE12F2A7-1D3E-465D-A17D-1498D36AB371}" destId="{8A7A14F0-658D-4F65-9048-E000FEBBFD5E}" srcOrd="1" destOrd="0" presId="urn:microsoft.com/office/officeart/2005/8/layout/hierarchy2"/>
    <dgm:cxn modelId="{C8A80F88-46BD-48C2-A24F-279B36B7FCBA}" srcId="{5C7AA53C-0C12-4448-B4AA-84590C20190B}" destId="{BC39CBA7-CF80-4668-9A8C-9117F51B23E8}" srcOrd="0" destOrd="0" parTransId="{679B3662-FDBC-41E7-A89E-7B28256CCCD3}" sibTransId="{21A1C5A9-0A8F-4438-9851-889A3DCCE3B7}"/>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F816258C-060B-4DD4-AE93-825DA6FB0A78}" type="presOf" srcId="{4C79A500-0D81-4DC7-A59D-D09473DC1B79}" destId="{28D8A5F9-F8E6-4816-BF11-10DBF157B233}" srcOrd="0" destOrd="0" presId="urn:microsoft.com/office/officeart/2005/8/layout/hierarchy2"/>
    <dgm:cxn modelId="{F0B4798F-EC82-4747-97FE-76D6AC3870F0}" srcId="{D7EBE3BC-8889-425B-A3DD-342DEFECED29}" destId="{59AD188C-AE9E-4DF1-8848-4BE369930B09}" srcOrd="0" destOrd="0" parTransId="{EDC60B2B-C481-42B1-AC41-05B15EEAB800}" sibTransId="{85970EBC-66A3-4D49-B49A-FE90C221A94E}"/>
    <dgm:cxn modelId="{92458894-6E9C-4462-BF96-7E969AABB358}" type="presOf" srcId="{BE8F4570-D075-4E80-8E7A-FDA94C62704B}" destId="{F809AA6D-0CD2-4A9E-BE01-5FD2741077FC}"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BB616499-16B4-4B19-A513-6F8D604916D5}" type="presOf" srcId="{CC36FA44-F1A5-4DEB-9EAC-66C47B436A88}" destId="{17E9AFC8-0AFE-42D6-9935-A016D946EB7A}" srcOrd="1" destOrd="0" presId="urn:microsoft.com/office/officeart/2005/8/layout/hierarchy2"/>
    <dgm:cxn modelId="{01068499-4529-4267-8DA8-0A6EE04FFA8C}" srcId="{C70CA1AE-4A4F-4169-B946-9871CE3AF883}" destId="{B36B425A-66FC-4154-81F5-26A9E74D54DD}" srcOrd="0" destOrd="0" parTransId="{D5821400-8830-4AAC-B8F1-7385A8B0EA17}" sibTransId="{20B14E33-8D04-447D-AFB8-D00673624CCF}"/>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40F41A6-D590-4C32-954F-91CD160D7FF4}" type="presOf" srcId="{6D7572A8-F39B-4483-8518-338F3ECE7AC3}" destId="{52A40954-1EF5-4301-BB0D-4A14AB1CC04D}" srcOrd="1" destOrd="0" presId="urn:microsoft.com/office/officeart/2005/8/layout/hierarchy2"/>
    <dgm:cxn modelId="{9C9744A6-94AE-40A4-B3FA-099E129C1672}" type="presOf" srcId="{26869DE0-4993-44E7-9D22-56032583FD6F}" destId="{A8A89C30-B007-4C88-AFB7-6A8BFD16B2E2}" srcOrd="0" destOrd="0" presId="urn:microsoft.com/office/officeart/2005/8/layout/hierarchy2"/>
    <dgm:cxn modelId="{0FDE88A7-E915-41BA-AAEA-748B8F715325}" srcId="{D774CED6-7ACB-487D-9DFF-79E1821C0DE8}" destId="{A50C767F-6550-4C34-9238-8143FE3868C4}" srcOrd="0" destOrd="0" parTransId="{1AFDD5BE-3AE1-44B1-9B6A-C6F6BE01CD4E}" sibTransId="{F2CA8181-220F-44E6-9746-798C81EB8DF5}"/>
    <dgm:cxn modelId="{6D69B3A7-677B-40BF-A078-0FAB787E8CE4}" type="presOf" srcId="{F1EF110E-75D0-425A-B477-FF9B3467FF38}" destId="{1B2E47E2-3018-4CCF-AEF5-0CF748DE9FFE}"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2F6496A8-8055-4407-80EE-CBA597A1E1E8}" type="presOf" srcId="{357E3D0F-0DA5-4218-828C-BA87A015F59B}" destId="{7021A581-D176-4DF3-883C-77EFB747223A}" srcOrd="0" destOrd="0" presId="urn:microsoft.com/office/officeart/2005/8/layout/hierarchy2"/>
    <dgm:cxn modelId="{2C47A4A8-4FE0-4F46-8A7C-EDCC689CD942}" type="presOf" srcId="{5C7AA53C-0C12-4448-B4AA-84590C20190B}" destId="{AF855EAC-399E-4ABC-9AA3-E94BE39F0826}" srcOrd="0" destOrd="0" presId="urn:microsoft.com/office/officeart/2005/8/layout/hierarchy2"/>
    <dgm:cxn modelId="{F7CE96A9-8F25-499E-8768-8F67C7CE37D6}" srcId="{26869DE0-4993-44E7-9D22-56032583FD6F}" destId="{1825F196-B78B-4006-9F57-5A3FD841401A}" srcOrd="0" destOrd="0" parTransId="{3AF676AD-15F3-45F2-BED2-3A6F685BD7A4}" sibTransId="{658ABEB5-16E7-4F0F-A849-14DA74492DF6}"/>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ED5EACAF-3434-4526-952D-7566BD852760}" type="presOf" srcId="{EDC60B2B-C481-42B1-AC41-05B15EEAB800}" destId="{F3273473-4ED3-4000-9B24-ED9F19DFE6AE}" srcOrd="1" destOrd="0" presId="urn:microsoft.com/office/officeart/2005/8/layout/hierarchy2"/>
    <dgm:cxn modelId="{3B62F6B0-2B63-4B17-8B9F-9321BBCFDC1C}" type="presOf" srcId="{BE9467E8-03E3-4F9E-B26B-78EAAE4F3016}" destId="{E141F8B9-088F-4915-9836-C61B826C42B7}" srcOrd="0" destOrd="0" presId="urn:microsoft.com/office/officeart/2005/8/layout/hierarchy2"/>
    <dgm:cxn modelId="{86053AB4-F282-44E4-A1C6-F2C1D1CED856}" type="presOf" srcId="{640856E3-D3D7-4C40-954F-CA50D983AA19}" destId="{49A3C2A6-B817-4F56-94AA-4E158689E3AD}"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9C0F9FB5-9248-4E18-A157-E0BC0EF85C12}" srcId="{CC7350FD-2B51-4A56-8543-ACFBBC3C4F26}" destId="{CAA65C5B-48C7-473B-8849-B8E0DB4E1547}" srcOrd="0" destOrd="0" parTransId="{AA2449C1-BDD9-44F3-A114-C522198FC25C}" sibTransId="{17989BF9-668C-4284-A883-2CBC6B4EA5F7}"/>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1E648AC4-66C2-4A3E-BDF2-85C540C38CAC}" srcId="{184F23D8-5D0E-41E2-B13D-FDD5F321ABE2}" destId="{F8A83A77-F37C-4B25-869F-544FEA945FF3}" srcOrd="0" destOrd="0" parTransId="{DD498189-14FE-412F-8A50-C90DFDABFE43}" sibTransId="{D54FBB2C-F0E7-422F-9D72-227A96A2CAF9}"/>
    <dgm:cxn modelId="{108774C5-9745-4591-8163-0A4B54DE5F73}" type="presOf" srcId="{760E8AA8-F9A7-464C-B798-58B0E18EBAC2}" destId="{56BDB758-039D-4CDC-88C8-A2D01C0F37EA}" srcOrd="1"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C28CB1C7-5CF4-4E17-A0FE-03507037579D}" type="presOf" srcId="{DDD8076B-426C-49B9-BC16-4F540EFDDD2B}" destId="{D99BB133-3444-41DE-8640-AB8B71587ED5}"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49A4DCC7-ECD7-432C-8655-B43AA0A5876C}" srcId="{1FECF7E7-390A-4014-97CD-B0B6CD7B845B}" destId="{26869DE0-4993-44E7-9D22-56032583FD6F}" srcOrd="0" destOrd="0" parTransId="{6D7572A8-F39B-4483-8518-338F3ECE7AC3}" sibTransId="{9B06A0D4-C5A9-4BE3-B3EB-1F48C71EF9DD}"/>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CD63B4D2-0C61-4B10-ACD9-2FAFA7D24CD0}" type="presOf" srcId="{BEABFC80-80E7-4435-A0BA-8DB9EBB33AC4}" destId="{6EC44A97-8C80-4A87-BEC6-4E986D4F5A49}"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3FC75ED6-9EE3-427C-B645-CA21323A7A50}" srcId="{1825F196-B78B-4006-9F57-5A3FD841401A}" destId="{D7EBE3BC-8889-425B-A3DD-342DEFECED29}" srcOrd="0" destOrd="0" parTransId="{BE9467E8-03E3-4F9E-B26B-78EAAE4F3016}" sibTransId="{50AEA959-69EE-4061-8CC8-82A4507B111E}"/>
    <dgm:cxn modelId="{D5FF4CDA-DB10-411A-8913-240AD58B03E8}" type="presOf" srcId="{D774CED6-7ACB-487D-9DFF-79E1821C0DE8}" destId="{86FD77AB-1E35-4D6B-9ED2-790500119FF6}" srcOrd="0" destOrd="0" presId="urn:microsoft.com/office/officeart/2005/8/layout/hierarchy2"/>
    <dgm:cxn modelId="{57890DDB-6ABD-4D8B-84AD-06F1F683A21D}" type="presOf" srcId="{D5821400-8830-4AAC-B8F1-7385A8B0EA17}" destId="{15044945-9CB2-4F0C-93E6-A4A2D864587E}"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F1A362DE-E98F-476D-9E3F-C9433E12F9C5}" type="presOf" srcId="{679B3662-FDBC-41E7-A89E-7B28256CCCD3}" destId="{9BDD72E5-EF08-4F77-9516-F9AE1FDFA467}" srcOrd="1" destOrd="0" presId="urn:microsoft.com/office/officeart/2005/8/layout/hierarchy2"/>
    <dgm:cxn modelId="{3C214EE0-FB29-48BA-8009-7C5082A7B9FA}" type="presOf" srcId="{6D7572A8-F39B-4483-8518-338F3ECE7AC3}" destId="{121E8C89-C8B1-4EC0-A5F6-A12D9F8CE11A}" srcOrd="0" destOrd="0" presId="urn:microsoft.com/office/officeart/2005/8/layout/hierarchy2"/>
    <dgm:cxn modelId="{832F8FE2-487F-42ED-865B-64D57DEC263D}" srcId="{BE8F4570-D075-4E80-8E7A-FDA94C62704B}" destId="{5C7AA53C-0C12-4448-B4AA-84590C20190B}" srcOrd="0" destOrd="0" parTransId="{760E8AA8-F9A7-464C-B798-58B0E18EBAC2}" sibTransId="{04B2B966-5573-420A-8B27-24AD2EA85944}"/>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126FB0E6-4368-43CB-AECA-8BC09D6AD412}" type="presOf" srcId="{CC36FA44-F1A5-4DEB-9EAC-66C47B436A88}" destId="{0B591C63-88E8-4D50-B354-145D4512BE43}"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571211EA-F8D7-4E9F-ABF4-00DC9A857664}" srcId="{D4FCFB89-290D-4A43-B957-C7CDC4010B6F}" destId="{F1EF110E-75D0-425A-B477-FF9B3467FF38}" srcOrd="0" destOrd="0" parTransId="{7DECA9D3-249A-40F0-A1D3-C8D276F6A68B}" sibTransId="{ED79462A-7EAC-4135-82DC-3DEA0974DA64}"/>
    <dgm:cxn modelId="{9343C1EA-522B-4E33-A01A-5761426A5A14}" type="presOf" srcId="{9D7DCDBD-A8E1-4DD2-91C2-420A2C7BB0A1}" destId="{8DAB1AD7-3E8B-44CE-BCD8-F10857D444F9}" srcOrd="1" destOrd="0" presId="urn:microsoft.com/office/officeart/2005/8/layout/hierarchy2"/>
    <dgm:cxn modelId="{CE37CCEA-EC84-4E74-9DC2-F3A5421D4119}" type="presOf" srcId="{D7EBE3BC-8889-425B-A3DD-342DEFECED29}" destId="{5CB9443D-2F21-499F-BC12-83916015CBFE}"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14F7E6F0-40B1-48C0-B09A-5AD180044DA6}" type="presOf" srcId="{C3560D9A-5A2B-4A37-AFFE-D119A02F9FE5}" destId="{37D3FD5A-861F-4DF5-86E5-CA2F85458B71}" srcOrd="1" destOrd="0" presId="urn:microsoft.com/office/officeart/2005/8/layout/hierarchy2"/>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B27EDDF4-24E7-4F06-AF76-9FDBE6BAAC3B}" type="presOf" srcId="{DD498189-14FE-412F-8A50-C90DFDABFE43}" destId="{AE96A882-DF13-4857-90E2-7435CC5379ED}" srcOrd="0" destOrd="0" presId="urn:microsoft.com/office/officeart/2005/8/layout/hierarchy2"/>
    <dgm:cxn modelId="{2D2769F5-ED28-49F4-AE68-D92C90A05DD1}" type="presOf" srcId="{CCA93883-2624-418D-B504-3A385E99020E}" destId="{F048A148-7001-4500-9DDF-C2D7AD1D55F8}" srcOrd="0" destOrd="0" presId="urn:microsoft.com/office/officeart/2005/8/layout/hierarchy2"/>
    <dgm:cxn modelId="{509ABFF7-E0D9-4FDF-ACA0-A8DAE02AF89C}" type="presOf" srcId="{DD498189-14FE-412F-8A50-C90DFDABFE43}" destId="{1DD43DBE-8E5A-4B2F-87DF-DE71B6058F59}"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DB91F9FC-92AC-43E5-A0A2-0C707303EB69}" type="presOf" srcId="{BFB813A5-535B-499F-B509-A6333B929595}" destId="{4B5C0914-7339-47CF-8C89-40F57AFC20E9}"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286EBAFE-C243-4601-A6D3-F2ACC0AB83F1}" type="presOf" srcId="{C70CA1AE-4A4F-4169-B946-9871CE3AF883}" destId="{69B9C8B2-D244-49DA-87E6-7512E24533B3}"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95254777-9925-4F4E-9FEE-9205042DAA73}" type="presParOf" srcId="{977C92BF-A0B1-4CE0-8DB5-6C6A825F4771}" destId="{49A3C2A6-B817-4F56-94AA-4E158689E3AD}" srcOrd="0" destOrd="0" presId="urn:microsoft.com/office/officeart/2005/8/layout/hierarchy2"/>
    <dgm:cxn modelId="{D76C2A08-4B7A-4ED3-A0DA-C614BED8CC8E}" type="presParOf" srcId="{49A3C2A6-B817-4F56-94AA-4E158689E3AD}" destId="{181B5E1A-EE2A-4888-BCAF-3DF3FBF2E289}" srcOrd="0" destOrd="0" presId="urn:microsoft.com/office/officeart/2005/8/layout/hierarchy2"/>
    <dgm:cxn modelId="{6DDA7A76-7D62-4A70-99F1-A1383313EBAD}" type="presParOf" srcId="{977C92BF-A0B1-4CE0-8DB5-6C6A825F4771}" destId="{96E2795C-8743-495B-B2BB-9962C9A63027}" srcOrd="1" destOrd="0" presId="urn:microsoft.com/office/officeart/2005/8/layout/hierarchy2"/>
    <dgm:cxn modelId="{379A1466-D28C-4BC8-9F52-F3B44ECFE987}" type="presParOf" srcId="{96E2795C-8743-495B-B2BB-9962C9A63027}" destId="{28D8A5F9-F8E6-4816-BF11-10DBF157B233}" srcOrd="0" destOrd="0" presId="urn:microsoft.com/office/officeart/2005/8/layout/hierarchy2"/>
    <dgm:cxn modelId="{A59487D0-46F1-4BD4-BDFA-9C22818C754F}" type="presParOf" srcId="{96E2795C-8743-495B-B2BB-9962C9A63027}" destId="{7AB83EAF-6515-4500-BBE9-26A50ABE2044}"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B32AB9B6-1155-4C08-8F03-43C12CA3EA71}" type="presParOf" srcId="{24E9E093-7899-49B7-B20D-EE7FC6ED5AB8}" destId="{0B591C63-88E8-4D50-B354-145D4512BE43}" srcOrd="0" destOrd="0" presId="urn:microsoft.com/office/officeart/2005/8/layout/hierarchy2"/>
    <dgm:cxn modelId="{D796227B-D405-4D38-AECB-81168070E4AC}" type="presParOf" srcId="{0B591C63-88E8-4D50-B354-145D4512BE43}" destId="{17E9AFC8-0AFE-42D6-9935-A016D946EB7A}" srcOrd="0" destOrd="0" presId="urn:microsoft.com/office/officeart/2005/8/layout/hierarchy2"/>
    <dgm:cxn modelId="{681CE0D1-5144-43D7-B644-3BDB18088645}" type="presParOf" srcId="{24E9E093-7899-49B7-B20D-EE7FC6ED5AB8}" destId="{21CF7313-9252-4F53-8E30-0757031824D0}" srcOrd="1" destOrd="0" presId="urn:microsoft.com/office/officeart/2005/8/layout/hierarchy2"/>
    <dgm:cxn modelId="{53DF5F34-31BB-437F-930B-EF91D4CA7924}" type="presParOf" srcId="{21CF7313-9252-4F53-8E30-0757031824D0}" destId="{F809AA6D-0CD2-4A9E-BE01-5FD2741077FC}" srcOrd="0" destOrd="0" presId="urn:microsoft.com/office/officeart/2005/8/layout/hierarchy2"/>
    <dgm:cxn modelId="{068434B8-CFF6-4446-9043-38E199C5D9A8}" type="presParOf" srcId="{21CF7313-9252-4F53-8E30-0757031824D0}" destId="{E299F6BE-5766-4367-8606-457938F3C30E}" srcOrd="1" destOrd="0" presId="urn:microsoft.com/office/officeart/2005/8/layout/hierarchy2"/>
    <dgm:cxn modelId="{AB8A0E83-5E04-4581-84D1-811B116B4E8B}" type="presParOf" srcId="{E299F6BE-5766-4367-8606-457938F3C30E}" destId="{FDB035AF-EF02-46FC-ACF6-FDA22F996CF1}" srcOrd="0" destOrd="0" presId="urn:microsoft.com/office/officeart/2005/8/layout/hierarchy2"/>
    <dgm:cxn modelId="{1A8807EB-7E24-4F59-8D51-582587BCB465}" type="presParOf" srcId="{FDB035AF-EF02-46FC-ACF6-FDA22F996CF1}" destId="{56BDB758-039D-4CDC-88C8-A2D01C0F37EA}" srcOrd="0" destOrd="0" presId="urn:microsoft.com/office/officeart/2005/8/layout/hierarchy2"/>
    <dgm:cxn modelId="{B0070E12-E2CD-4991-8AB0-31DDC6BD5C57}" type="presParOf" srcId="{E299F6BE-5766-4367-8606-457938F3C30E}" destId="{8BCFA9E2-E76E-4166-B713-ABC4DC3B581E}" srcOrd="1" destOrd="0" presId="urn:microsoft.com/office/officeart/2005/8/layout/hierarchy2"/>
    <dgm:cxn modelId="{62B4E232-EDCE-4D44-A488-E01764F39C39}" type="presParOf" srcId="{8BCFA9E2-E76E-4166-B713-ABC4DC3B581E}" destId="{AF855EAC-399E-4ABC-9AA3-E94BE39F0826}" srcOrd="0" destOrd="0" presId="urn:microsoft.com/office/officeart/2005/8/layout/hierarchy2"/>
    <dgm:cxn modelId="{E796F455-F0EA-4C78-BB9C-30CCE39FE3B7}" type="presParOf" srcId="{8BCFA9E2-E76E-4166-B713-ABC4DC3B581E}" destId="{BBB9D3FB-F1E8-4513-A918-FBD4442159DA}" srcOrd="1" destOrd="0" presId="urn:microsoft.com/office/officeart/2005/8/layout/hierarchy2"/>
    <dgm:cxn modelId="{32037E59-C13A-46CA-9B5E-A053A44D12FE}" type="presParOf" srcId="{BBB9D3FB-F1E8-4513-A918-FBD4442159DA}" destId="{996918DF-FC70-4157-A568-56FFE69AEB33}" srcOrd="0" destOrd="0" presId="urn:microsoft.com/office/officeart/2005/8/layout/hierarchy2"/>
    <dgm:cxn modelId="{A57DE752-F543-4132-A66B-098CD523849A}" type="presParOf" srcId="{996918DF-FC70-4157-A568-56FFE69AEB33}" destId="{9BDD72E5-EF08-4F77-9516-F9AE1FDFA467}" srcOrd="0" destOrd="0" presId="urn:microsoft.com/office/officeart/2005/8/layout/hierarchy2"/>
    <dgm:cxn modelId="{A04910F0-FC00-461C-9836-D4095E9A890D}" type="presParOf" srcId="{BBB9D3FB-F1E8-4513-A918-FBD4442159DA}" destId="{0438441B-5D81-419D-BE9E-C9A9F0D1FE16}" srcOrd="1" destOrd="0" presId="urn:microsoft.com/office/officeart/2005/8/layout/hierarchy2"/>
    <dgm:cxn modelId="{EEFD7B9C-DDDD-4D07-AA28-E386D5940AB6}" type="presParOf" srcId="{0438441B-5D81-419D-BE9E-C9A9F0D1FE16}" destId="{07552DB2-1FFD-496E-85CD-F1AE7616364F}" srcOrd="0" destOrd="0" presId="urn:microsoft.com/office/officeart/2005/8/layout/hierarchy2"/>
    <dgm:cxn modelId="{9B7B1793-99D3-4032-B33B-B327B3316859}" type="presParOf" srcId="{0438441B-5D81-419D-BE9E-C9A9F0D1FE16}" destId="{68FC5B58-EED0-46E3-ABF9-7B13F47FCD9E}"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E9CBB9C2-DF24-4DCD-A026-7F5FB820AE8D}" type="presParOf" srcId="{2105B7CE-B91D-4034-A761-A05C1FAC2409}" destId="{3CC7D2F2-8F2F-4096-8B2C-08A1AEF50DCD}" srcOrd="0" destOrd="0" presId="urn:microsoft.com/office/officeart/2005/8/layout/hierarchy2"/>
    <dgm:cxn modelId="{8210B809-1C24-4BC6-A065-A0EAB9BA57CE}" type="presParOf" srcId="{3CC7D2F2-8F2F-4096-8B2C-08A1AEF50DCD}" destId="{61C38878-4AD7-4D81-AE74-7CCA160FB550}" srcOrd="0" destOrd="0" presId="urn:microsoft.com/office/officeart/2005/8/layout/hierarchy2"/>
    <dgm:cxn modelId="{428655C0-CB7F-49BD-934B-735023371693}" type="presParOf" srcId="{2105B7CE-B91D-4034-A761-A05C1FAC2409}" destId="{3C2D3A75-F5E0-4963-8699-C336A6D6E97C}" srcOrd="1" destOrd="0" presId="urn:microsoft.com/office/officeart/2005/8/layout/hierarchy2"/>
    <dgm:cxn modelId="{D9931C86-E2AC-40DF-A981-BD93D28D63AB}" type="presParOf" srcId="{3C2D3A75-F5E0-4963-8699-C336A6D6E97C}" destId="{69B9C8B2-D244-49DA-87E6-7512E24533B3}" srcOrd="0" destOrd="0" presId="urn:microsoft.com/office/officeart/2005/8/layout/hierarchy2"/>
    <dgm:cxn modelId="{A1D9D438-EACB-4DC2-8F4A-730CE4A6E303}" type="presParOf" srcId="{3C2D3A75-F5E0-4963-8699-C336A6D6E97C}" destId="{DCDB0F9C-F8F2-4976-A27F-8DD12C0EF20F}" srcOrd="1" destOrd="0" presId="urn:microsoft.com/office/officeart/2005/8/layout/hierarchy2"/>
    <dgm:cxn modelId="{8997758A-071C-4C31-92F4-B6370ED0103F}" type="presParOf" srcId="{DCDB0F9C-F8F2-4976-A27F-8DD12C0EF20F}" destId="{15044945-9CB2-4F0C-93E6-A4A2D864587E}" srcOrd="0" destOrd="0" presId="urn:microsoft.com/office/officeart/2005/8/layout/hierarchy2"/>
    <dgm:cxn modelId="{90A5113D-DED0-4241-85D8-86440C698D57}" type="presParOf" srcId="{15044945-9CB2-4F0C-93E6-A4A2D864587E}" destId="{E67F117A-2EF7-4156-8D44-E4F7D4112419}" srcOrd="0" destOrd="0" presId="urn:microsoft.com/office/officeart/2005/8/layout/hierarchy2"/>
    <dgm:cxn modelId="{FD5353E3-B2F1-4C1E-98C7-6626EE50DB7F}" type="presParOf" srcId="{DCDB0F9C-F8F2-4976-A27F-8DD12C0EF20F}" destId="{C5B68437-ED83-4ECD-9A4C-20A211497D3F}" srcOrd="1" destOrd="0" presId="urn:microsoft.com/office/officeart/2005/8/layout/hierarchy2"/>
    <dgm:cxn modelId="{9A9D40F8-137A-48EF-A721-6E95C309D5B1}" type="presParOf" srcId="{C5B68437-ED83-4ECD-9A4C-20A211497D3F}" destId="{8C559F55-6A4D-4687-85DD-662AA2B9ECA4}" srcOrd="0" destOrd="0" presId="urn:microsoft.com/office/officeart/2005/8/layout/hierarchy2"/>
    <dgm:cxn modelId="{0FF558B9-4BAA-45DC-BC21-D5A58AAB0E6C}" type="presParOf" srcId="{C5B68437-ED83-4ECD-9A4C-20A211497D3F}" destId="{02BD7940-09F0-4197-8036-2F4BC46458F4}"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61287487-B00B-4195-AAE0-989D450CC9FD}" type="presParOf" srcId="{DBF3112B-3715-478F-8E2A-1530B13A6E48}" destId="{AE96A882-DF13-4857-90E2-7435CC5379ED}" srcOrd="0" destOrd="0" presId="urn:microsoft.com/office/officeart/2005/8/layout/hierarchy2"/>
    <dgm:cxn modelId="{6A51C883-F42D-4289-AF2B-A9C84A8046A3}" type="presParOf" srcId="{AE96A882-DF13-4857-90E2-7435CC5379ED}" destId="{1DD43DBE-8E5A-4B2F-87DF-DE71B6058F59}" srcOrd="0" destOrd="0" presId="urn:microsoft.com/office/officeart/2005/8/layout/hierarchy2"/>
    <dgm:cxn modelId="{E5604E7F-D457-49DB-A9FD-A9A7DEEB1476}" type="presParOf" srcId="{DBF3112B-3715-478F-8E2A-1530B13A6E48}" destId="{625EF906-99D8-4B66-8972-92C195F43F99}" srcOrd="1" destOrd="0" presId="urn:microsoft.com/office/officeart/2005/8/layout/hierarchy2"/>
    <dgm:cxn modelId="{A9B4F99E-EEC3-4428-9CB4-A69A7B190AEF}" type="presParOf" srcId="{625EF906-99D8-4B66-8972-92C195F43F99}" destId="{75C3ECB2-D843-400D-942E-D1EE7EDAAE1F}" srcOrd="0" destOrd="0" presId="urn:microsoft.com/office/officeart/2005/8/layout/hierarchy2"/>
    <dgm:cxn modelId="{D546D0B0-8122-4BC1-A057-3E3A161E8631}" type="presParOf" srcId="{625EF906-99D8-4B66-8972-92C195F43F99}" destId="{0BD17373-1B47-46E8-86CC-A955F16CD4C0}"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C6FF9D9C-F885-4EB0-99B0-0FEEB74E214F}" type="presParOf" srcId="{7EB9537A-5576-4854-BFE9-12DDC4F32C48}" destId="{85803838-EBF8-4CDA-9D12-B8DFEBEB76E5}" srcOrd="0" destOrd="0" presId="urn:microsoft.com/office/officeart/2005/8/layout/hierarchy2"/>
    <dgm:cxn modelId="{AA4670EE-927F-4B0A-977E-191A071C5403}" type="presParOf" srcId="{85803838-EBF8-4CDA-9D12-B8DFEBEB76E5}" destId="{AE837EB3-1C39-4394-85F0-EF099836EF23}" srcOrd="0" destOrd="0" presId="urn:microsoft.com/office/officeart/2005/8/layout/hierarchy2"/>
    <dgm:cxn modelId="{05FDEBE7-6765-4979-9790-10FF8CBD4E08}" type="presParOf" srcId="{7EB9537A-5576-4854-BFE9-12DDC4F32C48}" destId="{50A4FD3A-AD35-457C-B645-8CB288C2274D}" srcOrd="1" destOrd="0" presId="urn:microsoft.com/office/officeart/2005/8/layout/hierarchy2"/>
    <dgm:cxn modelId="{7B0CC890-BDF9-4FCE-82DE-7C0C2FFC68A2}" type="presParOf" srcId="{50A4FD3A-AD35-457C-B645-8CB288C2274D}" destId="{1B2E47E2-3018-4CCF-AEF5-0CF748DE9FFE}" srcOrd="0" destOrd="0" presId="urn:microsoft.com/office/officeart/2005/8/layout/hierarchy2"/>
    <dgm:cxn modelId="{CE19A315-B517-4E5E-9194-2F7FBECE1CC4}" type="presParOf" srcId="{50A4FD3A-AD35-457C-B645-8CB288C2274D}" destId="{545CE631-0A00-46E6-89C4-4DD4A864DB61}"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9B1EEBF2-20EC-4B76-B42D-D18AE006CAEA}" type="presParOf" srcId="{E02D9794-9E87-49BF-A0FB-361A0EF48A9F}" destId="{121E8C89-C8B1-4EC0-A5F6-A12D9F8CE11A}" srcOrd="0" destOrd="0" presId="urn:microsoft.com/office/officeart/2005/8/layout/hierarchy2"/>
    <dgm:cxn modelId="{3F1EF7E2-36B0-4F39-9297-342651B38B91}" type="presParOf" srcId="{121E8C89-C8B1-4EC0-A5F6-A12D9F8CE11A}" destId="{52A40954-1EF5-4301-BB0D-4A14AB1CC04D}" srcOrd="0" destOrd="0" presId="urn:microsoft.com/office/officeart/2005/8/layout/hierarchy2"/>
    <dgm:cxn modelId="{5ABAF609-B7FC-4F66-8160-EEBAB63E5AD4}" type="presParOf" srcId="{E02D9794-9E87-49BF-A0FB-361A0EF48A9F}" destId="{99CABB6E-FFAD-40AD-9533-BA0DD9762FCA}" srcOrd="1" destOrd="0" presId="urn:microsoft.com/office/officeart/2005/8/layout/hierarchy2"/>
    <dgm:cxn modelId="{F9131A56-625A-49E5-93AC-C2D21405BFD9}" type="presParOf" srcId="{99CABB6E-FFAD-40AD-9533-BA0DD9762FCA}" destId="{A8A89C30-B007-4C88-AFB7-6A8BFD16B2E2}" srcOrd="0" destOrd="0" presId="urn:microsoft.com/office/officeart/2005/8/layout/hierarchy2"/>
    <dgm:cxn modelId="{21E260E4-5236-43ED-B8F5-A1F960C6B91C}" type="presParOf" srcId="{99CABB6E-FFAD-40AD-9533-BA0DD9762FCA}" destId="{0E528A58-A1EE-4AE0-A998-3CB89EB7162A}" srcOrd="1" destOrd="0" presId="urn:microsoft.com/office/officeart/2005/8/layout/hierarchy2"/>
    <dgm:cxn modelId="{E3034A87-602B-425B-A468-970CF4186B38}" type="presParOf" srcId="{0E528A58-A1EE-4AE0-A998-3CB89EB7162A}" destId="{6947EAEF-FA10-46B2-BDDB-2A4DB80AF9E5}" srcOrd="0" destOrd="0" presId="urn:microsoft.com/office/officeart/2005/8/layout/hierarchy2"/>
    <dgm:cxn modelId="{0ECE6B25-54B7-44BD-A46F-21A886B8E4AA}" type="presParOf" srcId="{6947EAEF-FA10-46B2-BDDB-2A4DB80AF9E5}" destId="{51019FD1-E3B3-4EFE-9A1A-D5FD90FD7DEB}" srcOrd="0" destOrd="0" presId="urn:microsoft.com/office/officeart/2005/8/layout/hierarchy2"/>
    <dgm:cxn modelId="{39D87C6E-EB1F-49D2-84BF-2B49A2B091D1}" type="presParOf" srcId="{0E528A58-A1EE-4AE0-A998-3CB89EB7162A}" destId="{71FA15BD-90BF-4345-8438-6B484C1F8D7C}" srcOrd="1" destOrd="0" presId="urn:microsoft.com/office/officeart/2005/8/layout/hierarchy2"/>
    <dgm:cxn modelId="{4B8BC769-A617-4184-A8B8-6144284EC61A}" type="presParOf" srcId="{71FA15BD-90BF-4345-8438-6B484C1F8D7C}" destId="{84B8FAB6-4591-4EDA-9884-4AFC9C368A02}" srcOrd="0" destOrd="0" presId="urn:microsoft.com/office/officeart/2005/8/layout/hierarchy2"/>
    <dgm:cxn modelId="{93380140-F214-4BFB-9B6B-0659085CFF6F}" type="presParOf" srcId="{71FA15BD-90BF-4345-8438-6B484C1F8D7C}" destId="{AD8C2F8D-B6B6-4A53-AF01-932640EDB4BD}" srcOrd="1" destOrd="0" presId="urn:microsoft.com/office/officeart/2005/8/layout/hierarchy2"/>
    <dgm:cxn modelId="{9BAE1C94-0A70-4640-B2E2-079B11B39B8D}" type="presParOf" srcId="{AD8C2F8D-B6B6-4A53-AF01-932640EDB4BD}" destId="{E141F8B9-088F-4915-9836-C61B826C42B7}" srcOrd="0" destOrd="0" presId="urn:microsoft.com/office/officeart/2005/8/layout/hierarchy2"/>
    <dgm:cxn modelId="{834DF37A-A242-4227-9309-C1DCEF411E9A}" type="presParOf" srcId="{E141F8B9-088F-4915-9836-C61B826C42B7}" destId="{7BEA992C-BE52-4B09-8B66-37A36E74D9F5}" srcOrd="0" destOrd="0" presId="urn:microsoft.com/office/officeart/2005/8/layout/hierarchy2"/>
    <dgm:cxn modelId="{7F5CE7E8-ED18-4E63-821E-54B4951BA3E1}" type="presParOf" srcId="{AD8C2F8D-B6B6-4A53-AF01-932640EDB4BD}" destId="{E0D55220-5F3F-4150-A059-33F4488D1411}" srcOrd="1" destOrd="0" presId="urn:microsoft.com/office/officeart/2005/8/layout/hierarchy2"/>
    <dgm:cxn modelId="{A1820460-6737-4E5B-92FF-A61D6EB08E72}" type="presParOf" srcId="{E0D55220-5F3F-4150-A059-33F4488D1411}" destId="{5CB9443D-2F21-499F-BC12-83916015CBFE}" srcOrd="0" destOrd="0" presId="urn:microsoft.com/office/officeart/2005/8/layout/hierarchy2"/>
    <dgm:cxn modelId="{CE2B4F51-C9AD-4EB8-9D33-DD82E41FED9C}" type="presParOf" srcId="{E0D55220-5F3F-4150-A059-33F4488D1411}" destId="{155098D9-9B3E-490C-A57B-4930C838FB78}" srcOrd="1" destOrd="0" presId="urn:microsoft.com/office/officeart/2005/8/layout/hierarchy2"/>
    <dgm:cxn modelId="{80F27FDC-BB88-49C6-A974-FE2E77E34159}" type="presParOf" srcId="{155098D9-9B3E-490C-A57B-4930C838FB78}" destId="{1992A773-71AC-48DE-9E61-334660E08185}" srcOrd="0" destOrd="0" presId="urn:microsoft.com/office/officeart/2005/8/layout/hierarchy2"/>
    <dgm:cxn modelId="{B393ED34-4471-4DD6-AD94-B1BDA9DC000E}" type="presParOf" srcId="{1992A773-71AC-48DE-9E61-334660E08185}" destId="{F3273473-4ED3-4000-9B24-ED9F19DFE6AE}" srcOrd="0" destOrd="0" presId="urn:microsoft.com/office/officeart/2005/8/layout/hierarchy2"/>
    <dgm:cxn modelId="{D8681031-0FA9-4728-B564-C3383E66D0E8}" type="presParOf" srcId="{155098D9-9B3E-490C-A57B-4930C838FB78}" destId="{F143085F-3EB9-48D0-9D7D-1DC2631FDECD}" srcOrd="1" destOrd="0" presId="urn:microsoft.com/office/officeart/2005/8/layout/hierarchy2"/>
    <dgm:cxn modelId="{BEE07BA3-89E7-4F68-AD64-39E0830801CB}" type="presParOf" srcId="{F143085F-3EB9-48D0-9D7D-1DC2631FDECD}" destId="{134CBBD7-B608-43A7-B87A-AFBB4CFA5CB4}" srcOrd="0" destOrd="0" presId="urn:microsoft.com/office/officeart/2005/8/layout/hierarchy2"/>
    <dgm:cxn modelId="{EC5F42FE-89E4-4FB1-9517-C3ABAB19FF46}" type="presParOf" srcId="{F143085F-3EB9-48D0-9D7D-1DC2631FDECD}" destId="{89458B3B-A121-4F46-8D59-1D1CE61BE032}"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0269163-E4C8-4BF9-8610-C55BEB8E9427}" type="presParOf" srcId="{2215C8AB-70DD-4C77-AE45-8AC3C13DE235}" destId="{1844A11C-B933-44F4-9FB7-DE42E220EA55}" srcOrd="0" destOrd="0" presId="urn:microsoft.com/office/officeart/2005/8/layout/hierarchy2"/>
    <dgm:cxn modelId="{C93EE2D5-73F8-43AD-8DA5-4430B263AAB5}" type="presParOf" srcId="{1844A11C-B933-44F4-9FB7-DE42E220EA55}" destId="{6EC44A97-8C80-4A87-BEC6-4E986D4F5A49}" srcOrd="0" destOrd="0" presId="urn:microsoft.com/office/officeart/2005/8/layout/hierarchy2"/>
    <dgm:cxn modelId="{83AB7465-D422-4F66-90BA-AE20E07638EE}" type="presParOf" srcId="{2215C8AB-70DD-4C77-AE45-8AC3C13DE235}" destId="{66095F7B-11A1-4FCB-9B40-9677312CF002}" srcOrd="1" destOrd="0" presId="urn:microsoft.com/office/officeart/2005/8/layout/hierarchy2"/>
    <dgm:cxn modelId="{13C572E3-2A0F-4E86-AC2A-44601180821B}" type="presParOf" srcId="{66095F7B-11A1-4FCB-9B40-9677312CF002}" destId="{4B5C0914-7339-47CF-8C89-40F57AFC20E9}" srcOrd="0" destOrd="0" presId="urn:microsoft.com/office/officeart/2005/8/layout/hierarchy2"/>
    <dgm:cxn modelId="{110D3AA6-0CA9-4923-B05A-B4C81EBA2AC6}" type="presParOf" srcId="{66095F7B-11A1-4FCB-9B40-9677312CF002}" destId="{8A23A808-E499-48AD-92E0-548BFE98358A}" srcOrd="1" destOrd="0" presId="urn:microsoft.com/office/officeart/2005/8/layout/hierarchy2"/>
    <dgm:cxn modelId="{1A96677E-B028-4EBF-B040-DD08FEB1C7E0}" type="presParOf" srcId="{8A23A808-E499-48AD-92E0-548BFE98358A}" destId="{B3E7FF59-FE3A-4AEB-87F0-848C59E0FDFC}" srcOrd="0" destOrd="0" presId="urn:microsoft.com/office/officeart/2005/8/layout/hierarchy2"/>
    <dgm:cxn modelId="{4500D205-86CF-4CAE-B236-53665D2E03C5}" type="presParOf" srcId="{B3E7FF59-FE3A-4AEB-87F0-848C59E0FDFC}" destId="{8A7A14F0-658D-4F65-9048-E000FEBBFD5E}" srcOrd="0" destOrd="0" presId="urn:microsoft.com/office/officeart/2005/8/layout/hierarchy2"/>
    <dgm:cxn modelId="{2839578E-C156-4945-BC55-39CA099FA69F}" type="presParOf" srcId="{8A23A808-E499-48AD-92E0-548BFE98358A}" destId="{00D49B68-1B94-4D98-B5CB-5B4A7E94B6C2}" srcOrd="1" destOrd="0" presId="urn:microsoft.com/office/officeart/2005/8/layout/hierarchy2"/>
    <dgm:cxn modelId="{FC84F973-A669-480A-953B-5D589B24A35E}" type="presParOf" srcId="{00D49B68-1B94-4D98-B5CB-5B4A7E94B6C2}" destId="{D99BB133-3444-41DE-8640-AB8B71587ED5}" srcOrd="0" destOrd="0" presId="urn:microsoft.com/office/officeart/2005/8/layout/hierarchy2"/>
    <dgm:cxn modelId="{A49DA4E3-0F33-4DB2-9F0F-321617A11C18}" type="presParOf" srcId="{00D49B68-1B94-4D98-B5CB-5B4A7E94B6C2}" destId="{DCB38AF7-8BF1-4698-A2CA-AD4FB2793A88}" srcOrd="1" destOrd="0" presId="urn:microsoft.com/office/officeart/2005/8/layout/hierarchy2"/>
    <dgm:cxn modelId="{8D0F4373-78D2-4313-88EA-A70795548876}" type="presParOf" srcId="{DCB38AF7-8BF1-4698-A2CA-AD4FB2793A88}" destId="{7021A581-D176-4DF3-883C-77EFB747223A}" srcOrd="0" destOrd="0" presId="urn:microsoft.com/office/officeart/2005/8/layout/hierarchy2"/>
    <dgm:cxn modelId="{17056DC1-E56A-4E6C-8D65-F9E578D553FC}" type="presParOf" srcId="{7021A581-D176-4DF3-883C-77EFB747223A}" destId="{BE0C6693-FB2F-4A53-9A79-93F3452DA8FC}" srcOrd="0" destOrd="0" presId="urn:microsoft.com/office/officeart/2005/8/layout/hierarchy2"/>
    <dgm:cxn modelId="{CD546607-3E7F-43FD-A6F6-2EEE7552B7CC}" type="presParOf" srcId="{DCB38AF7-8BF1-4698-A2CA-AD4FB2793A88}" destId="{14A71C7E-D418-4825-9E66-192AB505B4FD}" srcOrd="1" destOrd="0" presId="urn:microsoft.com/office/officeart/2005/8/layout/hierarchy2"/>
    <dgm:cxn modelId="{B55060FA-74D9-4114-A8F9-C97E38B0135C}" type="presParOf" srcId="{14A71C7E-D418-4825-9E66-192AB505B4FD}" destId="{6AEC2C79-6330-4A1E-B4B5-8133F07520A2}" srcOrd="0" destOrd="0" presId="urn:microsoft.com/office/officeart/2005/8/layout/hierarchy2"/>
    <dgm:cxn modelId="{FBEB7E0D-F8D3-4286-AB2B-FAEB0354AACF}" type="presParOf" srcId="{14A71C7E-D418-4825-9E66-192AB505B4FD}" destId="{AA7A18D4-2053-42F7-A40B-3015A33DE9F8}"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 modelId="{0DA72209-B6A3-4264-8781-C0E85F100B1C}" type="presParOf" srcId="{5E2D3378-96D4-41DC-A3C6-85B63D524833}" destId="{30868059-5D14-4C4D-967B-68FAF518815D}" srcOrd="0" destOrd="0" presId="urn:microsoft.com/office/officeart/2005/8/layout/hierarchy2"/>
    <dgm:cxn modelId="{57673C9D-F029-433B-800E-97C0D21E99C1}" type="presParOf" srcId="{30868059-5D14-4C4D-967B-68FAF518815D}" destId="{37D3FD5A-861F-4DF5-86E5-CA2F85458B71}" srcOrd="0" destOrd="0" presId="urn:microsoft.com/office/officeart/2005/8/layout/hierarchy2"/>
    <dgm:cxn modelId="{409766E8-B51E-4FF4-8FF9-76B8B382864C}" type="presParOf" srcId="{5E2D3378-96D4-41DC-A3C6-85B63D524833}" destId="{B3FD596B-F7C1-4773-9F08-751FB491743B}" srcOrd="1" destOrd="0" presId="urn:microsoft.com/office/officeart/2005/8/layout/hierarchy2"/>
    <dgm:cxn modelId="{C5528DFE-09AE-4379-B92D-6FECA3449371}" type="presParOf" srcId="{B3FD596B-F7C1-4773-9F08-751FB491743B}" destId="{F048A148-7001-4500-9DDF-C2D7AD1D55F8}" srcOrd="0" destOrd="0" presId="urn:microsoft.com/office/officeart/2005/8/layout/hierarchy2"/>
    <dgm:cxn modelId="{4840AB60-6E94-4983-821F-8D7B33D3E6B5}" type="presParOf" srcId="{B3FD596B-F7C1-4773-9F08-751FB491743B}" destId="{D26BA648-16B2-4EFE-AD5C-8ACDB36ACCDE}" srcOrd="1" destOrd="0" presId="urn:microsoft.com/office/officeart/2005/8/layout/hierarchy2"/>
    <dgm:cxn modelId="{FEB781D2-4D2A-43B9-8CBF-A1121824C73C}" type="presParOf" srcId="{D26BA648-16B2-4EFE-AD5C-8ACDB36ACCDE}" destId="{DF33562B-7614-4343-A02B-D0BEC667704F}" srcOrd="0" destOrd="0" presId="urn:microsoft.com/office/officeart/2005/8/layout/hierarchy2"/>
    <dgm:cxn modelId="{4548D89F-C833-407F-9006-9889F189F006}" type="presParOf" srcId="{DF33562B-7614-4343-A02B-D0BEC667704F}" destId="{2DD22126-5D53-4940-BBC7-22B2DD42E240}" srcOrd="0" destOrd="0" presId="urn:microsoft.com/office/officeart/2005/8/layout/hierarchy2"/>
    <dgm:cxn modelId="{F648C18E-4F00-4C62-8914-071E0DC0A511}" type="presParOf" srcId="{D26BA648-16B2-4EFE-AD5C-8ACDB36ACCDE}" destId="{C46E639D-144C-4AB8-B0AD-66931B3AA8EA}" srcOrd="1" destOrd="0" presId="urn:microsoft.com/office/officeart/2005/8/layout/hierarchy2"/>
    <dgm:cxn modelId="{D45815E5-648D-459E-9B3B-EEE26B539F1D}" type="presParOf" srcId="{C46E639D-144C-4AB8-B0AD-66931B3AA8EA}" destId="{D44F4AB0-7D2A-413E-92D0-717D408E0869}" srcOrd="0" destOrd="0" presId="urn:microsoft.com/office/officeart/2005/8/layout/hierarchy2"/>
    <dgm:cxn modelId="{E1F15422-1E21-4FBF-97A3-5B42E3CD5798}" type="presParOf" srcId="{C46E639D-144C-4AB8-B0AD-66931B3AA8EA}" destId="{44F3C129-3B66-4509-8C0A-24D359404C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0</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S</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1</a:t>
          </a:r>
          <a:r>
            <a:rPr lang="nl-NL" dirty="0"/>
            <a:t>S</a:t>
          </a:r>
          <a:r>
            <a:rPr lang="nl-NL" baseline="-25000" dirty="0"/>
            <a:t>0</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C0CE54EE-658D-4382-AA5A-AB7857E6F75A}">
      <dgm:prSet phldrT="[Tekst]"/>
      <dgm:spPr>
        <a:solidFill>
          <a:srgbClr val="00B0F0"/>
        </a:solidFill>
        <a:ln>
          <a:solidFill>
            <a:srgbClr val="FF0000"/>
          </a:solidFill>
        </a:ln>
      </dgm:spPr>
      <dgm:t>
        <a:bodyPr/>
        <a:lstStyle/>
        <a:p>
          <a:r>
            <a:rPr lang="nl-NL" dirty="0"/>
            <a:t>A</a:t>
          </a:r>
          <a:r>
            <a:rPr lang="nl-NL" baseline="-25000" dirty="0"/>
            <a:t>1</a:t>
          </a:r>
          <a:endParaRPr lang="en-US" baseline="-25000" dirty="0"/>
        </a:p>
      </dgm:t>
    </dgm:pt>
    <dgm:pt modelId="{C35BDBD2-1B75-4869-9B01-5EC66F8E76E0}" type="parTrans" cxnId="{EDB9A50A-AD5F-4847-A9FA-4EA9F609FEF5}">
      <dgm:prSet/>
      <dgm:spPr/>
      <dgm:t>
        <a:bodyPr/>
        <a:lstStyle/>
        <a:p>
          <a:endParaRPr lang="en-US"/>
        </a:p>
      </dgm:t>
    </dgm:pt>
    <dgm:pt modelId="{4FF648DE-584F-402B-8C39-67B3CCE52FF1}" type="sibTrans" cxnId="{EDB9A50A-AD5F-4847-A9FA-4EA9F609FEF5}">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
      <dgm:spPr/>
    </dgm:pt>
    <dgm:pt modelId="{D5D1FD17-72C6-43BE-A348-721B4695F8E8}" type="pres">
      <dgm:prSet presAssocID="{AA2449C1-BDD9-44F3-A114-C522198FC25C}" presName="connTx" presStyleLbl="parChTrans1D3" presStyleIdx="0" presStyleCnt="1"/>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
        <dgm:presLayoutVars>
          <dgm:chPref val="3"/>
        </dgm:presLayoutVars>
      </dgm:prSet>
      <dgm:spPr/>
    </dgm:pt>
    <dgm:pt modelId="{977C92BF-A0B1-4CE0-8DB5-6C6A825F4771}" type="pres">
      <dgm:prSet presAssocID="{CAA65C5B-48C7-473B-8849-B8E0DB4E1547}" presName="level3hierChild" presStyleCnt="0"/>
      <dgm:spPr/>
    </dgm:pt>
    <dgm:pt modelId="{D77F5C8D-44AD-4E92-AF23-B51DDEC39B88}" type="pres">
      <dgm:prSet presAssocID="{C35BDBD2-1B75-4869-9B01-5EC66F8E76E0}" presName="conn2-1" presStyleLbl="parChTrans1D4" presStyleIdx="0" presStyleCnt="1"/>
      <dgm:spPr/>
    </dgm:pt>
    <dgm:pt modelId="{EEEFC053-2E5B-4D20-87A8-6FB7D2D82E10}" type="pres">
      <dgm:prSet presAssocID="{C35BDBD2-1B75-4869-9B01-5EC66F8E76E0}" presName="connTx" presStyleLbl="parChTrans1D4" presStyleIdx="0" presStyleCnt="1"/>
      <dgm:spPr/>
    </dgm:pt>
    <dgm:pt modelId="{12F9B9DA-DACB-4FEA-A310-F59FEA3DCB88}" type="pres">
      <dgm:prSet presAssocID="{C0CE54EE-658D-4382-AA5A-AB7857E6F75A}" presName="root2" presStyleCnt="0"/>
      <dgm:spPr/>
    </dgm:pt>
    <dgm:pt modelId="{466FB5A8-4224-4CF5-B73F-0F4E05AC7832}" type="pres">
      <dgm:prSet presAssocID="{C0CE54EE-658D-4382-AA5A-AB7857E6F75A}" presName="LevelTwoTextNode" presStyleLbl="node4" presStyleIdx="0" presStyleCnt="1">
        <dgm:presLayoutVars>
          <dgm:chPref val="3"/>
        </dgm:presLayoutVars>
      </dgm:prSet>
      <dgm:spPr/>
    </dgm:pt>
    <dgm:pt modelId="{6DD74BF7-876C-4CA3-9A4F-986164AB0669}" type="pres">
      <dgm:prSet presAssocID="{C0CE54EE-658D-4382-AA5A-AB7857E6F75A}" presName="level3hierChild" presStyleCnt="0"/>
      <dgm:spPr/>
    </dgm:pt>
  </dgm:ptLst>
  <dgm:cxnLst>
    <dgm:cxn modelId="{EDB9A50A-AD5F-4847-A9FA-4EA9F609FEF5}" srcId="{CAA65C5B-48C7-473B-8849-B8E0DB4E1547}" destId="{C0CE54EE-658D-4382-AA5A-AB7857E6F75A}" srcOrd="0" destOrd="0" parTransId="{C35BDBD2-1B75-4869-9B01-5EC66F8E76E0}" sibTransId="{4FF648DE-584F-402B-8C39-67B3CCE52FF1}"/>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EB9E5076-8CD6-43CE-B611-392AB9BDECC9}" type="presOf" srcId="{604B3515-858C-4F26-85CF-BEE3D8AE4F54}" destId="{DA7691F1-E60E-4589-BB9C-1E7E1FAB263F}"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BF2249A8-869D-40DB-BED3-6AAEF82BCDEA}" type="presOf" srcId="{C35BDBD2-1B75-4869-9B01-5EC66F8E76E0}" destId="{D77F5C8D-44AD-4E92-AF23-B51DDEC39B88}"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1B6045BC-3365-42F4-958B-9B2955694B12}" type="presOf" srcId="{C35BDBD2-1B75-4869-9B01-5EC66F8E76E0}" destId="{EEEFC053-2E5B-4D20-87A8-6FB7D2D82E10}" srcOrd="1" destOrd="0" presId="urn:microsoft.com/office/officeart/2005/8/layout/hierarchy2"/>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F61B9ED4-EC87-480C-8A8D-03C6591BA9B1}" type="presOf" srcId="{C0CE54EE-658D-4382-AA5A-AB7857E6F75A}" destId="{466FB5A8-4224-4CF5-B73F-0F4E05AC783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62826CA4-229E-490A-9C45-BAA5F29E924A}" type="presParOf" srcId="{977C92BF-A0B1-4CE0-8DB5-6C6A825F4771}" destId="{D77F5C8D-44AD-4E92-AF23-B51DDEC39B88}" srcOrd="0" destOrd="0" presId="urn:microsoft.com/office/officeart/2005/8/layout/hierarchy2"/>
    <dgm:cxn modelId="{9DC34E9F-83A6-44AD-B720-5B0F17285F38}" type="presParOf" srcId="{D77F5C8D-44AD-4E92-AF23-B51DDEC39B88}" destId="{EEEFC053-2E5B-4D20-87A8-6FB7D2D82E10}" srcOrd="0" destOrd="0" presId="urn:microsoft.com/office/officeart/2005/8/layout/hierarchy2"/>
    <dgm:cxn modelId="{5EDC5276-EAA7-4A21-8F58-9AB543B6581E}" type="presParOf" srcId="{977C92BF-A0B1-4CE0-8DB5-6C6A825F4771}" destId="{12F9B9DA-DACB-4FEA-A310-F59FEA3DCB88}" srcOrd="1" destOrd="0" presId="urn:microsoft.com/office/officeart/2005/8/layout/hierarchy2"/>
    <dgm:cxn modelId="{636E21FE-F823-40CF-BA33-6B22501C0769}" type="presParOf" srcId="{12F9B9DA-DACB-4FEA-A310-F59FEA3DCB88}" destId="{466FB5A8-4224-4CF5-B73F-0F4E05AC7832}" srcOrd="0" destOrd="0" presId="urn:microsoft.com/office/officeart/2005/8/layout/hierarchy2"/>
    <dgm:cxn modelId="{749BF8EA-8621-44CE-980B-64D988A4F10E}" type="presParOf" srcId="{12F9B9DA-DACB-4FEA-A310-F59FEA3DCB88}" destId="{6DD74BF7-876C-4CA3-9A4F-986164AB066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solidFill>
            <a:srgbClr val="FF0000"/>
          </a:solid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4C79A500-0D81-4DC7-A59D-D09473DC1B79}">
      <dgm:prSet/>
      <dgm:spPr>
        <a:solidFill>
          <a:srgbClr val="00B0F0"/>
        </a:solidFill>
      </dgm:spPr>
      <dgm:t>
        <a:bodyPr/>
        <a:lstStyle/>
        <a:p>
          <a:r>
            <a:rPr lang="nl-NL" dirty="0"/>
            <a:t>T</a:t>
          </a:r>
          <a:r>
            <a:rPr lang="nl-NL" baseline="-25000" dirty="0"/>
            <a:t>1</a:t>
          </a:r>
          <a:endParaRPr lang="en-US" baseline="-25000" dirty="0"/>
        </a:p>
      </dgm:t>
    </dgm:pt>
    <dgm:pt modelId="{640856E3-D3D7-4C40-954F-CA50D983AA19}" type="parTrans" cxnId="{FE505E63-A269-46F7-8038-693F606CA147}">
      <dgm:prSet/>
      <dgm:spPr/>
      <dgm:t>
        <a:bodyPr/>
        <a:lstStyle/>
        <a:p>
          <a:endParaRPr lang="en-US"/>
        </a:p>
      </dgm:t>
    </dgm:pt>
    <dgm:pt modelId="{DB4A4F49-2D11-480B-A12A-62CE3A5C3542}" type="sibTrans" cxnId="{FE505E63-A269-46F7-8038-693F606CA147}">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C70CA1AE-4A4F-4169-B946-9871CE3AF883}">
      <dgm:prSet/>
      <dgm:spPr>
        <a:solidFill>
          <a:srgbClr val="00B0F0"/>
        </a:solidFill>
      </dgm:spPr>
      <dgm:t>
        <a:bodyPr/>
        <a:lstStyle/>
        <a:p>
          <a:r>
            <a:rPr lang="nl-NL" dirty="0"/>
            <a:t>T</a:t>
          </a:r>
          <a:r>
            <a:rPr lang="nl-NL" baseline="-25000" dirty="0"/>
            <a:t>2</a:t>
          </a:r>
          <a:endParaRPr lang="en-US" baseline="-25000" dirty="0"/>
        </a:p>
      </dgm:t>
    </dgm:pt>
    <dgm:pt modelId="{DD80245D-3661-47A7-87CA-A2906A5E579D}" type="parTrans" cxnId="{879A7A0A-2142-4D3D-A40A-9CE21C98ECE7}">
      <dgm:prSet/>
      <dgm:spPr/>
      <dgm:t>
        <a:bodyPr/>
        <a:lstStyle/>
        <a:p>
          <a:endParaRPr lang="en-US"/>
        </a:p>
      </dgm:t>
    </dgm:pt>
    <dgm:pt modelId="{107C291D-DE6E-44F8-9432-7966E445D72A}" type="sibTrans" cxnId="{879A7A0A-2142-4D3D-A40A-9CE21C98ECE7}">
      <dgm:prSet/>
      <dgm:spPr/>
      <dgm:t>
        <a:bodyPr/>
        <a:lstStyle/>
        <a:p>
          <a:endParaRPr lang="en-US"/>
        </a:p>
      </dgm:t>
    </dgm:pt>
    <dgm:pt modelId="{B36B425A-66FC-4154-81F5-26A9E74D54DD}">
      <dgm:prSet/>
      <dgm:spPr>
        <a:solidFill>
          <a:srgbClr val="00B0F0"/>
        </a:solidFill>
      </dgm:spPr>
      <dgm:t>
        <a:bodyPr/>
        <a:lstStyle/>
        <a:p>
          <a:r>
            <a:rPr lang="nl-NL" dirty="0"/>
            <a:t>E</a:t>
          </a:r>
          <a:endParaRPr lang="en-US" baseline="-25000" dirty="0"/>
        </a:p>
      </dgm:t>
    </dgm:pt>
    <dgm:pt modelId="{D5821400-8830-4AAC-B8F1-7385A8B0EA17}" type="parTrans" cxnId="{01068499-4529-4267-8DA8-0A6EE04FFA8C}">
      <dgm:prSet/>
      <dgm:spPr/>
      <dgm:t>
        <a:bodyPr/>
        <a:lstStyle/>
        <a:p>
          <a:endParaRPr lang="en-US"/>
        </a:p>
      </dgm:t>
    </dgm:pt>
    <dgm:pt modelId="{20B14E33-8D04-447D-AFB8-D00673624CCF}" type="sibTrans" cxnId="{01068499-4529-4267-8DA8-0A6EE04FFA8C}">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CCA93883-2624-418D-B504-3A385E99020E}">
      <dgm:prSet/>
      <dgm:spPr>
        <a:solidFill>
          <a:srgbClr val="00B0F0"/>
        </a:solidFill>
      </dgm:spPr>
      <dgm:t>
        <a:bodyPr/>
        <a:lstStyle/>
        <a:p>
          <a:r>
            <a:rPr lang="nl-NL" dirty="0"/>
            <a:t>T</a:t>
          </a:r>
          <a:r>
            <a:rPr lang="nl-NL" baseline="-25000" dirty="0"/>
            <a:t>2</a:t>
          </a:r>
          <a:endParaRPr lang="en-US" baseline="-25000" dirty="0"/>
        </a:p>
      </dgm:t>
    </dgm:pt>
    <dgm:pt modelId="{C3560D9A-5A2B-4A37-AFFE-D119A02F9FE5}" type="parTrans" cxnId="{9B9D245F-792C-4400-9ED1-656A652969F1}">
      <dgm:prSet/>
      <dgm:spPr/>
      <dgm:t>
        <a:bodyPr/>
        <a:lstStyle/>
        <a:p>
          <a:endParaRPr lang="en-US"/>
        </a:p>
      </dgm:t>
    </dgm:pt>
    <dgm:pt modelId="{DC726925-5758-48AD-9F63-C1A0FA7BE7E9}" type="sibTrans" cxnId="{9B9D245F-792C-4400-9ED1-656A652969F1}">
      <dgm:prSet/>
      <dgm:spPr/>
      <dgm:t>
        <a:bodyPr/>
        <a:lstStyle/>
        <a:p>
          <a:endParaRPr lang="en-US"/>
        </a:p>
      </dgm:t>
    </dgm:pt>
    <dgm:pt modelId="{320A9EDA-0820-4859-8B44-F9974DD8BD8B}">
      <dgm:prSet/>
      <dgm:spPr>
        <a:solidFill>
          <a:srgbClr val="00B0F0"/>
        </a:solidFill>
      </dgm:spPr>
      <dgm:t>
        <a:bodyPr/>
        <a:lstStyle/>
        <a:p>
          <a:r>
            <a:rPr lang="nl-NL" dirty="0"/>
            <a:t>E</a:t>
          </a:r>
          <a:endParaRPr lang="en-US" baseline="-25000" dirty="0"/>
        </a:p>
      </dgm:t>
    </dgm:pt>
    <dgm:pt modelId="{77C09252-D9E8-4FE8-8C56-107666336682}" type="parTrans" cxnId="{4EB30948-EE97-41D0-A431-9378C63E1535}">
      <dgm:prSet/>
      <dgm:spPr/>
      <dgm:t>
        <a:bodyPr/>
        <a:lstStyle/>
        <a:p>
          <a:endParaRPr lang="en-US"/>
        </a:p>
      </dgm:t>
    </dgm:pt>
    <dgm:pt modelId="{E4FCD0FF-AC41-4E54-811D-924805A31ECA}" type="sibTrans" cxnId="{4EB30948-EE97-41D0-A431-9378C63E1535}">
      <dgm:prSet/>
      <dgm:spPr/>
      <dgm:t>
        <a:bodyPr/>
        <a:lstStyle/>
        <a:p>
          <a:endParaRPr lang="en-US"/>
        </a:p>
      </dgm:t>
    </dgm:pt>
    <dgm:pt modelId="{F8A83A77-F37C-4B25-869F-544FEA945FF3}">
      <dgm:prSet/>
      <dgm:spPr>
        <a:solidFill>
          <a:srgbClr val="00B0F0"/>
        </a:solidFill>
      </dgm:spPr>
      <dgm:t>
        <a:bodyPr/>
        <a:lstStyle/>
        <a:p>
          <a:r>
            <a:rPr lang="nl-NL" dirty="0"/>
            <a:t>T</a:t>
          </a:r>
          <a:r>
            <a:rPr lang="nl-NL" baseline="-25000" dirty="0"/>
            <a:t>1</a:t>
          </a:r>
          <a:endParaRPr lang="en-US" baseline="-25000" dirty="0"/>
        </a:p>
      </dgm:t>
    </dgm:pt>
    <dgm:pt modelId="{DD498189-14FE-412F-8A50-C90DFDABFE43}" type="parTrans" cxnId="{1E648AC4-66C2-4A3E-BDF2-85C540C38CAC}">
      <dgm:prSet/>
      <dgm:spPr/>
      <dgm:t>
        <a:bodyPr/>
        <a:lstStyle/>
        <a:p>
          <a:endParaRPr lang="en-US"/>
        </a:p>
      </dgm:t>
    </dgm:pt>
    <dgm:pt modelId="{D54FBB2C-F0E7-422F-9D72-227A96A2CAF9}" type="sibTrans" cxnId="{1E648AC4-66C2-4A3E-BDF2-85C540C38CAC}">
      <dgm:prSet/>
      <dgm:spPr/>
      <dgm:t>
        <a:bodyPr/>
        <a:lstStyle/>
        <a:p>
          <a:endParaRPr lang="en-US"/>
        </a:p>
      </dgm:t>
    </dgm:pt>
    <dgm:pt modelId="{5B4F283A-C9ED-409E-A4C5-D614C4C06FEC}">
      <dgm:prSet/>
      <dgm:spPr>
        <a:solidFill>
          <a:srgbClr val="00B0F0"/>
        </a:solidFill>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BE8F4570-D075-4E80-8E7A-FDA94C62704B}">
      <dgm:prSet/>
      <dgm:spPr>
        <a:solidFill>
          <a:srgbClr val="00B0F0"/>
        </a:solidFill>
      </dgm:spPr>
      <dgm:t>
        <a:bodyPr/>
        <a:lstStyle/>
        <a:p>
          <a:r>
            <a:rPr lang="nl-NL" dirty="0"/>
            <a:t>A</a:t>
          </a:r>
          <a:r>
            <a:rPr lang="nl-NL" baseline="-25000" dirty="0"/>
            <a:t>2</a:t>
          </a:r>
          <a:endParaRPr lang="en-US" baseline="-25000" dirty="0"/>
        </a:p>
      </dgm:t>
    </dgm:pt>
    <dgm:pt modelId="{CC36FA44-F1A5-4DEB-9EAC-66C47B436A88}" type="parTrans" cxnId="{30D9B874-C10D-462E-A116-796C220969E9}">
      <dgm:prSet/>
      <dgm:spPr/>
      <dgm:t>
        <a:bodyPr/>
        <a:lstStyle/>
        <a:p>
          <a:endParaRPr lang="en-US"/>
        </a:p>
      </dgm:t>
    </dgm:pt>
    <dgm:pt modelId="{BF9D280E-EFBE-42E5-9EC2-C4BCC5F15024}" type="sibTrans" cxnId="{30D9B874-C10D-462E-A116-796C220969E9}">
      <dgm:prSet/>
      <dgm:spPr/>
      <dgm:t>
        <a:bodyPr/>
        <a:lstStyle/>
        <a:p>
          <a:endParaRPr lang="en-US"/>
        </a:p>
      </dgm:t>
    </dgm:pt>
    <dgm:pt modelId="{5C7AA53C-0C12-4448-B4AA-84590C20190B}">
      <dgm:prSet/>
      <dgm:spPr>
        <a:solidFill>
          <a:srgbClr val="00B0F0"/>
        </a:solidFill>
      </dgm:spPr>
      <dgm:t>
        <a:bodyPr/>
        <a:lstStyle/>
        <a:p>
          <a:r>
            <a:rPr lang="nl-NL" dirty="0"/>
            <a:t>T</a:t>
          </a:r>
          <a:r>
            <a:rPr lang="nl-NL" baseline="-25000" dirty="0"/>
            <a:t>1</a:t>
          </a:r>
          <a:endParaRPr lang="en-US" baseline="-25000" dirty="0"/>
        </a:p>
      </dgm:t>
    </dgm:pt>
    <dgm:pt modelId="{760E8AA8-F9A7-464C-B798-58B0E18EBAC2}" type="parTrans" cxnId="{832F8FE2-487F-42ED-865B-64D57DEC263D}">
      <dgm:prSet/>
      <dgm:spPr/>
      <dgm:t>
        <a:bodyPr/>
        <a:lstStyle/>
        <a:p>
          <a:endParaRPr lang="en-US"/>
        </a:p>
      </dgm:t>
    </dgm:pt>
    <dgm:pt modelId="{04B2B966-5573-420A-8B27-24AD2EA85944}" type="sibTrans" cxnId="{832F8FE2-487F-42ED-865B-64D57DEC263D}">
      <dgm:prSet/>
      <dgm:spPr/>
      <dgm:t>
        <a:bodyPr/>
        <a:lstStyle/>
        <a:p>
          <a:endParaRPr lang="en-US"/>
        </a:p>
      </dgm:t>
    </dgm:pt>
    <dgm:pt modelId="{BC39CBA7-CF80-4668-9A8C-9117F51B23E8}">
      <dgm:prSet/>
      <dgm:spPr>
        <a:solidFill>
          <a:srgbClr val="00B0F0"/>
        </a:solidFill>
      </dgm:spPr>
      <dgm:t>
        <a:bodyPr/>
        <a:lstStyle/>
        <a:p>
          <a:r>
            <a:rPr lang="nl-NL" dirty="0"/>
            <a:t>T</a:t>
          </a:r>
          <a:r>
            <a:rPr lang="nl-NL" baseline="-25000" dirty="0"/>
            <a:t>2</a:t>
          </a:r>
          <a:endParaRPr lang="en-US" baseline="-25000" dirty="0"/>
        </a:p>
      </dgm:t>
    </dgm:pt>
    <dgm:pt modelId="{679B3662-FDBC-41E7-A89E-7B28256CCCD3}" type="parTrans" cxnId="{C8A80F88-46BD-48C2-A24F-279B36B7FCBA}">
      <dgm:prSet/>
      <dgm:spPr/>
      <dgm:t>
        <a:bodyPr/>
        <a:lstStyle/>
        <a:p>
          <a:endParaRPr lang="en-US"/>
        </a:p>
      </dgm:t>
    </dgm:pt>
    <dgm:pt modelId="{21A1C5A9-0A8F-4438-9851-889A3DCCE3B7}" type="sibTrans" cxnId="{C8A80F88-46BD-48C2-A24F-279B36B7FCB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BFB813A5-535B-499F-B509-A6333B929595}">
      <dgm:prSet/>
      <dgm:spPr>
        <a:solidFill>
          <a:srgbClr val="00B0F0"/>
        </a:solidFill>
      </dgm:spPr>
      <dgm:t>
        <a:bodyPr/>
        <a:lstStyle/>
        <a:p>
          <a:r>
            <a:rPr lang="nl-NL" dirty="0"/>
            <a:t>A</a:t>
          </a:r>
          <a:r>
            <a:rPr lang="nl-NL" baseline="-25000" dirty="0"/>
            <a:t>2</a:t>
          </a:r>
          <a:endParaRPr lang="en-US" baseline="-25000" dirty="0"/>
        </a:p>
      </dgm:t>
    </dgm:pt>
    <dgm:pt modelId="{BEABFC80-80E7-4435-A0BA-8DB9EBB33AC4}" type="parTrans" cxnId="{63C73176-CB6F-4112-B0FD-F2454BEB6615}">
      <dgm:prSet/>
      <dgm:spPr/>
      <dgm:t>
        <a:bodyPr/>
        <a:lstStyle/>
        <a:p>
          <a:endParaRPr lang="en-US"/>
        </a:p>
      </dgm:t>
    </dgm:pt>
    <dgm:pt modelId="{A02918CC-660B-4D1F-AC59-6DF3A3E280A8}" type="sibTrans" cxnId="{63C73176-CB6F-4112-B0FD-F2454BEB6615}">
      <dgm:prSet/>
      <dgm:spPr/>
      <dgm:t>
        <a:bodyPr/>
        <a:lstStyle/>
        <a:p>
          <a:endParaRPr lang="en-US"/>
        </a:p>
      </dgm:t>
    </dgm:pt>
    <dgm:pt modelId="{DDD8076B-426C-49B9-BC16-4F540EFDDD2B}">
      <dgm:prSet/>
      <dgm:spPr>
        <a:solidFill>
          <a:srgbClr val="00B0F0"/>
        </a:solidFill>
      </dgm:spPr>
      <dgm:t>
        <a:bodyPr/>
        <a:lstStyle/>
        <a:p>
          <a:r>
            <a:rPr lang="nl-NL" dirty="0"/>
            <a:t>T</a:t>
          </a:r>
          <a:r>
            <a:rPr lang="nl-NL" baseline="-25000" dirty="0"/>
            <a:t>1</a:t>
          </a:r>
          <a:endParaRPr lang="en-US" baseline="-25000" dirty="0"/>
        </a:p>
      </dgm:t>
    </dgm:pt>
    <dgm:pt modelId="{EE12F2A7-1D3E-465D-A17D-1498D36AB371}" type="parTrans" cxnId="{75A6FB80-20D1-4B90-A3BE-E28CB83AB741}">
      <dgm:prSet/>
      <dgm:spPr/>
      <dgm:t>
        <a:bodyPr/>
        <a:lstStyle/>
        <a:p>
          <a:endParaRPr lang="en-US"/>
        </a:p>
      </dgm:t>
    </dgm:pt>
    <dgm:pt modelId="{3F9C0DA0-A936-4D3A-B2AF-0993F6609969}" type="sibTrans" cxnId="{75A6FB80-20D1-4B90-A3BE-E28CB83AB741}">
      <dgm:prSet/>
      <dgm:spPr/>
      <dgm:t>
        <a:bodyPr/>
        <a:lstStyle/>
        <a:p>
          <a:endParaRPr lang="en-US"/>
        </a:p>
      </dgm:t>
    </dgm:pt>
    <dgm:pt modelId="{4F8549E6-F108-4C64-8D20-93F05684284D}">
      <dgm:prSet/>
      <dgm:spPr>
        <a:solidFill>
          <a:srgbClr val="00B0F0"/>
        </a:solidFill>
      </dgm:spPr>
      <dgm:t>
        <a:bodyPr/>
        <a:lstStyle/>
        <a:p>
          <a:r>
            <a:rPr lang="nl-NL" dirty="0"/>
            <a:t>T</a:t>
          </a:r>
          <a:r>
            <a:rPr lang="nl-NL" baseline="-25000" dirty="0"/>
            <a:t>2</a:t>
          </a:r>
          <a:endParaRPr lang="en-US" baseline="-25000" dirty="0"/>
        </a:p>
      </dgm:t>
    </dgm:pt>
    <dgm:pt modelId="{357E3D0F-0DA5-4218-828C-BA87A015F59B}" type="parTrans" cxnId="{0F342208-A8AD-45E1-87E9-4137C97AAF34}">
      <dgm:prSet/>
      <dgm:spPr/>
      <dgm:t>
        <a:bodyPr/>
        <a:lstStyle/>
        <a:p>
          <a:endParaRPr lang="en-US"/>
        </a:p>
      </dgm:t>
    </dgm:pt>
    <dgm:pt modelId="{211993A9-953D-4B9F-94EB-EC584DB27732}" type="sibTrans" cxnId="{0F342208-A8AD-45E1-87E9-4137C97AAF34}">
      <dgm:prSet/>
      <dgm:spPr/>
      <dgm:t>
        <a:bodyPr/>
        <a:lstStyle/>
        <a:p>
          <a:endParaRPr lang="en-US"/>
        </a:p>
      </dgm:t>
    </dgm:pt>
    <dgm:pt modelId="{F1EF110E-75D0-425A-B477-FF9B3467FF38}">
      <dgm:prSet/>
      <dgm:spPr>
        <a:solidFill>
          <a:srgbClr val="00B0F0"/>
        </a:solidFill>
      </dgm:spPr>
      <dgm:t>
        <a:bodyPr/>
        <a:lstStyle/>
        <a:p>
          <a:r>
            <a:rPr lang="nl-NL" dirty="0"/>
            <a:t>A</a:t>
          </a:r>
          <a:r>
            <a:rPr lang="nl-NL" baseline="-25000" dirty="0"/>
            <a:t>1</a:t>
          </a:r>
          <a:endParaRPr lang="en-US" baseline="-25000" dirty="0"/>
        </a:p>
      </dgm:t>
    </dgm:pt>
    <dgm:pt modelId="{7DECA9D3-249A-40F0-A1D3-C8D276F6A68B}" type="parTrans" cxnId="{571211EA-F8D7-4E9F-ABF4-00DC9A857664}">
      <dgm:prSet/>
      <dgm:spPr/>
      <dgm:t>
        <a:bodyPr/>
        <a:lstStyle/>
        <a:p>
          <a:endParaRPr lang="en-US"/>
        </a:p>
      </dgm:t>
    </dgm:pt>
    <dgm:pt modelId="{ED79462A-7EAC-4135-82DC-3DEA0974DA64}" type="sibTrans" cxnId="{571211EA-F8D7-4E9F-ABF4-00DC9A857664}">
      <dgm:prSet/>
      <dgm:spPr/>
      <dgm:t>
        <a:bodyPr/>
        <a:lstStyle/>
        <a:p>
          <a:endParaRPr lang="en-US"/>
        </a:p>
      </dgm:t>
    </dgm:pt>
    <dgm:pt modelId="{26869DE0-4993-44E7-9D22-56032583FD6F}">
      <dgm:prSet/>
      <dgm:spPr>
        <a:solidFill>
          <a:srgbClr val="00B0F0"/>
        </a:solidFill>
      </dgm:spPr>
      <dgm:t>
        <a:bodyPr/>
        <a:lstStyle/>
        <a:p>
          <a:r>
            <a:rPr lang="nl-NL" dirty="0"/>
            <a:t>A</a:t>
          </a:r>
          <a:r>
            <a:rPr lang="nl-NL" baseline="-25000" dirty="0"/>
            <a:t>1</a:t>
          </a:r>
          <a:endParaRPr lang="en-US" baseline="-25000" dirty="0"/>
        </a:p>
      </dgm:t>
    </dgm:pt>
    <dgm:pt modelId="{6D7572A8-F39B-4483-8518-338F3ECE7AC3}" type="parTrans" cxnId="{49A4DCC7-ECD7-432C-8655-B43AA0A5876C}">
      <dgm:prSet/>
      <dgm:spPr/>
      <dgm:t>
        <a:bodyPr/>
        <a:lstStyle/>
        <a:p>
          <a:endParaRPr lang="en-US"/>
        </a:p>
      </dgm:t>
    </dgm:pt>
    <dgm:pt modelId="{9B06A0D4-C5A9-4BE3-B3EB-1F48C71EF9DD}" type="sibTrans" cxnId="{49A4DCC7-ECD7-432C-8655-B43AA0A5876C}">
      <dgm:prSet/>
      <dgm:spPr/>
      <dgm:t>
        <a:bodyPr/>
        <a:lstStyle/>
        <a:p>
          <a:endParaRPr lang="en-US"/>
        </a:p>
      </dgm:t>
    </dgm:pt>
    <dgm:pt modelId="{1825F196-B78B-4006-9F57-5A3FD841401A}">
      <dgm:prSet/>
      <dgm:spPr>
        <a:solidFill>
          <a:srgbClr val="00B0F0"/>
        </a:solidFill>
      </dgm:spPr>
      <dgm:t>
        <a:bodyPr/>
        <a:lstStyle/>
        <a:p>
          <a:r>
            <a:rPr lang="nl-NL" dirty="0"/>
            <a:t>T</a:t>
          </a:r>
          <a:r>
            <a:rPr lang="nl-NL" baseline="-25000" dirty="0"/>
            <a:t>1</a:t>
          </a:r>
          <a:endParaRPr lang="en-US" baseline="-25000" dirty="0"/>
        </a:p>
      </dgm:t>
    </dgm:pt>
    <dgm:pt modelId="{3AF676AD-15F3-45F2-BED2-3A6F685BD7A4}" type="parTrans" cxnId="{F7CE96A9-8F25-499E-8768-8F67C7CE37D6}">
      <dgm:prSet/>
      <dgm:spPr/>
      <dgm:t>
        <a:bodyPr/>
        <a:lstStyle/>
        <a:p>
          <a:endParaRPr lang="en-US"/>
        </a:p>
      </dgm:t>
    </dgm:pt>
    <dgm:pt modelId="{658ABEB5-16E7-4F0F-A849-14DA74492DF6}" type="sibTrans" cxnId="{F7CE96A9-8F25-499E-8768-8F67C7CE37D6}">
      <dgm:prSet/>
      <dgm:spPr/>
      <dgm:t>
        <a:bodyPr/>
        <a:lstStyle/>
        <a:p>
          <a:endParaRPr lang="en-US"/>
        </a:p>
      </dgm:t>
    </dgm:pt>
    <dgm:pt modelId="{D7EBE3BC-8889-425B-A3DD-342DEFECED29}">
      <dgm:prSet/>
      <dgm:spPr>
        <a:solidFill>
          <a:srgbClr val="00B0F0"/>
        </a:solidFill>
      </dgm:spPr>
      <dgm:t>
        <a:bodyPr/>
        <a:lstStyle/>
        <a:p>
          <a:r>
            <a:rPr lang="nl-NL" dirty="0"/>
            <a:t>T</a:t>
          </a:r>
          <a:r>
            <a:rPr lang="nl-NL" baseline="-25000" dirty="0"/>
            <a:t>2</a:t>
          </a:r>
          <a:endParaRPr lang="en-US" baseline="-25000" dirty="0"/>
        </a:p>
      </dgm:t>
    </dgm:pt>
    <dgm:pt modelId="{BE9467E8-03E3-4F9E-B26B-78EAAE4F3016}" type="parTrans" cxnId="{3FC75ED6-9EE3-427C-B645-CA21323A7A50}">
      <dgm:prSet/>
      <dgm:spPr/>
      <dgm:t>
        <a:bodyPr/>
        <a:lstStyle/>
        <a:p>
          <a:endParaRPr lang="en-US"/>
        </a:p>
      </dgm:t>
    </dgm:pt>
    <dgm:pt modelId="{50AEA959-69EE-4061-8CC8-82A4507B111E}" type="sibTrans" cxnId="{3FC75ED6-9EE3-427C-B645-CA21323A7A50}">
      <dgm:prSet/>
      <dgm:spPr/>
      <dgm:t>
        <a:bodyPr/>
        <a:lstStyle/>
        <a:p>
          <a:endParaRPr lang="en-US"/>
        </a:p>
      </dgm:t>
    </dgm:pt>
    <dgm:pt modelId="{59AD188C-AE9E-4DF1-8848-4BE369930B09}">
      <dgm:prSet/>
      <dgm:spPr>
        <a:solidFill>
          <a:srgbClr val="00B0F0"/>
        </a:solidFill>
      </dgm:spPr>
      <dgm:t>
        <a:bodyPr/>
        <a:lstStyle/>
        <a:p>
          <a:r>
            <a:rPr lang="nl-NL" dirty="0"/>
            <a:t>E</a:t>
          </a:r>
          <a:endParaRPr lang="en-US" baseline="-25000" dirty="0"/>
        </a:p>
      </dgm:t>
    </dgm:pt>
    <dgm:pt modelId="{EDC60B2B-C481-42B1-AC41-05B15EEAB800}" type="parTrans" cxnId="{F0B4798F-EC82-4747-97FE-76D6AC3870F0}">
      <dgm:prSet/>
      <dgm:spPr/>
      <dgm:t>
        <a:bodyPr/>
        <a:lstStyle/>
        <a:p>
          <a:endParaRPr lang="en-US"/>
        </a:p>
      </dgm:t>
    </dgm:pt>
    <dgm:pt modelId="{85970EBC-66A3-4D49-B49A-FE90C221A94E}" type="sibTrans" cxnId="{F0B4798F-EC82-4747-97FE-76D6AC3870F0}">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custLinFactNeighborX="-20374" custLinFactNeighborY="3679">
        <dgm:presLayoutVars>
          <dgm:chPref val="3"/>
        </dgm:presLayoutVars>
      </dgm:prSet>
      <dgm:spPr/>
    </dgm:pt>
    <dgm:pt modelId="{977C92BF-A0B1-4CE0-8DB5-6C6A825F4771}" type="pres">
      <dgm:prSet presAssocID="{CAA65C5B-48C7-473B-8849-B8E0DB4E1547}" presName="level3hierChild" presStyleCnt="0"/>
      <dgm:spPr/>
    </dgm:pt>
    <dgm:pt modelId="{49A3C2A6-B817-4F56-94AA-4E158689E3AD}" type="pres">
      <dgm:prSet presAssocID="{640856E3-D3D7-4C40-954F-CA50D983AA19}" presName="conn2-1" presStyleLbl="parChTrans1D4" presStyleIdx="0" presStyleCnt="25"/>
      <dgm:spPr/>
    </dgm:pt>
    <dgm:pt modelId="{181B5E1A-EE2A-4888-BCAF-3DF3FBF2E289}" type="pres">
      <dgm:prSet presAssocID="{640856E3-D3D7-4C40-954F-CA50D983AA19}" presName="connTx" presStyleLbl="parChTrans1D4" presStyleIdx="0" presStyleCnt="25"/>
      <dgm:spPr/>
    </dgm:pt>
    <dgm:pt modelId="{96E2795C-8743-495B-B2BB-9962C9A63027}" type="pres">
      <dgm:prSet presAssocID="{4C79A500-0D81-4DC7-A59D-D09473DC1B79}" presName="root2" presStyleCnt="0"/>
      <dgm:spPr/>
    </dgm:pt>
    <dgm:pt modelId="{28D8A5F9-F8E6-4816-BF11-10DBF157B233}" type="pres">
      <dgm:prSet presAssocID="{4C79A500-0D81-4DC7-A59D-D09473DC1B79}" presName="LevelTwoTextNode" presStyleLbl="node4" presStyleIdx="0" presStyleCnt="25" custScaleX="41273" custLinFactNeighborX="80453" custLinFactNeighborY="7503">
        <dgm:presLayoutVars>
          <dgm:chPref val="3"/>
        </dgm:presLayoutVars>
      </dgm:prSet>
      <dgm:spPr/>
    </dgm:pt>
    <dgm:pt modelId="{7AB83EAF-6515-4500-BBE9-26A50ABE2044}" type="pres">
      <dgm:prSet presAssocID="{4C79A500-0D81-4DC7-A59D-D09473DC1B79}"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custLinFactNeighborX="-20374" custLinFactNeighborY="3679">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1" presStyleCnt="25"/>
      <dgm:spPr/>
    </dgm:pt>
    <dgm:pt modelId="{4D5541B1-94CC-486A-A587-1BDCC1B55849}" type="pres">
      <dgm:prSet presAssocID="{8709E6E5-D142-4BFD-AECF-C87C3FEE0DC8}" presName="connTx" presStyleLbl="parChTrans1D4" presStyleIdx="1" presStyleCnt="25"/>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1" presStyleCnt="25" custScaleX="41273" custLinFactX="35552" custLinFactNeighborX="100000" custLinFactNeighborY="7735">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2" presStyleCnt="25"/>
      <dgm:spPr/>
    </dgm:pt>
    <dgm:pt modelId="{513BC77C-1525-4337-B6B8-0D19A58078AF}" type="pres">
      <dgm:prSet presAssocID="{1AFDD5BE-3AE1-44B1-9B6A-C6F6BE01CD4E}" presName="connTx" presStyleLbl="parChTrans1D4" presStyleIdx="2" presStyleCnt="25"/>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2" presStyleCnt="25" custScaleX="41273" custLinFactX="3619" custLinFactNeighborX="100000" custLinFactNeighborY="10849">
        <dgm:presLayoutVars>
          <dgm:chPref val="3"/>
        </dgm:presLayoutVars>
      </dgm:prSet>
      <dgm:spPr/>
    </dgm:pt>
    <dgm:pt modelId="{6FC40A62-90E6-4D97-8B42-BC1654F692D1}" type="pres">
      <dgm:prSet presAssocID="{A50C767F-6550-4C34-9238-8143FE3868C4}"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custLinFactNeighborX="-20374" custLinFactNeighborY="3679">
        <dgm:presLayoutVars>
          <dgm:chPref val="3"/>
        </dgm:presLayoutVars>
      </dgm:prSet>
      <dgm:spPr/>
    </dgm:pt>
    <dgm:pt modelId="{24E9E093-7899-49B7-B20D-EE7FC6ED5AB8}" type="pres">
      <dgm:prSet presAssocID="{5750667A-1C60-4C53-A62E-73F1BA69F7AB}" presName="level3hierChild" presStyleCnt="0"/>
      <dgm:spPr/>
    </dgm:pt>
    <dgm:pt modelId="{0B591C63-88E8-4D50-B354-145D4512BE43}" type="pres">
      <dgm:prSet presAssocID="{CC36FA44-F1A5-4DEB-9EAC-66C47B436A88}" presName="conn2-1" presStyleLbl="parChTrans1D4" presStyleIdx="3" presStyleCnt="25"/>
      <dgm:spPr/>
    </dgm:pt>
    <dgm:pt modelId="{17E9AFC8-0AFE-42D6-9935-A016D946EB7A}" type="pres">
      <dgm:prSet presAssocID="{CC36FA44-F1A5-4DEB-9EAC-66C47B436A88}" presName="connTx" presStyleLbl="parChTrans1D4" presStyleIdx="3" presStyleCnt="25"/>
      <dgm:spPr/>
    </dgm:pt>
    <dgm:pt modelId="{21CF7313-9252-4F53-8E30-0757031824D0}" type="pres">
      <dgm:prSet presAssocID="{BE8F4570-D075-4E80-8E7A-FDA94C62704B}" presName="root2" presStyleCnt="0"/>
      <dgm:spPr/>
    </dgm:pt>
    <dgm:pt modelId="{F809AA6D-0CD2-4A9E-BE01-5FD2741077FC}" type="pres">
      <dgm:prSet presAssocID="{BE8F4570-D075-4E80-8E7A-FDA94C62704B}" presName="LevelTwoTextNode" presStyleLbl="node4" presStyleIdx="3" presStyleCnt="25" custScaleX="41273" custLinFactNeighborX="33992" custLinFactNeighborY="10441">
        <dgm:presLayoutVars>
          <dgm:chPref val="3"/>
        </dgm:presLayoutVars>
      </dgm:prSet>
      <dgm:spPr/>
    </dgm:pt>
    <dgm:pt modelId="{E299F6BE-5766-4367-8606-457938F3C30E}" type="pres">
      <dgm:prSet presAssocID="{BE8F4570-D075-4E80-8E7A-FDA94C62704B}" presName="level3hierChild" presStyleCnt="0"/>
      <dgm:spPr/>
    </dgm:pt>
    <dgm:pt modelId="{FDB035AF-EF02-46FC-ACF6-FDA22F996CF1}" type="pres">
      <dgm:prSet presAssocID="{760E8AA8-F9A7-464C-B798-58B0E18EBAC2}" presName="conn2-1" presStyleLbl="parChTrans1D4" presStyleIdx="4" presStyleCnt="25"/>
      <dgm:spPr/>
    </dgm:pt>
    <dgm:pt modelId="{56BDB758-039D-4CDC-88C8-A2D01C0F37EA}" type="pres">
      <dgm:prSet presAssocID="{760E8AA8-F9A7-464C-B798-58B0E18EBAC2}" presName="connTx" presStyleLbl="parChTrans1D4" presStyleIdx="4" presStyleCnt="25"/>
      <dgm:spPr/>
    </dgm:pt>
    <dgm:pt modelId="{8BCFA9E2-E76E-4166-B713-ABC4DC3B581E}" type="pres">
      <dgm:prSet presAssocID="{5C7AA53C-0C12-4448-B4AA-84590C20190B}" presName="root2" presStyleCnt="0"/>
      <dgm:spPr/>
    </dgm:pt>
    <dgm:pt modelId="{AF855EAC-399E-4ABC-9AA3-E94BE39F0826}" type="pres">
      <dgm:prSet presAssocID="{5C7AA53C-0C12-4448-B4AA-84590C20190B}" presName="LevelTwoTextNode" presStyleLbl="node4" presStyleIdx="4" presStyleCnt="25" custScaleX="41273" custLinFactNeighborX="-821" custLinFactNeighborY="13458">
        <dgm:presLayoutVars>
          <dgm:chPref val="3"/>
        </dgm:presLayoutVars>
      </dgm:prSet>
      <dgm:spPr/>
    </dgm:pt>
    <dgm:pt modelId="{BBB9D3FB-F1E8-4513-A918-FBD4442159DA}" type="pres">
      <dgm:prSet presAssocID="{5C7AA53C-0C12-4448-B4AA-84590C20190B}" presName="level3hierChild" presStyleCnt="0"/>
      <dgm:spPr/>
    </dgm:pt>
    <dgm:pt modelId="{996918DF-FC70-4157-A568-56FFE69AEB33}" type="pres">
      <dgm:prSet presAssocID="{679B3662-FDBC-41E7-A89E-7B28256CCCD3}" presName="conn2-1" presStyleLbl="parChTrans1D4" presStyleIdx="5" presStyleCnt="25"/>
      <dgm:spPr/>
    </dgm:pt>
    <dgm:pt modelId="{9BDD72E5-EF08-4F77-9516-F9AE1FDFA467}" type="pres">
      <dgm:prSet presAssocID="{679B3662-FDBC-41E7-A89E-7B28256CCCD3}" presName="connTx" presStyleLbl="parChTrans1D4" presStyleIdx="5" presStyleCnt="25"/>
      <dgm:spPr/>
    </dgm:pt>
    <dgm:pt modelId="{0438441B-5D81-419D-BE9E-C9A9F0D1FE16}" type="pres">
      <dgm:prSet presAssocID="{BC39CBA7-CF80-4668-9A8C-9117F51B23E8}" presName="root2" presStyleCnt="0"/>
      <dgm:spPr/>
    </dgm:pt>
    <dgm:pt modelId="{07552DB2-1FFD-496E-85CD-F1AE7616364F}" type="pres">
      <dgm:prSet presAssocID="{BC39CBA7-CF80-4668-9A8C-9117F51B23E8}" presName="LevelTwoTextNode" presStyleLbl="node4" presStyleIdx="5" presStyleCnt="25" custScaleX="41273" custLinFactNeighborX="-29874" custLinFactNeighborY="13888">
        <dgm:presLayoutVars>
          <dgm:chPref val="3"/>
        </dgm:presLayoutVars>
      </dgm:prSet>
      <dgm:spPr/>
    </dgm:pt>
    <dgm:pt modelId="{68FC5B58-EED0-46E3-ABF9-7B13F47FCD9E}" type="pres">
      <dgm:prSet presAssocID="{BC39CBA7-CF80-4668-9A8C-9117F51B23E8}"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8922" custLinFactNeighborY="1917">
        <dgm:presLayoutVars>
          <dgm:chPref val="3"/>
        </dgm:presLayoutVars>
      </dgm:prSet>
      <dgm:spPr/>
    </dgm:pt>
    <dgm:pt modelId="{2105B7CE-B91D-4034-A761-A05C1FAC2409}" type="pres">
      <dgm:prSet presAssocID="{9A202CAD-248C-4716-BDFF-697AB96517E2}" presName="level3hierChild" presStyleCnt="0"/>
      <dgm:spPr/>
    </dgm:pt>
    <dgm:pt modelId="{3CC7D2F2-8F2F-4096-8B2C-08A1AEF50DCD}" type="pres">
      <dgm:prSet presAssocID="{DD80245D-3661-47A7-87CA-A2906A5E579D}" presName="conn2-1" presStyleLbl="parChTrans1D4" presStyleIdx="6" presStyleCnt="25"/>
      <dgm:spPr/>
    </dgm:pt>
    <dgm:pt modelId="{61C38878-4AD7-4D81-AE74-7CCA160FB550}" type="pres">
      <dgm:prSet presAssocID="{DD80245D-3661-47A7-87CA-A2906A5E579D}" presName="connTx" presStyleLbl="parChTrans1D4" presStyleIdx="6" presStyleCnt="25"/>
      <dgm:spPr/>
    </dgm:pt>
    <dgm:pt modelId="{3C2D3A75-F5E0-4963-8699-C336A6D6E97C}" type="pres">
      <dgm:prSet presAssocID="{C70CA1AE-4A4F-4169-B946-9871CE3AF883}" presName="root2" presStyleCnt="0"/>
      <dgm:spPr/>
    </dgm:pt>
    <dgm:pt modelId="{69B9C8B2-D244-49DA-87E6-7512E24533B3}" type="pres">
      <dgm:prSet presAssocID="{C70CA1AE-4A4F-4169-B946-9871CE3AF883}" presName="LevelTwoTextNode" presStyleLbl="node4" presStyleIdx="6" presStyleCnt="25" custScaleX="41273" custLinFactX="35552" custLinFactNeighborX="100000" custLinFactNeighborY="17620">
        <dgm:presLayoutVars>
          <dgm:chPref val="3"/>
        </dgm:presLayoutVars>
      </dgm:prSet>
      <dgm:spPr/>
    </dgm:pt>
    <dgm:pt modelId="{DCDB0F9C-F8F2-4976-A27F-8DD12C0EF20F}" type="pres">
      <dgm:prSet presAssocID="{C70CA1AE-4A4F-4169-B946-9871CE3AF883}" presName="level3hierChild" presStyleCnt="0"/>
      <dgm:spPr/>
    </dgm:pt>
    <dgm:pt modelId="{15044945-9CB2-4F0C-93E6-A4A2D864587E}" type="pres">
      <dgm:prSet presAssocID="{D5821400-8830-4AAC-B8F1-7385A8B0EA17}" presName="conn2-1" presStyleLbl="parChTrans1D4" presStyleIdx="7" presStyleCnt="25"/>
      <dgm:spPr/>
    </dgm:pt>
    <dgm:pt modelId="{E67F117A-2EF7-4156-8D44-E4F7D4112419}" type="pres">
      <dgm:prSet presAssocID="{D5821400-8830-4AAC-B8F1-7385A8B0EA17}" presName="connTx" presStyleLbl="parChTrans1D4" presStyleIdx="7" presStyleCnt="25"/>
      <dgm:spPr/>
    </dgm:pt>
    <dgm:pt modelId="{C5B68437-ED83-4ECD-9A4C-20A211497D3F}" type="pres">
      <dgm:prSet presAssocID="{B36B425A-66FC-4154-81F5-26A9E74D54DD}" presName="root2" presStyleCnt="0"/>
      <dgm:spPr/>
    </dgm:pt>
    <dgm:pt modelId="{8C559F55-6A4D-4687-85DD-662AA2B9ECA4}" type="pres">
      <dgm:prSet presAssocID="{B36B425A-66FC-4154-81F5-26A9E74D54DD}" presName="LevelTwoTextNode" presStyleLbl="node4" presStyleIdx="7" presStyleCnt="25" custScaleX="41273" custLinFactX="3619" custLinFactNeighborX="100000" custLinFactNeighborY="20734">
        <dgm:presLayoutVars>
          <dgm:chPref val="3"/>
        </dgm:presLayoutVars>
      </dgm:prSet>
      <dgm:spPr/>
    </dgm:pt>
    <dgm:pt modelId="{02BD7940-09F0-4197-8036-2F4BC46458F4}" type="pres">
      <dgm:prSet presAssocID="{B36B425A-66FC-4154-81F5-26A9E74D54DD}"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custLinFactNeighborX="-20374" custLinFactNeighborY="3679">
        <dgm:presLayoutVars>
          <dgm:chPref val="3"/>
        </dgm:presLayoutVars>
      </dgm:prSet>
      <dgm:spPr/>
    </dgm:pt>
    <dgm:pt modelId="{DBF3112B-3715-478F-8E2A-1530B13A6E48}" type="pres">
      <dgm:prSet presAssocID="{184F23D8-5D0E-41E2-B13D-FDD5F321ABE2}" presName="level3hierChild" presStyleCnt="0"/>
      <dgm:spPr/>
    </dgm:pt>
    <dgm:pt modelId="{AE96A882-DF13-4857-90E2-7435CC5379ED}" type="pres">
      <dgm:prSet presAssocID="{DD498189-14FE-412F-8A50-C90DFDABFE43}" presName="conn2-1" presStyleLbl="parChTrans1D4" presStyleIdx="8" presStyleCnt="25"/>
      <dgm:spPr/>
    </dgm:pt>
    <dgm:pt modelId="{1DD43DBE-8E5A-4B2F-87DF-DE71B6058F59}" type="pres">
      <dgm:prSet presAssocID="{DD498189-14FE-412F-8A50-C90DFDABFE43}" presName="connTx" presStyleLbl="parChTrans1D4" presStyleIdx="8" presStyleCnt="25"/>
      <dgm:spPr/>
    </dgm:pt>
    <dgm:pt modelId="{625EF906-99D8-4B66-8972-92C195F43F99}" type="pres">
      <dgm:prSet presAssocID="{F8A83A77-F37C-4B25-869F-544FEA945FF3}" presName="root2" presStyleCnt="0"/>
      <dgm:spPr/>
    </dgm:pt>
    <dgm:pt modelId="{75C3ECB2-D843-400D-942E-D1EE7EDAAE1F}" type="pres">
      <dgm:prSet presAssocID="{F8A83A77-F37C-4B25-869F-544FEA945FF3}" presName="LevelTwoTextNode" presStyleLbl="node4" presStyleIdx="8" presStyleCnt="25" custScaleX="41273" custLinFactNeighborX="80453" custLinFactNeighborY="12862">
        <dgm:presLayoutVars>
          <dgm:chPref val="3"/>
        </dgm:presLayoutVars>
      </dgm:prSet>
      <dgm:spPr/>
    </dgm:pt>
    <dgm:pt modelId="{0BD17373-1B47-46E8-86CC-A955F16CD4C0}" type="pres">
      <dgm:prSet presAssocID="{F8A83A77-F37C-4B25-869F-544FEA945FF3}"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2964" custLinFactNeighborY="2727">
        <dgm:presLayoutVars>
          <dgm:chPref val="3"/>
        </dgm:presLayoutVars>
      </dgm:prSet>
      <dgm:spPr/>
    </dgm:pt>
    <dgm:pt modelId="{7EB9537A-5576-4854-BFE9-12DDC4F32C48}" type="pres">
      <dgm:prSet presAssocID="{D4FCFB89-290D-4A43-B957-C7CDC4010B6F}" presName="level3hierChild" presStyleCnt="0"/>
      <dgm:spPr/>
    </dgm:pt>
    <dgm:pt modelId="{85803838-EBF8-4CDA-9D12-B8DFEBEB76E5}" type="pres">
      <dgm:prSet presAssocID="{7DECA9D3-249A-40F0-A1D3-C8D276F6A68B}" presName="conn2-1" presStyleLbl="parChTrans1D4" presStyleIdx="9" presStyleCnt="25"/>
      <dgm:spPr/>
    </dgm:pt>
    <dgm:pt modelId="{AE837EB3-1C39-4394-85F0-EF099836EF23}" type="pres">
      <dgm:prSet presAssocID="{7DECA9D3-249A-40F0-A1D3-C8D276F6A68B}" presName="connTx" presStyleLbl="parChTrans1D4" presStyleIdx="9" presStyleCnt="25"/>
      <dgm:spPr/>
    </dgm:pt>
    <dgm:pt modelId="{50A4FD3A-AD35-457C-B645-8CB288C2274D}" type="pres">
      <dgm:prSet presAssocID="{F1EF110E-75D0-425A-B477-FF9B3467FF38}" presName="root2" presStyleCnt="0"/>
      <dgm:spPr/>
    </dgm:pt>
    <dgm:pt modelId="{1B2E47E2-3018-4CCF-AEF5-0CF748DE9FFE}" type="pres">
      <dgm:prSet presAssocID="{F1EF110E-75D0-425A-B477-FF9B3467FF38}" presName="LevelTwoTextNode" presStyleLbl="node4" presStyleIdx="9" presStyleCnt="25" custScaleX="41273" custLinFactNeighborX="-19650" custLinFactNeighborY="7139">
        <dgm:presLayoutVars>
          <dgm:chPref val="3"/>
        </dgm:presLayoutVars>
      </dgm:prSet>
      <dgm:spPr/>
    </dgm:pt>
    <dgm:pt modelId="{545CE631-0A00-46E6-89C4-4DD4A864DB61}" type="pres">
      <dgm:prSet presAssocID="{F1EF110E-75D0-425A-B477-FF9B3467FF38}"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custLinFactNeighborX="-20374" custLinFactNeighborY="367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10" presStyleCnt="25"/>
      <dgm:spPr/>
    </dgm:pt>
    <dgm:pt modelId="{B524C45B-F0A8-48BC-8FFD-AAEA2E66D573}" type="pres">
      <dgm:prSet presAssocID="{A54D0C3F-8E69-42EE-A95D-02D0773C0514}" presName="connTx" presStyleLbl="parChTrans1D4" presStyleIdx="10" presStyleCnt="25"/>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10" presStyleCnt="25" custScaleX="41273" custLinFactNeighborX="33992" custLinFactNeighborY="1715">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11" presStyleCnt="25"/>
      <dgm:spPr/>
    </dgm:pt>
    <dgm:pt modelId="{24720630-9229-40B1-B484-FEB3FD5DC432}" type="pres">
      <dgm:prSet presAssocID="{647F5F73-536A-4684-9216-43CB240BE3FC}" presName="connTx" presStyleLbl="parChTrans1D4" presStyleIdx="11" presStyleCnt="25"/>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11" presStyleCnt="25" custScaleX="41273" custLinFactNeighborX="-821" custLinFactNeighborY="4732">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12" presStyleCnt="25"/>
      <dgm:spPr/>
    </dgm:pt>
    <dgm:pt modelId="{A235126A-BAC7-405F-8409-7A22F268C839}" type="pres">
      <dgm:prSet presAssocID="{9E45A069-5AE3-44F3-8B09-4C1BB2FDB6A5}" presName="connTx" presStyleLbl="parChTrans1D4" presStyleIdx="12" presStyleCnt="25"/>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12" presStyleCnt="25" custScaleX="41273" custLinFactNeighborX="-29874" custLinFactNeighborY="5162">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13" presStyleCnt="25"/>
      <dgm:spPr/>
    </dgm:pt>
    <dgm:pt modelId="{9F5C7D54-7DE4-4C1E-8D56-B88BA596B449}" type="pres">
      <dgm:prSet presAssocID="{7F66D502-5C83-4C8C-B64C-D3846C1D8212}" presName="connTx" presStyleLbl="parChTrans1D4" presStyleIdx="13" presStyleCnt="25"/>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13" presStyleCnt="25" custScaleX="41273" custLinFactX="35552" custLinFactNeighborX="100000" custLinFactNeighborY="10432">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14" presStyleCnt="25"/>
      <dgm:spPr/>
    </dgm:pt>
    <dgm:pt modelId="{E5EC65E0-B24A-4EDE-AAF7-60F7658B80A0}" type="pres">
      <dgm:prSet presAssocID="{5EB0A702-8A42-438F-8744-AA30D8E404FB}" presName="connTx" presStyleLbl="parChTrans1D4" presStyleIdx="14" presStyleCnt="25"/>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14" presStyleCnt="25" custScaleX="41273" custLinFactX="3619" custLinFactNeighborX="100000" custLinFactNeighborY="13546">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15" presStyleCnt="25"/>
      <dgm:spPr/>
    </dgm:pt>
    <dgm:pt modelId="{0D02F4E0-BCF7-464C-AEFD-0DF355DE45D6}" type="pres">
      <dgm:prSet presAssocID="{62D8A673-0EDA-4907-9D43-C778702F1991}" presName="connTx" presStyleLbl="parChTrans1D4" presStyleIdx="15" presStyleCnt="25"/>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15" presStyleCnt="25" custScaleX="41273" custLinFactNeighborX="80453" custLinFactNeighborY="2742">
        <dgm:presLayoutVars>
          <dgm:chPref val="3"/>
        </dgm:presLayoutVars>
      </dgm:prSet>
      <dgm:spPr/>
    </dgm:pt>
    <dgm:pt modelId="{AF319530-5E97-4D26-88C5-E4927F6C2A5E}" type="pres">
      <dgm:prSet presAssocID="{5B4F283A-C9ED-409E-A4C5-D614C4C06FEC}"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2964" custLinFactNeighborY="2727">
        <dgm:presLayoutVars>
          <dgm:chPref val="3"/>
        </dgm:presLayoutVars>
      </dgm:prSet>
      <dgm:spPr/>
    </dgm:pt>
    <dgm:pt modelId="{E02D9794-9E87-49BF-A0FB-361A0EF48A9F}" type="pres">
      <dgm:prSet presAssocID="{1FECF7E7-390A-4014-97CD-B0B6CD7B845B}" presName="level3hierChild" presStyleCnt="0"/>
      <dgm:spPr/>
    </dgm:pt>
    <dgm:pt modelId="{121E8C89-C8B1-4EC0-A5F6-A12D9F8CE11A}" type="pres">
      <dgm:prSet presAssocID="{6D7572A8-F39B-4483-8518-338F3ECE7AC3}" presName="conn2-1" presStyleLbl="parChTrans1D4" presStyleIdx="16" presStyleCnt="25"/>
      <dgm:spPr/>
    </dgm:pt>
    <dgm:pt modelId="{52A40954-1EF5-4301-BB0D-4A14AB1CC04D}" type="pres">
      <dgm:prSet presAssocID="{6D7572A8-F39B-4483-8518-338F3ECE7AC3}" presName="connTx" presStyleLbl="parChTrans1D4" presStyleIdx="16" presStyleCnt="25"/>
      <dgm:spPr/>
    </dgm:pt>
    <dgm:pt modelId="{99CABB6E-FFAD-40AD-9533-BA0DD9762FCA}" type="pres">
      <dgm:prSet presAssocID="{26869DE0-4993-44E7-9D22-56032583FD6F}" presName="root2" presStyleCnt="0"/>
      <dgm:spPr/>
    </dgm:pt>
    <dgm:pt modelId="{A8A89C30-B007-4C88-AFB7-6A8BFD16B2E2}" type="pres">
      <dgm:prSet presAssocID="{26869DE0-4993-44E7-9D22-56032583FD6F}" presName="LevelTwoTextNode" presStyleLbl="node4" presStyleIdx="16" presStyleCnt="25" custScaleX="41273" custLinFactNeighborX="-19650" custLinFactNeighborY="7139">
        <dgm:presLayoutVars>
          <dgm:chPref val="3"/>
        </dgm:presLayoutVars>
      </dgm:prSet>
      <dgm:spPr/>
    </dgm:pt>
    <dgm:pt modelId="{0E528A58-A1EE-4AE0-A998-3CB89EB7162A}" type="pres">
      <dgm:prSet presAssocID="{26869DE0-4993-44E7-9D22-56032583FD6F}" presName="level3hierChild" presStyleCnt="0"/>
      <dgm:spPr/>
    </dgm:pt>
    <dgm:pt modelId="{6947EAEF-FA10-46B2-BDDB-2A4DB80AF9E5}" type="pres">
      <dgm:prSet presAssocID="{3AF676AD-15F3-45F2-BED2-3A6F685BD7A4}" presName="conn2-1" presStyleLbl="parChTrans1D4" presStyleIdx="17" presStyleCnt="25"/>
      <dgm:spPr/>
    </dgm:pt>
    <dgm:pt modelId="{51019FD1-E3B3-4EFE-9A1A-D5FD90FD7DEB}" type="pres">
      <dgm:prSet presAssocID="{3AF676AD-15F3-45F2-BED2-3A6F685BD7A4}" presName="connTx" presStyleLbl="parChTrans1D4" presStyleIdx="17" presStyleCnt="25"/>
      <dgm:spPr/>
    </dgm:pt>
    <dgm:pt modelId="{71FA15BD-90BF-4345-8438-6B484C1F8D7C}" type="pres">
      <dgm:prSet presAssocID="{1825F196-B78B-4006-9F57-5A3FD841401A}" presName="root2" presStyleCnt="0"/>
      <dgm:spPr/>
    </dgm:pt>
    <dgm:pt modelId="{84B8FAB6-4591-4EDA-9884-4AFC9C368A02}" type="pres">
      <dgm:prSet presAssocID="{1825F196-B78B-4006-9F57-5A3FD841401A}" presName="LevelTwoTextNode" presStyleLbl="node4" presStyleIdx="17" presStyleCnt="25" custScaleX="41273" custLinFactNeighborX="2060" custLinFactNeighborY="11092">
        <dgm:presLayoutVars>
          <dgm:chPref val="3"/>
        </dgm:presLayoutVars>
      </dgm:prSet>
      <dgm:spPr/>
    </dgm:pt>
    <dgm:pt modelId="{AD8C2F8D-B6B6-4A53-AF01-932640EDB4BD}" type="pres">
      <dgm:prSet presAssocID="{1825F196-B78B-4006-9F57-5A3FD841401A}" presName="level3hierChild" presStyleCnt="0"/>
      <dgm:spPr/>
    </dgm:pt>
    <dgm:pt modelId="{E141F8B9-088F-4915-9836-C61B826C42B7}" type="pres">
      <dgm:prSet presAssocID="{BE9467E8-03E3-4F9E-B26B-78EAAE4F3016}" presName="conn2-1" presStyleLbl="parChTrans1D4" presStyleIdx="18" presStyleCnt="25"/>
      <dgm:spPr/>
    </dgm:pt>
    <dgm:pt modelId="{7BEA992C-BE52-4B09-8B66-37A36E74D9F5}" type="pres">
      <dgm:prSet presAssocID="{BE9467E8-03E3-4F9E-B26B-78EAAE4F3016}" presName="connTx" presStyleLbl="parChTrans1D4" presStyleIdx="18" presStyleCnt="25"/>
      <dgm:spPr/>
    </dgm:pt>
    <dgm:pt modelId="{E0D55220-5F3F-4150-A059-33F4488D1411}" type="pres">
      <dgm:prSet presAssocID="{D7EBE3BC-8889-425B-A3DD-342DEFECED29}" presName="root2" presStyleCnt="0"/>
      <dgm:spPr/>
    </dgm:pt>
    <dgm:pt modelId="{5CB9443D-2F21-499F-BC12-83916015CBFE}" type="pres">
      <dgm:prSet presAssocID="{D7EBE3BC-8889-425B-A3DD-342DEFECED29}" presName="LevelTwoTextNode" presStyleLbl="node4" presStyleIdx="18" presStyleCnt="25" custScaleX="41273" custLinFactNeighborX="-26993" custLinFactNeighborY="11522">
        <dgm:presLayoutVars>
          <dgm:chPref val="3"/>
        </dgm:presLayoutVars>
      </dgm:prSet>
      <dgm:spPr/>
    </dgm:pt>
    <dgm:pt modelId="{155098D9-9B3E-490C-A57B-4930C838FB78}" type="pres">
      <dgm:prSet presAssocID="{D7EBE3BC-8889-425B-A3DD-342DEFECED29}" presName="level3hierChild" presStyleCnt="0"/>
      <dgm:spPr/>
    </dgm:pt>
    <dgm:pt modelId="{1992A773-71AC-48DE-9E61-334660E08185}" type="pres">
      <dgm:prSet presAssocID="{EDC60B2B-C481-42B1-AC41-05B15EEAB800}" presName="conn2-1" presStyleLbl="parChTrans1D4" presStyleIdx="19" presStyleCnt="25"/>
      <dgm:spPr/>
    </dgm:pt>
    <dgm:pt modelId="{F3273473-4ED3-4000-9B24-ED9F19DFE6AE}" type="pres">
      <dgm:prSet presAssocID="{EDC60B2B-C481-42B1-AC41-05B15EEAB800}" presName="connTx" presStyleLbl="parChTrans1D4" presStyleIdx="19" presStyleCnt="25"/>
      <dgm:spPr/>
    </dgm:pt>
    <dgm:pt modelId="{F143085F-3EB9-48D0-9D7D-1DC2631FDECD}" type="pres">
      <dgm:prSet presAssocID="{59AD188C-AE9E-4DF1-8848-4BE369930B09}" presName="root2" presStyleCnt="0"/>
      <dgm:spPr/>
    </dgm:pt>
    <dgm:pt modelId="{134CBBD7-B608-43A7-B87A-AFBB4CFA5CB4}" type="pres">
      <dgm:prSet presAssocID="{59AD188C-AE9E-4DF1-8848-4BE369930B09}" presName="LevelTwoTextNode" presStyleLbl="node4" presStyleIdx="19" presStyleCnt="25" custScaleX="41273" custLinFactNeighborX="-58927" custLinFactNeighborY="9588">
        <dgm:presLayoutVars>
          <dgm:chPref val="3"/>
        </dgm:presLayoutVars>
      </dgm:prSet>
      <dgm:spPr/>
    </dgm:pt>
    <dgm:pt modelId="{89458B3B-A121-4F46-8D59-1D1CE61BE032}" type="pres">
      <dgm:prSet presAssocID="{59AD188C-AE9E-4DF1-8848-4BE369930B09}"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2964" custLinFactNeighborY="2727">
        <dgm:presLayoutVars>
          <dgm:chPref val="3"/>
        </dgm:presLayoutVars>
      </dgm:prSet>
      <dgm:spPr/>
    </dgm:pt>
    <dgm:pt modelId="{2215C8AB-70DD-4C77-AE45-8AC3C13DE235}" type="pres">
      <dgm:prSet presAssocID="{FAD291CE-2418-4918-843A-E16A077230D6}" presName="level3hierChild" presStyleCnt="0"/>
      <dgm:spPr/>
    </dgm:pt>
    <dgm:pt modelId="{1844A11C-B933-44F4-9FB7-DE42E220EA55}" type="pres">
      <dgm:prSet presAssocID="{BEABFC80-80E7-4435-A0BA-8DB9EBB33AC4}" presName="conn2-1" presStyleLbl="parChTrans1D4" presStyleIdx="20" presStyleCnt="25"/>
      <dgm:spPr/>
    </dgm:pt>
    <dgm:pt modelId="{6EC44A97-8C80-4A87-BEC6-4E986D4F5A49}" type="pres">
      <dgm:prSet presAssocID="{BEABFC80-80E7-4435-A0BA-8DB9EBB33AC4}" presName="connTx" presStyleLbl="parChTrans1D4" presStyleIdx="20" presStyleCnt="25"/>
      <dgm:spPr/>
    </dgm:pt>
    <dgm:pt modelId="{66095F7B-11A1-4FCB-9B40-9677312CF002}" type="pres">
      <dgm:prSet presAssocID="{BFB813A5-535B-499F-B509-A6333B929595}" presName="root2" presStyleCnt="0"/>
      <dgm:spPr/>
    </dgm:pt>
    <dgm:pt modelId="{4B5C0914-7339-47CF-8C89-40F57AFC20E9}" type="pres">
      <dgm:prSet presAssocID="{BFB813A5-535B-499F-B509-A6333B929595}" presName="LevelTwoTextNode" presStyleLbl="node4" presStyleIdx="20" presStyleCnt="25" custScaleX="41273" custLinFactNeighborX="28233" custLinFactNeighborY="14347">
        <dgm:presLayoutVars>
          <dgm:chPref val="3"/>
        </dgm:presLayoutVars>
      </dgm:prSet>
      <dgm:spPr/>
    </dgm:pt>
    <dgm:pt modelId="{8A23A808-E499-48AD-92E0-548BFE98358A}" type="pres">
      <dgm:prSet presAssocID="{BFB813A5-535B-499F-B509-A6333B929595}" presName="level3hierChild" presStyleCnt="0"/>
      <dgm:spPr/>
    </dgm:pt>
    <dgm:pt modelId="{B3E7FF59-FE3A-4AEB-87F0-848C59E0FDFC}" type="pres">
      <dgm:prSet presAssocID="{EE12F2A7-1D3E-465D-A17D-1498D36AB371}" presName="conn2-1" presStyleLbl="parChTrans1D4" presStyleIdx="21" presStyleCnt="25"/>
      <dgm:spPr/>
    </dgm:pt>
    <dgm:pt modelId="{8A7A14F0-658D-4F65-9048-E000FEBBFD5E}" type="pres">
      <dgm:prSet presAssocID="{EE12F2A7-1D3E-465D-A17D-1498D36AB371}" presName="connTx" presStyleLbl="parChTrans1D4" presStyleIdx="21" presStyleCnt="25"/>
      <dgm:spPr/>
    </dgm:pt>
    <dgm:pt modelId="{00D49B68-1B94-4D98-B5CB-5B4A7E94B6C2}" type="pres">
      <dgm:prSet presAssocID="{DDD8076B-426C-49B9-BC16-4F540EFDDD2B}" presName="root2" presStyleCnt="0"/>
      <dgm:spPr/>
    </dgm:pt>
    <dgm:pt modelId="{D99BB133-3444-41DE-8640-AB8B71587ED5}" type="pres">
      <dgm:prSet presAssocID="{DDD8076B-426C-49B9-BC16-4F540EFDDD2B}" presName="LevelTwoTextNode" presStyleLbl="node4" presStyleIdx="21" presStyleCnt="25" custScaleX="41273" custLinFactNeighborX="-821" custLinFactNeighborY="13917">
        <dgm:presLayoutVars>
          <dgm:chPref val="3"/>
        </dgm:presLayoutVars>
      </dgm:prSet>
      <dgm:spPr/>
    </dgm:pt>
    <dgm:pt modelId="{DCB38AF7-8BF1-4698-A2CA-AD4FB2793A88}" type="pres">
      <dgm:prSet presAssocID="{DDD8076B-426C-49B9-BC16-4F540EFDDD2B}" presName="level3hierChild" presStyleCnt="0"/>
      <dgm:spPr/>
    </dgm:pt>
    <dgm:pt modelId="{7021A581-D176-4DF3-883C-77EFB747223A}" type="pres">
      <dgm:prSet presAssocID="{357E3D0F-0DA5-4218-828C-BA87A015F59B}" presName="conn2-1" presStyleLbl="parChTrans1D4" presStyleIdx="22" presStyleCnt="25"/>
      <dgm:spPr/>
    </dgm:pt>
    <dgm:pt modelId="{BE0C6693-FB2F-4A53-9A79-93F3452DA8FC}" type="pres">
      <dgm:prSet presAssocID="{357E3D0F-0DA5-4218-828C-BA87A015F59B}" presName="connTx" presStyleLbl="parChTrans1D4" presStyleIdx="22" presStyleCnt="25"/>
      <dgm:spPr/>
    </dgm:pt>
    <dgm:pt modelId="{14A71C7E-D418-4825-9E66-192AB505B4FD}" type="pres">
      <dgm:prSet presAssocID="{4F8549E6-F108-4C64-8D20-93F05684284D}" presName="root2" presStyleCnt="0"/>
      <dgm:spPr/>
    </dgm:pt>
    <dgm:pt modelId="{6AEC2C79-6330-4A1E-B4B5-8133F07520A2}" type="pres">
      <dgm:prSet presAssocID="{4F8549E6-F108-4C64-8D20-93F05684284D}" presName="LevelTwoTextNode" presStyleLbl="node4" presStyleIdx="22" presStyleCnt="25" custScaleX="41273" custLinFactNeighborX="-29874" custLinFactNeighborY="14347">
        <dgm:presLayoutVars>
          <dgm:chPref val="3"/>
        </dgm:presLayoutVars>
      </dgm:prSet>
      <dgm:spPr/>
    </dgm:pt>
    <dgm:pt modelId="{AA7A18D4-2053-42F7-A40B-3015A33DE9F8}" type="pres">
      <dgm:prSet presAssocID="{4F8549E6-F108-4C64-8D20-93F05684284D}"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2964" custLinFactNeighborY="2727">
        <dgm:presLayoutVars>
          <dgm:chPref val="3"/>
        </dgm:presLayoutVars>
      </dgm:prSet>
      <dgm:spPr/>
    </dgm:pt>
    <dgm:pt modelId="{5E2D3378-96D4-41DC-A3C6-85B63D524833}" type="pres">
      <dgm:prSet presAssocID="{FA959EE2-1142-42F1-A99B-BCEF0DA99B79}" presName="level3hierChild" presStyleCnt="0"/>
      <dgm:spPr/>
    </dgm:pt>
    <dgm:pt modelId="{30868059-5D14-4C4D-967B-68FAF518815D}" type="pres">
      <dgm:prSet presAssocID="{C3560D9A-5A2B-4A37-AFFE-D119A02F9FE5}" presName="conn2-1" presStyleLbl="parChTrans1D4" presStyleIdx="23" presStyleCnt="25"/>
      <dgm:spPr/>
    </dgm:pt>
    <dgm:pt modelId="{37D3FD5A-861F-4DF5-86E5-CA2F85458B71}" type="pres">
      <dgm:prSet presAssocID="{C3560D9A-5A2B-4A37-AFFE-D119A02F9FE5}" presName="connTx" presStyleLbl="parChTrans1D4" presStyleIdx="23" presStyleCnt="25"/>
      <dgm:spPr/>
    </dgm:pt>
    <dgm:pt modelId="{B3FD596B-F7C1-4773-9F08-751FB491743B}" type="pres">
      <dgm:prSet presAssocID="{CCA93883-2624-418D-B504-3A385E99020E}" presName="root2" presStyleCnt="0"/>
      <dgm:spPr/>
    </dgm:pt>
    <dgm:pt modelId="{F048A148-7001-4500-9DDF-C2D7AD1D55F8}" type="pres">
      <dgm:prSet presAssocID="{CCA93883-2624-418D-B504-3A385E99020E}" presName="LevelTwoTextNode" presStyleLbl="node4" presStyleIdx="23" presStyleCnt="25" custScaleX="41273" custLinFactX="35552" custLinFactNeighborX="100000" custLinFactNeighborY="5872">
        <dgm:presLayoutVars>
          <dgm:chPref val="3"/>
        </dgm:presLayoutVars>
      </dgm:prSet>
      <dgm:spPr/>
    </dgm:pt>
    <dgm:pt modelId="{D26BA648-16B2-4EFE-AD5C-8ACDB36ACCDE}" type="pres">
      <dgm:prSet presAssocID="{CCA93883-2624-418D-B504-3A385E99020E}" presName="level3hierChild" presStyleCnt="0"/>
      <dgm:spPr/>
    </dgm:pt>
    <dgm:pt modelId="{DF33562B-7614-4343-A02B-D0BEC667704F}" type="pres">
      <dgm:prSet presAssocID="{77C09252-D9E8-4FE8-8C56-107666336682}" presName="conn2-1" presStyleLbl="parChTrans1D4" presStyleIdx="24" presStyleCnt="25"/>
      <dgm:spPr/>
    </dgm:pt>
    <dgm:pt modelId="{2DD22126-5D53-4940-BBC7-22B2DD42E240}" type="pres">
      <dgm:prSet presAssocID="{77C09252-D9E8-4FE8-8C56-107666336682}" presName="connTx" presStyleLbl="parChTrans1D4" presStyleIdx="24" presStyleCnt="25"/>
      <dgm:spPr/>
    </dgm:pt>
    <dgm:pt modelId="{C46E639D-144C-4AB8-B0AD-66931B3AA8EA}" type="pres">
      <dgm:prSet presAssocID="{320A9EDA-0820-4859-8B44-F9974DD8BD8B}" presName="root2" presStyleCnt="0"/>
      <dgm:spPr/>
    </dgm:pt>
    <dgm:pt modelId="{D44F4AB0-7D2A-413E-92D0-717D408E0869}" type="pres">
      <dgm:prSet presAssocID="{320A9EDA-0820-4859-8B44-F9974DD8BD8B}" presName="LevelTwoTextNode" presStyleLbl="node4" presStyleIdx="24" presStyleCnt="25" custScaleX="41273" custLinFactX="3619" custLinFactNeighborX="100000" custLinFactNeighborY="5872">
        <dgm:presLayoutVars>
          <dgm:chPref val="3"/>
        </dgm:presLayoutVars>
      </dgm:prSet>
      <dgm:spPr/>
    </dgm:pt>
    <dgm:pt modelId="{44F3C129-3B66-4509-8C0A-24D359404CDF}" type="pres">
      <dgm:prSet presAssocID="{320A9EDA-0820-4859-8B44-F9974DD8BD8B}" presName="level3hierChild" presStyleCnt="0"/>
      <dgm:spPr/>
    </dgm:pt>
  </dgm:ptLst>
  <dgm:cxnLst>
    <dgm:cxn modelId="{E96E3002-AC93-4AA2-BF8B-84B24D0FFCC1}" type="presOf" srcId="{59AD188C-AE9E-4DF1-8848-4BE369930B09}" destId="{134CBBD7-B608-43A7-B87A-AFBB4CFA5CB4}" srcOrd="0" destOrd="0" presId="urn:microsoft.com/office/officeart/2005/8/layout/hierarchy2"/>
    <dgm:cxn modelId="{BBFCBA02-B124-46DB-B272-3EE2D262D567}" type="presOf" srcId="{DD80245D-3661-47A7-87CA-A2906A5E579D}" destId="{3CC7D2F2-8F2F-4096-8B2C-08A1AEF50DCD}" srcOrd="0" destOrd="0" presId="urn:microsoft.com/office/officeart/2005/8/layout/hierarchy2"/>
    <dgm:cxn modelId="{C83CAA04-0CE9-401E-ADF0-5B195D391705}" type="presOf" srcId="{B36B425A-66FC-4154-81F5-26A9E74D54DD}" destId="{8C559F55-6A4D-4687-85DD-662AA2B9ECA4}" srcOrd="0" destOrd="0" presId="urn:microsoft.com/office/officeart/2005/8/layout/hierarchy2"/>
    <dgm:cxn modelId="{96B9B306-15D1-4C39-A5E2-91277BD9F8B1}" type="presOf" srcId="{7DECA9D3-249A-40F0-A1D3-C8D276F6A68B}" destId="{85803838-EBF8-4CDA-9D12-B8DFEBEB76E5}" srcOrd="0" destOrd="0" presId="urn:microsoft.com/office/officeart/2005/8/layout/hierarchy2"/>
    <dgm:cxn modelId="{D0F98907-D476-4A4C-9714-80336930DCE6}" type="presOf" srcId="{9441FF3F-C394-43E3-95A0-0014CEE55C19}" destId="{A05FB9DB-8755-4ADD-899D-EC2C202507CC}" srcOrd="1" destOrd="0" presId="urn:microsoft.com/office/officeart/2005/8/layout/hierarchy2"/>
    <dgm:cxn modelId="{01C38A07-122D-41EE-8CD7-F09449A2103F}" type="presOf" srcId="{679B3662-FDBC-41E7-A89E-7B28256CCCD3}" destId="{996918DF-FC70-4157-A568-56FFE69AEB33}" srcOrd="0" destOrd="0" presId="urn:microsoft.com/office/officeart/2005/8/layout/hierarchy2"/>
    <dgm:cxn modelId="{0F342208-A8AD-45E1-87E9-4137C97AAF34}" srcId="{DDD8076B-426C-49B9-BC16-4F540EFDDD2B}" destId="{4F8549E6-F108-4C64-8D20-93F05684284D}" srcOrd="0" destOrd="0" parTransId="{357E3D0F-0DA5-4218-828C-BA87A015F59B}" sibTransId="{211993A9-953D-4B9F-94EB-EC584DB27732}"/>
    <dgm:cxn modelId="{424E1A09-EF27-4C8A-BBC7-56A3F50FA4F2}" type="presOf" srcId="{EDC60B2B-C481-42B1-AC41-05B15EEAB800}" destId="{1992A773-71AC-48DE-9E61-334660E08185}" srcOrd="0" destOrd="0" presId="urn:microsoft.com/office/officeart/2005/8/layout/hierarchy2"/>
    <dgm:cxn modelId="{999F2409-5DEA-4824-9A61-4E37722F403A}" type="presOf" srcId="{3AF676AD-15F3-45F2-BED2-3A6F685BD7A4}" destId="{6947EAEF-FA10-46B2-BDDB-2A4DB80AF9E5}" srcOrd="0"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879A7A0A-2142-4D3D-A40A-9CE21C98ECE7}" srcId="{9A202CAD-248C-4716-BDFF-697AB96517E2}" destId="{C70CA1AE-4A4F-4169-B946-9871CE3AF883}" srcOrd="0" destOrd="0" parTransId="{DD80245D-3661-47A7-87CA-A2906A5E579D}" sibTransId="{107C291D-DE6E-44F8-9432-7966E445D72A}"/>
    <dgm:cxn modelId="{9EB5390B-7C01-4979-BB01-B731187D4514}" type="presOf" srcId="{56684FA6-C151-4A62-89A2-60D00C382389}" destId="{574987DB-E2D3-4AC0-968E-070B2EE60C62}" srcOrd="0" destOrd="0" presId="urn:microsoft.com/office/officeart/2005/8/layout/hierarchy2"/>
    <dgm:cxn modelId="{A1C2BD0D-093C-41A2-97C0-2AC1A6E1AF7B}" type="presOf" srcId="{EE12F2A7-1D3E-465D-A17D-1498D36AB371}" destId="{B3E7FF59-FE3A-4AEB-87F0-848C59E0FDFC}" srcOrd="0"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8113B717-461C-42A7-AD0A-44332E52C772}" type="presOf" srcId="{BE9467E8-03E3-4F9E-B26B-78EAAE4F3016}" destId="{7BEA992C-BE52-4B09-8B66-37A36E74D9F5}" srcOrd="1"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10CE3E1B-714A-4216-B7E4-3251BF8DDBFD}" type="presOf" srcId="{320A9EDA-0820-4859-8B44-F9974DD8BD8B}" destId="{D44F4AB0-7D2A-413E-92D0-717D408E0869}" srcOrd="0" destOrd="0" presId="urn:microsoft.com/office/officeart/2005/8/layout/hierarchy2"/>
    <dgm:cxn modelId="{75CD941B-71EE-4DD4-BC71-8B9BAD032EFB}" type="presOf" srcId="{77C09252-D9E8-4FE8-8C56-107666336682}" destId="{2DD22126-5D53-4940-BBC7-22B2DD42E240}" srcOrd="1"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2375C430-8D75-48EB-AD7D-6264260790CE}" type="presOf" srcId="{BC39CBA7-CF80-4668-9A8C-9117F51B23E8}" destId="{07552DB2-1FFD-496E-85CD-F1AE7616364F}" srcOrd="0" destOrd="0" presId="urn:microsoft.com/office/officeart/2005/8/layout/hierarchy2"/>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6BA1DB35-2BA9-45D7-AC40-BABAC4B23691}" type="presOf" srcId="{4F8549E6-F108-4C64-8D20-93F05684284D}" destId="{6AEC2C79-6330-4A1E-B4B5-8133F07520A2}" srcOrd="0" destOrd="0" presId="urn:microsoft.com/office/officeart/2005/8/layout/hierarchy2"/>
    <dgm:cxn modelId="{EE284C3A-73CF-42E4-9C9D-09E9884FAE3A}" type="presOf" srcId="{357E3D0F-0DA5-4218-828C-BA87A015F59B}" destId="{BE0C6693-FB2F-4A53-9A79-93F3452DA8FC}" srcOrd="1"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3B72433C-4803-4D72-B1DA-6C857FB0D7D6}" type="presOf" srcId="{1825F196-B78B-4006-9F57-5A3FD841401A}" destId="{84B8FAB6-4591-4EDA-9884-4AFC9C368A02}" srcOrd="0" destOrd="0" presId="urn:microsoft.com/office/officeart/2005/8/layout/hierarchy2"/>
    <dgm:cxn modelId="{D04D2240-FF7A-43CC-9468-820BFBA5261F}" srcId="{E2BDAF4E-AB2A-43EF-B99E-8FC402C36E85}" destId="{9A202CAD-248C-4716-BDFF-697AB96517E2}" srcOrd="0" destOrd="0" parTransId="{9AE9E0C5-20F1-450F-B588-C4451B72BE9F}" sibTransId="{2E20FF58-E1A8-4B7C-8F45-93ED5B9A0F00}"/>
    <dgm:cxn modelId="{27D9525C-FDD4-4F1E-935D-826A0753F245}" srcId="{09ED97BB-15E8-4ADE-8227-FF57AF9EC1DE}" destId="{D6D2C37F-1937-4653-9335-48490165B0AC}" srcOrd="0" destOrd="0" parTransId="{647F5F73-536A-4684-9216-43CB240BE3FC}" sibTransId="{1F5AFEAC-88EB-460A-B51D-4BBF5299690C}"/>
    <dgm:cxn modelId="{F5C2145E-CB5E-42E6-9B7B-8D0B9147C357}" type="presOf" srcId="{BEABFC80-80E7-4435-A0BA-8DB9EBB33AC4}" destId="{1844A11C-B933-44F4-9FB7-DE42E220EA55}" srcOrd="0" destOrd="0" presId="urn:microsoft.com/office/officeart/2005/8/layout/hierarchy2"/>
    <dgm:cxn modelId="{9B9D245F-792C-4400-9ED1-656A652969F1}" srcId="{FA959EE2-1142-42F1-A99B-BCEF0DA99B79}" destId="{CCA93883-2624-418D-B504-3A385E99020E}" srcOrd="0" destOrd="0" parTransId="{C3560D9A-5A2B-4A37-AFFE-D119A02F9FE5}" sibTransId="{DC726925-5758-48AD-9F63-C1A0FA7BE7E9}"/>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5F163143-5B3D-4AAC-84E6-B973FDB973E7}" type="presOf" srcId="{77C09252-D9E8-4FE8-8C56-107666336682}" destId="{DF33562B-7614-4343-A02B-D0BEC667704F}" srcOrd="0" destOrd="0" presId="urn:microsoft.com/office/officeart/2005/8/layout/hierarchy2"/>
    <dgm:cxn modelId="{FE505E63-A269-46F7-8038-693F606CA147}" srcId="{CAA65C5B-48C7-473B-8849-B8E0DB4E1547}" destId="{4C79A500-0D81-4DC7-A59D-D09473DC1B79}" srcOrd="0" destOrd="0" parTransId="{640856E3-D3D7-4C40-954F-CA50D983AA19}" sibTransId="{DB4A4F49-2D11-480B-A12A-62CE3A5C3542}"/>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4EB30948-EE97-41D0-A431-9378C63E1535}" srcId="{CCA93883-2624-418D-B504-3A385E99020E}" destId="{320A9EDA-0820-4859-8B44-F9974DD8BD8B}" srcOrd="0" destOrd="0" parTransId="{77C09252-D9E8-4FE8-8C56-107666336682}" sibTransId="{E4FCD0FF-AC41-4E54-811D-924805A31ECA}"/>
    <dgm:cxn modelId="{68640B68-98B0-480C-895D-EED580E540F0}" type="presOf" srcId="{7F66D502-5C83-4C8C-B64C-D3846C1D8212}" destId="{9F5C7D54-7DE4-4C1E-8D56-B88BA596B449}" srcOrd="1"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A058AD68-4B8A-4170-A6AD-EAC62B96B1A8}" type="presOf" srcId="{DD80245D-3661-47A7-87CA-A2906A5E579D}" destId="{61C38878-4AD7-4D81-AE74-7CCA160FB550}" srcOrd="1"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76C8546A-C812-452B-935B-49A4843E0C07}" type="presOf" srcId="{7DECA9D3-249A-40F0-A1D3-C8D276F6A68B}" destId="{AE837EB3-1C39-4394-85F0-EF099836EF23}" srcOrd="1" destOrd="0" presId="urn:microsoft.com/office/officeart/2005/8/layout/hierarchy2"/>
    <dgm:cxn modelId="{D7A62D4B-65C4-4AB4-A1D5-0EF386468186}" type="presOf" srcId="{F8A83A77-F37C-4B25-869F-544FEA945FF3}" destId="{75C3ECB2-D843-400D-942E-D1EE7EDAAE1F}" srcOrd="0"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5D959D6D-2B6A-4CF6-A494-1FC28304F226}" type="presOf" srcId="{D5821400-8830-4AAC-B8F1-7385A8B0EA17}" destId="{E67F117A-2EF7-4156-8D44-E4F7D4112419}" srcOrd="1"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96322554-9AC2-4F30-A3D3-CC0C19BAC88E}" type="presOf" srcId="{C3560D9A-5A2B-4A37-AFFE-D119A02F9FE5}" destId="{30868059-5D14-4C4D-967B-68FAF518815D}" srcOrd="0" destOrd="0" presId="urn:microsoft.com/office/officeart/2005/8/layout/hierarchy2"/>
    <dgm:cxn modelId="{30D9B874-C10D-462E-A116-796C220969E9}" srcId="{5750667A-1C60-4C53-A62E-73F1BA69F7AB}" destId="{BE8F4570-D075-4E80-8E7A-FDA94C62704B}" srcOrd="0" destOrd="0" parTransId="{CC36FA44-F1A5-4DEB-9EAC-66C47B436A88}" sibTransId="{BF9D280E-EFBE-42E5-9EC2-C4BCC5F15024}"/>
    <dgm:cxn modelId="{79493575-1CF8-4A30-99FB-4829EAA69095}" type="presOf" srcId="{8709E6E5-D142-4BFD-AECF-C87C3FEE0DC8}" destId="{11013F97-1576-4464-8C32-E4D5DC855403}" srcOrd="0" destOrd="0" presId="urn:microsoft.com/office/officeart/2005/8/layout/hierarchy2"/>
    <dgm:cxn modelId="{87DFCB75-14FF-43EA-BB0B-AFCF87E6E097}" type="presOf" srcId="{3AF676AD-15F3-45F2-BED2-3A6F685BD7A4}" destId="{51019FD1-E3B3-4EFE-9A1A-D5FD90FD7DEB}" srcOrd="1" destOrd="0" presId="urn:microsoft.com/office/officeart/2005/8/layout/hierarchy2"/>
    <dgm:cxn modelId="{63C73176-CB6F-4112-B0FD-F2454BEB6615}" srcId="{FAD291CE-2418-4918-843A-E16A077230D6}" destId="{BFB813A5-535B-499F-B509-A6333B929595}" srcOrd="0" destOrd="0" parTransId="{BEABFC80-80E7-4435-A0BA-8DB9EBB33AC4}" sibTransId="{A02918CC-660B-4D1F-AC59-6DF3A3E280A8}"/>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827B8159-2F58-4A3D-8AED-77A88E492C71}" type="presOf" srcId="{640856E3-D3D7-4C40-954F-CA50D983AA19}" destId="{181B5E1A-EE2A-4888-BCAF-3DF3FBF2E289}" srcOrd="1" destOrd="0" presId="urn:microsoft.com/office/officeart/2005/8/layout/hierarchy2"/>
    <dgm:cxn modelId="{75A6FB80-20D1-4B90-A3BE-E28CB83AB741}" srcId="{BFB813A5-535B-499F-B509-A6333B929595}" destId="{DDD8076B-426C-49B9-BC16-4F540EFDDD2B}" srcOrd="0" destOrd="0" parTransId="{EE12F2A7-1D3E-465D-A17D-1498D36AB371}" sibTransId="{3F9C0DA0-A936-4D3A-B2AF-0993F6609969}"/>
    <dgm:cxn modelId="{75D69581-AF13-4A1B-B883-2B0758C6DAD6}" type="presOf" srcId="{760E8AA8-F9A7-464C-B798-58B0E18EBAC2}" destId="{FDB035AF-EF02-46FC-ACF6-FDA22F996CF1}" srcOrd="0"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7C893484-BB78-4887-8250-858CA93BA637}" type="presOf" srcId="{62D8A673-0EDA-4907-9D43-C778702F1991}" destId="{29B12E1C-40C3-457B-8A52-CF99C4A75B19}" srcOrd="0" destOrd="0" presId="urn:microsoft.com/office/officeart/2005/8/layout/hierarchy2"/>
    <dgm:cxn modelId="{04E83386-E814-4159-B1B3-B42B7E4D7F00}" type="presOf" srcId="{EE12F2A7-1D3E-465D-A17D-1498D36AB371}" destId="{8A7A14F0-658D-4F65-9048-E000FEBBFD5E}" srcOrd="1" destOrd="0" presId="urn:microsoft.com/office/officeart/2005/8/layout/hierarchy2"/>
    <dgm:cxn modelId="{C8A80F88-46BD-48C2-A24F-279B36B7FCBA}" srcId="{5C7AA53C-0C12-4448-B4AA-84590C20190B}" destId="{BC39CBA7-CF80-4668-9A8C-9117F51B23E8}" srcOrd="0" destOrd="0" parTransId="{679B3662-FDBC-41E7-A89E-7B28256CCCD3}" sibTransId="{21A1C5A9-0A8F-4438-9851-889A3DCCE3B7}"/>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F816258C-060B-4DD4-AE93-825DA6FB0A78}" type="presOf" srcId="{4C79A500-0D81-4DC7-A59D-D09473DC1B79}" destId="{28D8A5F9-F8E6-4816-BF11-10DBF157B233}" srcOrd="0" destOrd="0" presId="urn:microsoft.com/office/officeart/2005/8/layout/hierarchy2"/>
    <dgm:cxn modelId="{F0B4798F-EC82-4747-97FE-76D6AC3870F0}" srcId="{D7EBE3BC-8889-425B-A3DD-342DEFECED29}" destId="{59AD188C-AE9E-4DF1-8848-4BE369930B09}" srcOrd="0" destOrd="0" parTransId="{EDC60B2B-C481-42B1-AC41-05B15EEAB800}" sibTransId="{85970EBC-66A3-4D49-B49A-FE90C221A94E}"/>
    <dgm:cxn modelId="{92458894-6E9C-4462-BF96-7E969AABB358}" type="presOf" srcId="{BE8F4570-D075-4E80-8E7A-FDA94C62704B}" destId="{F809AA6D-0CD2-4A9E-BE01-5FD2741077FC}"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BB616499-16B4-4B19-A513-6F8D604916D5}" type="presOf" srcId="{CC36FA44-F1A5-4DEB-9EAC-66C47B436A88}" destId="{17E9AFC8-0AFE-42D6-9935-A016D946EB7A}" srcOrd="1" destOrd="0" presId="urn:microsoft.com/office/officeart/2005/8/layout/hierarchy2"/>
    <dgm:cxn modelId="{01068499-4529-4267-8DA8-0A6EE04FFA8C}" srcId="{C70CA1AE-4A4F-4169-B946-9871CE3AF883}" destId="{B36B425A-66FC-4154-81F5-26A9E74D54DD}" srcOrd="0" destOrd="0" parTransId="{D5821400-8830-4AAC-B8F1-7385A8B0EA17}" sibTransId="{20B14E33-8D04-447D-AFB8-D00673624CCF}"/>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40F41A6-D590-4C32-954F-91CD160D7FF4}" type="presOf" srcId="{6D7572A8-F39B-4483-8518-338F3ECE7AC3}" destId="{52A40954-1EF5-4301-BB0D-4A14AB1CC04D}" srcOrd="1" destOrd="0" presId="urn:microsoft.com/office/officeart/2005/8/layout/hierarchy2"/>
    <dgm:cxn modelId="{9C9744A6-94AE-40A4-B3FA-099E129C1672}" type="presOf" srcId="{26869DE0-4993-44E7-9D22-56032583FD6F}" destId="{A8A89C30-B007-4C88-AFB7-6A8BFD16B2E2}" srcOrd="0" destOrd="0" presId="urn:microsoft.com/office/officeart/2005/8/layout/hierarchy2"/>
    <dgm:cxn modelId="{0FDE88A7-E915-41BA-AAEA-748B8F715325}" srcId="{D774CED6-7ACB-487D-9DFF-79E1821C0DE8}" destId="{A50C767F-6550-4C34-9238-8143FE3868C4}" srcOrd="0" destOrd="0" parTransId="{1AFDD5BE-3AE1-44B1-9B6A-C6F6BE01CD4E}" sibTransId="{F2CA8181-220F-44E6-9746-798C81EB8DF5}"/>
    <dgm:cxn modelId="{6D69B3A7-677B-40BF-A078-0FAB787E8CE4}" type="presOf" srcId="{F1EF110E-75D0-425A-B477-FF9B3467FF38}" destId="{1B2E47E2-3018-4CCF-AEF5-0CF748DE9FFE}"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2F6496A8-8055-4407-80EE-CBA597A1E1E8}" type="presOf" srcId="{357E3D0F-0DA5-4218-828C-BA87A015F59B}" destId="{7021A581-D176-4DF3-883C-77EFB747223A}" srcOrd="0" destOrd="0" presId="urn:microsoft.com/office/officeart/2005/8/layout/hierarchy2"/>
    <dgm:cxn modelId="{2C47A4A8-4FE0-4F46-8A7C-EDCC689CD942}" type="presOf" srcId="{5C7AA53C-0C12-4448-B4AA-84590C20190B}" destId="{AF855EAC-399E-4ABC-9AA3-E94BE39F0826}" srcOrd="0" destOrd="0" presId="urn:microsoft.com/office/officeart/2005/8/layout/hierarchy2"/>
    <dgm:cxn modelId="{F7CE96A9-8F25-499E-8768-8F67C7CE37D6}" srcId="{26869DE0-4993-44E7-9D22-56032583FD6F}" destId="{1825F196-B78B-4006-9F57-5A3FD841401A}" srcOrd="0" destOrd="0" parTransId="{3AF676AD-15F3-45F2-BED2-3A6F685BD7A4}" sibTransId="{658ABEB5-16E7-4F0F-A849-14DA74492DF6}"/>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ED5EACAF-3434-4526-952D-7566BD852760}" type="presOf" srcId="{EDC60B2B-C481-42B1-AC41-05B15EEAB800}" destId="{F3273473-4ED3-4000-9B24-ED9F19DFE6AE}" srcOrd="1" destOrd="0" presId="urn:microsoft.com/office/officeart/2005/8/layout/hierarchy2"/>
    <dgm:cxn modelId="{3B62F6B0-2B63-4B17-8B9F-9321BBCFDC1C}" type="presOf" srcId="{BE9467E8-03E3-4F9E-B26B-78EAAE4F3016}" destId="{E141F8B9-088F-4915-9836-C61B826C42B7}" srcOrd="0" destOrd="0" presId="urn:microsoft.com/office/officeart/2005/8/layout/hierarchy2"/>
    <dgm:cxn modelId="{86053AB4-F282-44E4-A1C6-F2C1D1CED856}" type="presOf" srcId="{640856E3-D3D7-4C40-954F-CA50D983AA19}" destId="{49A3C2A6-B817-4F56-94AA-4E158689E3AD}"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9C0F9FB5-9248-4E18-A157-E0BC0EF85C12}" srcId="{CC7350FD-2B51-4A56-8543-ACFBBC3C4F26}" destId="{CAA65C5B-48C7-473B-8849-B8E0DB4E1547}" srcOrd="0" destOrd="0" parTransId="{AA2449C1-BDD9-44F3-A114-C522198FC25C}" sibTransId="{17989BF9-668C-4284-A883-2CBC6B4EA5F7}"/>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1E648AC4-66C2-4A3E-BDF2-85C540C38CAC}" srcId="{184F23D8-5D0E-41E2-B13D-FDD5F321ABE2}" destId="{F8A83A77-F37C-4B25-869F-544FEA945FF3}" srcOrd="0" destOrd="0" parTransId="{DD498189-14FE-412F-8A50-C90DFDABFE43}" sibTransId="{D54FBB2C-F0E7-422F-9D72-227A96A2CAF9}"/>
    <dgm:cxn modelId="{108774C5-9745-4591-8163-0A4B54DE5F73}" type="presOf" srcId="{760E8AA8-F9A7-464C-B798-58B0E18EBAC2}" destId="{56BDB758-039D-4CDC-88C8-A2D01C0F37EA}" srcOrd="1"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C28CB1C7-5CF4-4E17-A0FE-03507037579D}" type="presOf" srcId="{DDD8076B-426C-49B9-BC16-4F540EFDDD2B}" destId="{D99BB133-3444-41DE-8640-AB8B71587ED5}"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49A4DCC7-ECD7-432C-8655-B43AA0A5876C}" srcId="{1FECF7E7-390A-4014-97CD-B0B6CD7B845B}" destId="{26869DE0-4993-44E7-9D22-56032583FD6F}" srcOrd="0" destOrd="0" parTransId="{6D7572A8-F39B-4483-8518-338F3ECE7AC3}" sibTransId="{9B06A0D4-C5A9-4BE3-B3EB-1F48C71EF9DD}"/>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CD63B4D2-0C61-4B10-ACD9-2FAFA7D24CD0}" type="presOf" srcId="{BEABFC80-80E7-4435-A0BA-8DB9EBB33AC4}" destId="{6EC44A97-8C80-4A87-BEC6-4E986D4F5A49}"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3FC75ED6-9EE3-427C-B645-CA21323A7A50}" srcId="{1825F196-B78B-4006-9F57-5A3FD841401A}" destId="{D7EBE3BC-8889-425B-A3DD-342DEFECED29}" srcOrd="0" destOrd="0" parTransId="{BE9467E8-03E3-4F9E-B26B-78EAAE4F3016}" sibTransId="{50AEA959-69EE-4061-8CC8-82A4507B111E}"/>
    <dgm:cxn modelId="{D5FF4CDA-DB10-411A-8913-240AD58B03E8}" type="presOf" srcId="{D774CED6-7ACB-487D-9DFF-79E1821C0DE8}" destId="{86FD77AB-1E35-4D6B-9ED2-790500119FF6}" srcOrd="0" destOrd="0" presId="urn:microsoft.com/office/officeart/2005/8/layout/hierarchy2"/>
    <dgm:cxn modelId="{57890DDB-6ABD-4D8B-84AD-06F1F683A21D}" type="presOf" srcId="{D5821400-8830-4AAC-B8F1-7385A8B0EA17}" destId="{15044945-9CB2-4F0C-93E6-A4A2D864587E}"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F1A362DE-E98F-476D-9E3F-C9433E12F9C5}" type="presOf" srcId="{679B3662-FDBC-41E7-A89E-7B28256CCCD3}" destId="{9BDD72E5-EF08-4F77-9516-F9AE1FDFA467}" srcOrd="1" destOrd="0" presId="urn:microsoft.com/office/officeart/2005/8/layout/hierarchy2"/>
    <dgm:cxn modelId="{3C214EE0-FB29-48BA-8009-7C5082A7B9FA}" type="presOf" srcId="{6D7572A8-F39B-4483-8518-338F3ECE7AC3}" destId="{121E8C89-C8B1-4EC0-A5F6-A12D9F8CE11A}" srcOrd="0" destOrd="0" presId="urn:microsoft.com/office/officeart/2005/8/layout/hierarchy2"/>
    <dgm:cxn modelId="{832F8FE2-487F-42ED-865B-64D57DEC263D}" srcId="{BE8F4570-D075-4E80-8E7A-FDA94C62704B}" destId="{5C7AA53C-0C12-4448-B4AA-84590C20190B}" srcOrd="0" destOrd="0" parTransId="{760E8AA8-F9A7-464C-B798-58B0E18EBAC2}" sibTransId="{04B2B966-5573-420A-8B27-24AD2EA85944}"/>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126FB0E6-4368-43CB-AECA-8BC09D6AD412}" type="presOf" srcId="{CC36FA44-F1A5-4DEB-9EAC-66C47B436A88}" destId="{0B591C63-88E8-4D50-B354-145D4512BE43}"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571211EA-F8D7-4E9F-ABF4-00DC9A857664}" srcId="{D4FCFB89-290D-4A43-B957-C7CDC4010B6F}" destId="{F1EF110E-75D0-425A-B477-FF9B3467FF38}" srcOrd="0" destOrd="0" parTransId="{7DECA9D3-249A-40F0-A1D3-C8D276F6A68B}" sibTransId="{ED79462A-7EAC-4135-82DC-3DEA0974DA64}"/>
    <dgm:cxn modelId="{9343C1EA-522B-4E33-A01A-5761426A5A14}" type="presOf" srcId="{9D7DCDBD-A8E1-4DD2-91C2-420A2C7BB0A1}" destId="{8DAB1AD7-3E8B-44CE-BCD8-F10857D444F9}" srcOrd="1" destOrd="0" presId="urn:microsoft.com/office/officeart/2005/8/layout/hierarchy2"/>
    <dgm:cxn modelId="{CE37CCEA-EC84-4E74-9DC2-F3A5421D4119}" type="presOf" srcId="{D7EBE3BC-8889-425B-A3DD-342DEFECED29}" destId="{5CB9443D-2F21-499F-BC12-83916015CBFE}"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14F7E6F0-40B1-48C0-B09A-5AD180044DA6}" type="presOf" srcId="{C3560D9A-5A2B-4A37-AFFE-D119A02F9FE5}" destId="{37D3FD5A-861F-4DF5-86E5-CA2F85458B71}" srcOrd="1" destOrd="0" presId="urn:microsoft.com/office/officeart/2005/8/layout/hierarchy2"/>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B27EDDF4-24E7-4F06-AF76-9FDBE6BAAC3B}" type="presOf" srcId="{DD498189-14FE-412F-8A50-C90DFDABFE43}" destId="{AE96A882-DF13-4857-90E2-7435CC5379ED}" srcOrd="0" destOrd="0" presId="urn:microsoft.com/office/officeart/2005/8/layout/hierarchy2"/>
    <dgm:cxn modelId="{2D2769F5-ED28-49F4-AE68-D92C90A05DD1}" type="presOf" srcId="{CCA93883-2624-418D-B504-3A385E99020E}" destId="{F048A148-7001-4500-9DDF-C2D7AD1D55F8}" srcOrd="0" destOrd="0" presId="urn:microsoft.com/office/officeart/2005/8/layout/hierarchy2"/>
    <dgm:cxn modelId="{509ABFF7-E0D9-4FDF-ACA0-A8DAE02AF89C}" type="presOf" srcId="{DD498189-14FE-412F-8A50-C90DFDABFE43}" destId="{1DD43DBE-8E5A-4B2F-87DF-DE71B6058F59}"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DB91F9FC-92AC-43E5-A0A2-0C707303EB69}" type="presOf" srcId="{BFB813A5-535B-499F-B509-A6333B929595}" destId="{4B5C0914-7339-47CF-8C89-40F57AFC20E9}"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286EBAFE-C243-4601-A6D3-F2ACC0AB83F1}" type="presOf" srcId="{C70CA1AE-4A4F-4169-B946-9871CE3AF883}" destId="{69B9C8B2-D244-49DA-87E6-7512E24533B3}"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95254777-9925-4F4E-9FEE-9205042DAA73}" type="presParOf" srcId="{977C92BF-A0B1-4CE0-8DB5-6C6A825F4771}" destId="{49A3C2A6-B817-4F56-94AA-4E158689E3AD}" srcOrd="0" destOrd="0" presId="urn:microsoft.com/office/officeart/2005/8/layout/hierarchy2"/>
    <dgm:cxn modelId="{D76C2A08-4B7A-4ED3-A0DA-C614BED8CC8E}" type="presParOf" srcId="{49A3C2A6-B817-4F56-94AA-4E158689E3AD}" destId="{181B5E1A-EE2A-4888-BCAF-3DF3FBF2E289}" srcOrd="0" destOrd="0" presId="urn:microsoft.com/office/officeart/2005/8/layout/hierarchy2"/>
    <dgm:cxn modelId="{6DDA7A76-7D62-4A70-99F1-A1383313EBAD}" type="presParOf" srcId="{977C92BF-A0B1-4CE0-8DB5-6C6A825F4771}" destId="{96E2795C-8743-495B-B2BB-9962C9A63027}" srcOrd="1" destOrd="0" presId="urn:microsoft.com/office/officeart/2005/8/layout/hierarchy2"/>
    <dgm:cxn modelId="{379A1466-D28C-4BC8-9F52-F3B44ECFE987}" type="presParOf" srcId="{96E2795C-8743-495B-B2BB-9962C9A63027}" destId="{28D8A5F9-F8E6-4816-BF11-10DBF157B233}" srcOrd="0" destOrd="0" presId="urn:microsoft.com/office/officeart/2005/8/layout/hierarchy2"/>
    <dgm:cxn modelId="{A59487D0-46F1-4BD4-BDFA-9C22818C754F}" type="presParOf" srcId="{96E2795C-8743-495B-B2BB-9962C9A63027}" destId="{7AB83EAF-6515-4500-BBE9-26A50ABE2044}"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B32AB9B6-1155-4C08-8F03-43C12CA3EA71}" type="presParOf" srcId="{24E9E093-7899-49B7-B20D-EE7FC6ED5AB8}" destId="{0B591C63-88E8-4D50-B354-145D4512BE43}" srcOrd="0" destOrd="0" presId="urn:microsoft.com/office/officeart/2005/8/layout/hierarchy2"/>
    <dgm:cxn modelId="{D796227B-D405-4D38-AECB-81168070E4AC}" type="presParOf" srcId="{0B591C63-88E8-4D50-B354-145D4512BE43}" destId="{17E9AFC8-0AFE-42D6-9935-A016D946EB7A}" srcOrd="0" destOrd="0" presId="urn:microsoft.com/office/officeart/2005/8/layout/hierarchy2"/>
    <dgm:cxn modelId="{681CE0D1-5144-43D7-B644-3BDB18088645}" type="presParOf" srcId="{24E9E093-7899-49B7-B20D-EE7FC6ED5AB8}" destId="{21CF7313-9252-4F53-8E30-0757031824D0}" srcOrd="1" destOrd="0" presId="urn:microsoft.com/office/officeart/2005/8/layout/hierarchy2"/>
    <dgm:cxn modelId="{53DF5F34-31BB-437F-930B-EF91D4CA7924}" type="presParOf" srcId="{21CF7313-9252-4F53-8E30-0757031824D0}" destId="{F809AA6D-0CD2-4A9E-BE01-5FD2741077FC}" srcOrd="0" destOrd="0" presId="urn:microsoft.com/office/officeart/2005/8/layout/hierarchy2"/>
    <dgm:cxn modelId="{068434B8-CFF6-4446-9043-38E199C5D9A8}" type="presParOf" srcId="{21CF7313-9252-4F53-8E30-0757031824D0}" destId="{E299F6BE-5766-4367-8606-457938F3C30E}" srcOrd="1" destOrd="0" presId="urn:microsoft.com/office/officeart/2005/8/layout/hierarchy2"/>
    <dgm:cxn modelId="{AB8A0E83-5E04-4581-84D1-811B116B4E8B}" type="presParOf" srcId="{E299F6BE-5766-4367-8606-457938F3C30E}" destId="{FDB035AF-EF02-46FC-ACF6-FDA22F996CF1}" srcOrd="0" destOrd="0" presId="urn:microsoft.com/office/officeart/2005/8/layout/hierarchy2"/>
    <dgm:cxn modelId="{1A8807EB-7E24-4F59-8D51-582587BCB465}" type="presParOf" srcId="{FDB035AF-EF02-46FC-ACF6-FDA22F996CF1}" destId="{56BDB758-039D-4CDC-88C8-A2D01C0F37EA}" srcOrd="0" destOrd="0" presId="urn:microsoft.com/office/officeart/2005/8/layout/hierarchy2"/>
    <dgm:cxn modelId="{B0070E12-E2CD-4991-8AB0-31DDC6BD5C57}" type="presParOf" srcId="{E299F6BE-5766-4367-8606-457938F3C30E}" destId="{8BCFA9E2-E76E-4166-B713-ABC4DC3B581E}" srcOrd="1" destOrd="0" presId="urn:microsoft.com/office/officeart/2005/8/layout/hierarchy2"/>
    <dgm:cxn modelId="{62B4E232-EDCE-4D44-A488-E01764F39C39}" type="presParOf" srcId="{8BCFA9E2-E76E-4166-B713-ABC4DC3B581E}" destId="{AF855EAC-399E-4ABC-9AA3-E94BE39F0826}" srcOrd="0" destOrd="0" presId="urn:microsoft.com/office/officeart/2005/8/layout/hierarchy2"/>
    <dgm:cxn modelId="{E796F455-F0EA-4C78-BB9C-30CCE39FE3B7}" type="presParOf" srcId="{8BCFA9E2-E76E-4166-B713-ABC4DC3B581E}" destId="{BBB9D3FB-F1E8-4513-A918-FBD4442159DA}" srcOrd="1" destOrd="0" presId="urn:microsoft.com/office/officeart/2005/8/layout/hierarchy2"/>
    <dgm:cxn modelId="{32037E59-C13A-46CA-9B5E-A053A44D12FE}" type="presParOf" srcId="{BBB9D3FB-F1E8-4513-A918-FBD4442159DA}" destId="{996918DF-FC70-4157-A568-56FFE69AEB33}" srcOrd="0" destOrd="0" presId="urn:microsoft.com/office/officeart/2005/8/layout/hierarchy2"/>
    <dgm:cxn modelId="{A57DE752-F543-4132-A66B-098CD523849A}" type="presParOf" srcId="{996918DF-FC70-4157-A568-56FFE69AEB33}" destId="{9BDD72E5-EF08-4F77-9516-F9AE1FDFA467}" srcOrd="0" destOrd="0" presId="urn:microsoft.com/office/officeart/2005/8/layout/hierarchy2"/>
    <dgm:cxn modelId="{A04910F0-FC00-461C-9836-D4095E9A890D}" type="presParOf" srcId="{BBB9D3FB-F1E8-4513-A918-FBD4442159DA}" destId="{0438441B-5D81-419D-BE9E-C9A9F0D1FE16}" srcOrd="1" destOrd="0" presId="urn:microsoft.com/office/officeart/2005/8/layout/hierarchy2"/>
    <dgm:cxn modelId="{EEFD7B9C-DDDD-4D07-AA28-E386D5940AB6}" type="presParOf" srcId="{0438441B-5D81-419D-BE9E-C9A9F0D1FE16}" destId="{07552DB2-1FFD-496E-85CD-F1AE7616364F}" srcOrd="0" destOrd="0" presId="urn:microsoft.com/office/officeart/2005/8/layout/hierarchy2"/>
    <dgm:cxn modelId="{9B7B1793-99D3-4032-B33B-B327B3316859}" type="presParOf" srcId="{0438441B-5D81-419D-BE9E-C9A9F0D1FE16}" destId="{68FC5B58-EED0-46E3-ABF9-7B13F47FCD9E}"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E9CBB9C2-DF24-4DCD-A026-7F5FB820AE8D}" type="presParOf" srcId="{2105B7CE-B91D-4034-A761-A05C1FAC2409}" destId="{3CC7D2F2-8F2F-4096-8B2C-08A1AEF50DCD}" srcOrd="0" destOrd="0" presId="urn:microsoft.com/office/officeart/2005/8/layout/hierarchy2"/>
    <dgm:cxn modelId="{8210B809-1C24-4BC6-A065-A0EAB9BA57CE}" type="presParOf" srcId="{3CC7D2F2-8F2F-4096-8B2C-08A1AEF50DCD}" destId="{61C38878-4AD7-4D81-AE74-7CCA160FB550}" srcOrd="0" destOrd="0" presId="urn:microsoft.com/office/officeart/2005/8/layout/hierarchy2"/>
    <dgm:cxn modelId="{428655C0-CB7F-49BD-934B-735023371693}" type="presParOf" srcId="{2105B7CE-B91D-4034-A761-A05C1FAC2409}" destId="{3C2D3A75-F5E0-4963-8699-C336A6D6E97C}" srcOrd="1" destOrd="0" presId="urn:microsoft.com/office/officeart/2005/8/layout/hierarchy2"/>
    <dgm:cxn modelId="{D9931C86-E2AC-40DF-A981-BD93D28D63AB}" type="presParOf" srcId="{3C2D3A75-F5E0-4963-8699-C336A6D6E97C}" destId="{69B9C8B2-D244-49DA-87E6-7512E24533B3}" srcOrd="0" destOrd="0" presId="urn:microsoft.com/office/officeart/2005/8/layout/hierarchy2"/>
    <dgm:cxn modelId="{A1D9D438-EACB-4DC2-8F4A-730CE4A6E303}" type="presParOf" srcId="{3C2D3A75-F5E0-4963-8699-C336A6D6E97C}" destId="{DCDB0F9C-F8F2-4976-A27F-8DD12C0EF20F}" srcOrd="1" destOrd="0" presId="urn:microsoft.com/office/officeart/2005/8/layout/hierarchy2"/>
    <dgm:cxn modelId="{8997758A-071C-4C31-92F4-B6370ED0103F}" type="presParOf" srcId="{DCDB0F9C-F8F2-4976-A27F-8DD12C0EF20F}" destId="{15044945-9CB2-4F0C-93E6-A4A2D864587E}" srcOrd="0" destOrd="0" presId="urn:microsoft.com/office/officeart/2005/8/layout/hierarchy2"/>
    <dgm:cxn modelId="{90A5113D-DED0-4241-85D8-86440C698D57}" type="presParOf" srcId="{15044945-9CB2-4F0C-93E6-A4A2D864587E}" destId="{E67F117A-2EF7-4156-8D44-E4F7D4112419}" srcOrd="0" destOrd="0" presId="urn:microsoft.com/office/officeart/2005/8/layout/hierarchy2"/>
    <dgm:cxn modelId="{FD5353E3-B2F1-4C1E-98C7-6626EE50DB7F}" type="presParOf" srcId="{DCDB0F9C-F8F2-4976-A27F-8DD12C0EF20F}" destId="{C5B68437-ED83-4ECD-9A4C-20A211497D3F}" srcOrd="1" destOrd="0" presId="urn:microsoft.com/office/officeart/2005/8/layout/hierarchy2"/>
    <dgm:cxn modelId="{9A9D40F8-137A-48EF-A721-6E95C309D5B1}" type="presParOf" srcId="{C5B68437-ED83-4ECD-9A4C-20A211497D3F}" destId="{8C559F55-6A4D-4687-85DD-662AA2B9ECA4}" srcOrd="0" destOrd="0" presId="urn:microsoft.com/office/officeart/2005/8/layout/hierarchy2"/>
    <dgm:cxn modelId="{0FF558B9-4BAA-45DC-BC21-D5A58AAB0E6C}" type="presParOf" srcId="{C5B68437-ED83-4ECD-9A4C-20A211497D3F}" destId="{02BD7940-09F0-4197-8036-2F4BC46458F4}"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61287487-B00B-4195-AAE0-989D450CC9FD}" type="presParOf" srcId="{DBF3112B-3715-478F-8E2A-1530B13A6E48}" destId="{AE96A882-DF13-4857-90E2-7435CC5379ED}" srcOrd="0" destOrd="0" presId="urn:microsoft.com/office/officeart/2005/8/layout/hierarchy2"/>
    <dgm:cxn modelId="{6A51C883-F42D-4289-AF2B-A9C84A8046A3}" type="presParOf" srcId="{AE96A882-DF13-4857-90E2-7435CC5379ED}" destId="{1DD43DBE-8E5A-4B2F-87DF-DE71B6058F59}" srcOrd="0" destOrd="0" presId="urn:microsoft.com/office/officeart/2005/8/layout/hierarchy2"/>
    <dgm:cxn modelId="{E5604E7F-D457-49DB-A9FD-A9A7DEEB1476}" type="presParOf" srcId="{DBF3112B-3715-478F-8E2A-1530B13A6E48}" destId="{625EF906-99D8-4B66-8972-92C195F43F99}" srcOrd="1" destOrd="0" presId="urn:microsoft.com/office/officeart/2005/8/layout/hierarchy2"/>
    <dgm:cxn modelId="{A9B4F99E-EEC3-4428-9CB4-A69A7B190AEF}" type="presParOf" srcId="{625EF906-99D8-4B66-8972-92C195F43F99}" destId="{75C3ECB2-D843-400D-942E-D1EE7EDAAE1F}" srcOrd="0" destOrd="0" presId="urn:microsoft.com/office/officeart/2005/8/layout/hierarchy2"/>
    <dgm:cxn modelId="{D546D0B0-8122-4BC1-A057-3E3A161E8631}" type="presParOf" srcId="{625EF906-99D8-4B66-8972-92C195F43F99}" destId="{0BD17373-1B47-46E8-86CC-A955F16CD4C0}"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C6FF9D9C-F885-4EB0-99B0-0FEEB74E214F}" type="presParOf" srcId="{7EB9537A-5576-4854-BFE9-12DDC4F32C48}" destId="{85803838-EBF8-4CDA-9D12-B8DFEBEB76E5}" srcOrd="0" destOrd="0" presId="urn:microsoft.com/office/officeart/2005/8/layout/hierarchy2"/>
    <dgm:cxn modelId="{AA4670EE-927F-4B0A-977E-191A071C5403}" type="presParOf" srcId="{85803838-EBF8-4CDA-9D12-B8DFEBEB76E5}" destId="{AE837EB3-1C39-4394-85F0-EF099836EF23}" srcOrd="0" destOrd="0" presId="urn:microsoft.com/office/officeart/2005/8/layout/hierarchy2"/>
    <dgm:cxn modelId="{05FDEBE7-6765-4979-9790-10FF8CBD4E08}" type="presParOf" srcId="{7EB9537A-5576-4854-BFE9-12DDC4F32C48}" destId="{50A4FD3A-AD35-457C-B645-8CB288C2274D}" srcOrd="1" destOrd="0" presId="urn:microsoft.com/office/officeart/2005/8/layout/hierarchy2"/>
    <dgm:cxn modelId="{7B0CC890-BDF9-4FCE-82DE-7C0C2FFC68A2}" type="presParOf" srcId="{50A4FD3A-AD35-457C-B645-8CB288C2274D}" destId="{1B2E47E2-3018-4CCF-AEF5-0CF748DE9FFE}" srcOrd="0" destOrd="0" presId="urn:microsoft.com/office/officeart/2005/8/layout/hierarchy2"/>
    <dgm:cxn modelId="{CE19A315-B517-4E5E-9194-2F7FBECE1CC4}" type="presParOf" srcId="{50A4FD3A-AD35-457C-B645-8CB288C2274D}" destId="{545CE631-0A00-46E6-89C4-4DD4A864DB61}"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9B1EEBF2-20EC-4B76-B42D-D18AE006CAEA}" type="presParOf" srcId="{E02D9794-9E87-49BF-A0FB-361A0EF48A9F}" destId="{121E8C89-C8B1-4EC0-A5F6-A12D9F8CE11A}" srcOrd="0" destOrd="0" presId="urn:microsoft.com/office/officeart/2005/8/layout/hierarchy2"/>
    <dgm:cxn modelId="{3F1EF7E2-36B0-4F39-9297-342651B38B91}" type="presParOf" srcId="{121E8C89-C8B1-4EC0-A5F6-A12D9F8CE11A}" destId="{52A40954-1EF5-4301-BB0D-4A14AB1CC04D}" srcOrd="0" destOrd="0" presId="urn:microsoft.com/office/officeart/2005/8/layout/hierarchy2"/>
    <dgm:cxn modelId="{5ABAF609-B7FC-4F66-8160-EEBAB63E5AD4}" type="presParOf" srcId="{E02D9794-9E87-49BF-A0FB-361A0EF48A9F}" destId="{99CABB6E-FFAD-40AD-9533-BA0DD9762FCA}" srcOrd="1" destOrd="0" presId="urn:microsoft.com/office/officeart/2005/8/layout/hierarchy2"/>
    <dgm:cxn modelId="{F9131A56-625A-49E5-93AC-C2D21405BFD9}" type="presParOf" srcId="{99CABB6E-FFAD-40AD-9533-BA0DD9762FCA}" destId="{A8A89C30-B007-4C88-AFB7-6A8BFD16B2E2}" srcOrd="0" destOrd="0" presId="urn:microsoft.com/office/officeart/2005/8/layout/hierarchy2"/>
    <dgm:cxn modelId="{21E260E4-5236-43ED-B8F5-A1F960C6B91C}" type="presParOf" srcId="{99CABB6E-FFAD-40AD-9533-BA0DD9762FCA}" destId="{0E528A58-A1EE-4AE0-A998-3CB89EB7162A}" srcOrd="1" destOrd="0" presId="urn:microsoft.com/office/officeart/2005/8/layout/hierarchy2"/>
    <dgm:cxn modelId="{E3034A87-602B-425B-A468-970CF4186B38}" type="presParOf" srcId="{0E528A58-A1EE-4AE0-A998-3CB89EB7162A}" destId="{6947EAEF-FA10-46B2-BDDB-2A4DB80AF9E5}" srcOrd="0" destOrd="0" presId="urn:microsoft.com/office/officeart/2005/8/layout/hierarchy2"/>
    <dgm:cxn modelId="{0ECE6B25-54B7-44BD-A46F-21A886B8E4AA}" type="presParOf" srcId="{6947EAEF-FA10-46B2-BDDB-2A4DB80AF9E5}" destId="{51019FD1-E3B3-4EFE-9A1A-D5FD90FD7DEB}" srcOrd="0" destOrd="0" presId="urn:microsoft.com/office/officeart/2005/8/layout/hierarchy2"/>
    <dgm:cxn modelId="{39D87C6E-EB1F-49D2-84BF-2B49A2B091D1}" type="presParOf" srcId="{0E528A58-A1EE-4AE0-A998-3CB89EB7162A}" destId="{71FA15BD-90BF-4345-8438-6B484C1F8D7C}" srcOrd="1" destOrd="0" presId="urn:microsoft.com/office/officeart/2005/8/layout/hierarchy2"/>
    <dgm:cxn modelId="{4B8BC769-A617-4184-A8B8-6144284EC61A}" type="presParOf" srcId="{71FA15BD-90BF-4345-8438-6B484C1F8D7C}" destId="{84B8FAB6-4591-4EDA-9884-4AFC9C368A02}" srcOrd="0" destOrd="0" presId="urn:microsoft.com/office/officeart/2005/8/layout/hierarchy2"/>
    <dgm:cxn modelId="{93380140-F214-4BFB-9B6B-0659085CFF6F}" type="presParOf" srcId="{71FA15BD-90BF-4345-8438-6B484C1F8D7C}" destId="{AD8C2F8D-B6B6-4A53-AF01-932640EDB4BD}" srcOrd="1" destOrd="0" presId="urn:microsoft.com/office/officeart/2005/8/layout/hierarchy2"/>
    <dgm:cxn modelId="{9BAE1C94-0A70-4640-B2E2-079B11B39B8D}" type="presParOf" srcId="{AD8C2F8D-B6B6-4A53-AF01-932640EDB4BD}" destId="{E141F8B9-088F-4915-9836-C61B826C42B7}" srcOrd="0" destOrd="0" presId="urn:microsoft.com/office/officeart/2005/8/layout/hierarchy2"/>
    <dgm:cxn modelId="{834DF37A-A242-4227-9309-C1DCEF411E9A}" type="presParOf" srcId="{E141F8B9-088F-4915-9836-C61B826C42B7}" destId="{7BEA992C-BE52-4B09-8B66-37A36E74D9F5}" srcOrd="0" destOrd="0" presId="urn:microsoft.com/office/officeart/2005/8/layout/hierarchy2"/>
    <dgm:cxn modelId="{7F5CE7E8-ED18-4E63-821E-54B4951BA3E1}" type="presParOf" srcId="{AD8C2F8D-B6B6-4A53-AF01-932640EDB4BD}" destId="{E0D55220-5F3F-4150-A059-33F4488D1411}" srcOrd="1" destOrd="0" presId="urn:microsoft.com/office/officeart/2005/8/layout/hierarchy2"/>
    <dgm:cxn modelId="{A1820460-6737-4E5B-92FF-A61D6EB08E72}" type="presParOf" srcId="{E0D55220-5F3F-4150-A059-33F4488D1411}" destId="{5CB9443D-2F21-499F-BC12-83916015CBFE}" srcOrd="0" destOrd="0" presId="urn:microsoft.com/office/officeart/2005/8/layout/hierarchy2"/>
    <dgm:cxn modelId="{CE2B4F51-C9AD-4EB8-9D33-DD82E41FED9C}" type="presParOf" srcId="{E0D55220-5F3F-4150-A059-33F4488D1411}" destId="{155098D9-9B3E-490C-A57B-4930C838FB78}" srcOrd="1" destOrd="0" presId="urn:microsoft.com/office/officeart/2005/8/layout/hierarchy2"/>
    <dgm:cxn modelId="{80F27FDC-BB88-49C6-A974-FE2E77E34159}" type="presParOf" srcId="{155098D9-9B3E-490C-A57B-4930C838FB78}" destId="{1992A773-71AC-48DE-9E61-334660E08185}" srcOrd="0" destOrd="0" presId="urn:microsoft.com/office/officeart/2005/8/layout/hierarchy2"/>
    <dgm:cxn modelId="{B393ED34-4471-4DD6-AD94-B1BDA9DC000E}" type="presParOf" srcId="{1992A773-71AC-48DE-9E61-334660E08185}" destId="{F3273473-4ED3-4000-9B24-ED9F19DFE6AE}" srcOrd="0" destOrd="0" presId="urn:microsoft.com/office/officeart/2005/8/layout/hierarchy2"/>
    <dgm:cxn modelId="{D8681031-0FA9-4728-B564-C3383E66D0E8}" type="presParOf" srcId="{155098D9-9B3E-490C-A57B-4930C838FB78}" destId="{F143085F-3EB9-48D0-9D7D-1DC2631FDECD}" srcOrd="1" destOrd="0" presId="urn:microsoft.com/office/officeart/2005/8/layout/hierarchy2"/>
    <dgm:cxn modelId="{BEE07BA3-89E7-4F68-AD64-39E0830801CB}" type="presParOf" srcId="{F143085F-3EB9-48D0-9D7D-1DC2631FDECD}" destId="{134CBBD7-B608-43A7-B87A-AFBB4CFA5CB4}" srcOrd="0" destOrd="0" presId="urn:microsoft.com/office/officeart/2005/8/layout/hierarchy2"/>
    <dgm:cxn modelId="{EC5F42FE-89E4-4FB1-9517-C3ABAB19FF46}" type="presParOf" srcId="{F143085F-3EB9-48D0-9D7D-1DC2631FDECD}" destId="{89458B3B-A121-4F46-8D59-1D1CE61BE032}"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0269163-E4C8-4BF9-8610-C55BEB8E9427}" type="presParOf" srcId="{2215C8AB-70DD-4C77-AE45-8AC3C13DE235}" destId="{1844A11C-B933-44F4-9FB7-DE42E220EA55}" srcOrd="0" destOrd="0" presId="urn:microsoft.com/office/officeart/2005/8/layout/hierarchy2"/>
    <dgm:cxn modelId="{C93EE2D5-73F8-43AD-8DA5-4430B263AAB5}" type="presParOf" srcId="{1844A11C-B933-44F4-9FB7-DE42E220EA55}" destId="{6EC44A97-8C80-4A87-BEC6-4E986D4F5A49}" srcOrd="0" destOrd="0" presId="urn:microsoft.com/office/officeart/2005/8/layout/hierarchy2"/>
    <dgm:cxn modelId="{83AB7465-D422-4F66-90BA-AE20E07638EE}" type="presParOf" srcId="{2215C8AB-70DD-4C77-AE45-8AC3C13DE235}" destId="{66095F7B-11A1-4FCB-9B40-9677312CF002}" srcOrd="1" destOrd="0" presId="urn:microsoft.com/office/officeart/2005/8/layout/hierarchy2"/>
    <dgm:cxn modelId="{13C572E3-2A0F-4E86-AC2A-44601180821B}" type="presParOf" srcId="{66095F7B-11A1-4FCB-9B40-9677312CF002}" destId="{4B5C0914-7339-47CF-8C89-40F57AFC20E9}" srcOrd="0" destOrd="0" presId="urn:microsoft.com/office/officeart/2005/8/layout/hierarchy2"/>
    <dgm:cxn modelId="{110D3AA6-0CA9-4923-B05A-B4C81EBA2AC6}" type="presParOf" srcId="{66095F7B-11A1-4FCB-9B40-9677312CF002}" destId="{8A23A808-E499-48AD-92E0-548BFE98358A}" srcOrd="1" destOrd="0" presId="urn:microsoft.com/office/officeart/2005/8/layout/hierarchy2"/>
    <dgm:cxn modelId="{1A96677E-B028-4EBF-B040-DD08FEB1C7E0}" type="presParOf" srcId="{8A23A808-E499-48AD-92E0-548BFE98358A}" destId="{B3E7FF59-FE3A-4AEB-87F0-848C59E0FDFC}" srcOrd="0" destOrd="0" presId="urn:microsoft.com/office/officeart/2005/8/layout/hierarchy2"/>
    <dgm:cxn modelId="{4500D205-86CF-4CAE-B236-53665D2E03C5}" type="presParOf" srcId="{B3E7FF59-FE3A-4AEB-87F0-848C59E0FDFC}" destId="{8A7A14F0-658D-4F65-9048-E000FEBBFD5E}" srcOrd="0" destOrd="0" presId="urn:microsoft.com/office/officeart/2005/8/layout/hierarchy2"/>
    <dgm:cxn modelId="{2839578E-C156-4945-BC55-39CA099FA69F}" type="presParOf" srcId="{8A23A808-E499-48AD-92E0-548BFE98358A}" destId="{00D49B68-1B94-4D98-B5CB-5B4A7E94B6C2}" srcOrd="1" destOrd="0" presId="urn:microsoft.com/office/officeart/2005/8/layout/hierarchy2"/>
    <dgm:cxn modelId="{FC84F973-A669-480A-953B-5D589B24A35E}" type="presParOf" srcId="{00D49B68-1B94-4D98-B5CB-5B4A7E94B6C2}" destId="{D99BB133-3444-41DE-8640-AB8B71587ED5}" srcOrd="0" destOrd="0" presId="urn:microsoft.com/office/officeart/2005/8/layout/hierarchy2"/>
    <dgm:cxn modelId="{A49DA4E3-0F33-4DB2-9F0F-321617A11C18}" type="presParOf" srcId="{00D49B68-1B94-4D98-B5CB-5B4A7E94B6C2}" destId="{DCB38AF7-8BF1-4698-A2CA-AD4FB2793A88}" srcOrd="1" destOrd="0" presId="urn:microsoft.com/office/officeart/2005/8/layout/hierarchy2"/>
    <dgm:cxn modelId="{8D0F4373-78D2-4313-88EA-A70795548876}" type="presParOf" srcId="{DCB38AF7-8BF1-4698-A2CA-AD4FB2793A88}" destId="{7021A581-D176-4DF3-883C-77EFB747223A}" srcOrd="0" destOrd="0" presId="urn:microsoft.com/office/officeart/2005/8/layout/hierarchy2"/>
    <dgm:cxn modelId="{17056DC1-E56A-4E6C-8D65-F9E578D553FC}" type="presParOf" srcId="{7021A581-D176-4DF3-883C-77EFB747223A}" destId="{BE0C6693-FB2F-4A53-9A79-93F3452DA8FC}" srcOrd="0" destOrd="0" presId="urn:microsoft.com/office/officeart/2005/8/layout/hierarchy2"/>
    <dgm:cxn modelId="{CD546607-3E7F-43FD-A6F6-2EEE7552B7CC}" type="presParOf" srcId="{DCB38AF7-8BF1-4698-A2CA-AD4FB2793A88}" destId="{14A71C7E-D418-4825-9E66-192AB505B4FD}" srcOrd="1" destOrd="0" presId="urn:microsoft.com/office/officeart/2005/8/layout/hierarchy2"/>
    <dgm:cxn modelId="{B55060FA-74D9-4114-A8F9-C97E38B0135C}" type="presParOf" srcId="{14A71C7E-D418-4825-9E66-192AB505B4FD}" destId="{6AEC2C79-6330-4A1E-B4B5-8133F07520A2}" srcOrd="0" destOrd="0" presId="urn:microsoft.com/office/officeart/2005/8/layout/hierarchy2"/>
    <dgm:cxn modelId="{FBEB7E0D-F8D3-4286-AB2B-FAEB0354AACF}" type="presParOf" srcId="{14A71C7E-D418-4825-9E66-192AB505B4FD}" destId="{AA7A18D4-2053-42F7-A40B-3015A33DE9F8}"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 modelId="{0DA72209-B6A3-4264-8781-C0E85F100B1C}" type="presParOf" srcId="{5E2D3378-96D4-41DC-A3C6-85B63D524833}" destId="{30868059-5D14-4C4D-967B-68FAF518815D}" srcOrd="0" destOrd="0" presId="urn:microsoft.com/office/officeart/2005/8/layout/hierarchy2"/>
    <dgm:cxn modelId="{57673C9D-F029-433B-800E-97C0D21E99C1}" type="presParOf" srcId="{30868059-5D14-4C4D-967B-68FAF518815D}" destId="{37D3FD5A-861F-4DF5-86E5-CA2F85458B71}" srcOrd="0" destOrd="0" presId="urn:microsoft.com/office/officeart/2005/8/layout/hierarchy2"/>
    <dgm:cxn modelId="{409766E8-B51E-4FF4-8FF9-76B8B382864C}" type="presParOf" srcId="{5E2D3378-96D4-41DC-A3C6-85B63D524833}" destId="{B3FD596B-F7C1-4773-9F08-751FB491743B}" srcOrd="1" destOrd="0" presId="urn:microsoft.com/office/officeart/2005/8/layout/hierarchy2"/>
    <dgm:cxn modelId="{C5528DFE-09AE-4379-B92D-6FECA3449371}" type="presParOf" srcId="{B3FD596B-F7C1-4773-9F08-751FB491743B}" destId="{F048A148-7001-4500-9DDF-C2D7AD1D55F8}" srcOrd="0" destOrd="0" presId="urn:microsoft.com/office/officeart/2005/8/layout/hierarchy2"/>
    <dgm:cxn modelId="{4840AB60-6E94-4983-821F-8D7B33D3E6B5}" type="presParOf" srcId="{B3FD596B-F7C1-4773-9F08-751FB491743B}" destId="{D26BA648-16B2-4EFE-AD5C-8ACDB36ACCDE}" srcOrd="1" destOrd="0" presId="urn:microsoft.com/office/officeart/2005/8/layout/hierarchy2"/>
    <dgm:cxn modelId="{FEB781D2-4D2A-43B9-8CBF-A1121824C73C}" type="presParOf" srcId="{D26BA648-16B2-4EFE-AD5C-8ACDB36ACCDE}" destId="{DF33562B-7614-4343-A02B-D0BEC667704F}" srcOrd="0" destOrd="0" presId="urn:microsoft.com/office/officeart/2005/8/layout/hierarchy2"/>
    <dgm:cxn modelId="{4548D89F-C833-407F-9006-9889F189F006}" type="presParOf" srcId="{DF33562B-7614-4343-A02B-D0BEC667704F}" destId="{2DD22126-5D53-4940-BBC7-22B2DD42E240}" srcOrd="0" destOrd="0" presId="urn:microsoft.com/office/officeart/2005/8/layout/hierarchy2"/>
    <dgm:cxn modelId="{F648C18E-4F00-4C62-8914-071E0DC0A511}" type="presParOf" srcId="{D26BA648-16B2-4EFE-AD5C-8ACDB36ACCDE}" destId="{C46E639D-144C-4AB8-B0AD-66931B3AA8EA}" srcOrd="1" destOrd="0" presId="urn:microsoft.com/office/officeart/2005/8/layout/hierarchy2"/>
    <dgm:cxn modelId="{D45815E5-648D-459E-9B3B-EEE26B539F1D}" type="presParOf" srcId="{C46E639D-144C-4AB8-B0AD-66931B3AA8EA}" destId="{D44F4AB0-7D2A-413E-92D0-717D408E0869}" srcOrd="0" destOrd="0" presId="urn:microsoft.com/office/officeart/2005/8/layout/hierarchy2"/>
    <dgm:cxn modelId="{E1F15422-1E21-4FBF-97A3-5B42E3CD5798}" type="presParOf" srcId="{C46E639D-144C-4AB8-B0AD-66931B3AA8EA}" destId="{44F3C129-3B66-4509-8C0A-24D359404C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0</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S</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1</a:t>
          </a:r>
          <a:r>
            <a:rPr lang="nl-NL" dirty="0"/>
            <a:t>S</a:t>
          </a:r>
          <a:r>
            <a:rPr lang="nl-NL" baseline="-25000" dirty="0"/>
            <a:t>0</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C0CE54EE-658D-4382-AA5A-AB7857E6F75A}">
      <dgm:prSet phldrT="[Tekst]"/>
      <dgm:spPr>
        <a:solidFill>
          <a:srgbClr val="00B0F0"/>
        </a:solidFill>
        <a:ln>
          <a:solidFill>
            <a:srgbClr val="FF0000"/>
          </a:solidFill>
        </a:ln>
      </dgm:spPr>
      <dgm:t>
        <a:bodyPr/>
        <a:lstStyle/>
        <a:p>
          <a:r>
            <a:rPr lang="nl-NL" dirty="0"/>
            <a:t>A</a:t>
          </a:r>
          <a:r>
            <a:rPr lang="nl-NL" baseline="-25000" dirty="0"/>
            <a:t>1</a:t>
          </a:r>
          <a:endParaRPr lang="en-US" baseline="-25000" dirty="0"/>
        </a:p>
      </dgm:t>
    </dgm:pt>
    <dgm:pt modelId="{C35BDBD2-1B75-4869-9B01-5EC66F8E76E0}" type="parTrans" cxnId="{EDB9A50A-AD5F-4847-A9FA-4EA9F609FEF5}">
      <dgm:prSet/>
      <dgm:spPr/>
      <dgm:t>
        <a:bodyPr/>
        <a:lstStyle/>
        <a:p>
          <a:endParaRPr lang="en-US"/>
        </a:p>
      </dgm:t>
    </dgm:pt>
    <dgm:pt modelId="{4FF648DE-584F-402B-8C39-67B3CCE52FF1}" type="sibTrans" cxnId="{EDB9A50A-AD5F-4847-A9FA-4EA9F609FEF5}">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
      <dgm:spPr/>
    </dgm:pt>
    <dgm:pt modelId="{D5D1FD17-72C6-43BE-A348-721B4695F8E8}" type="pres">
      <dgm:prSet presAssocID="{AA2449C1-BDD9-44F3-A114-C522198FC25C}" presName="connTx" presStyleLbl="parChTrans1D3" presStyleIdx="0" presStyleCnt="1"/>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
        <dgm:presLayoutVars>
          <dgm:chPref val="3"/>
        </dgm:presLayoutVars>
      </dgm:prSet>
      <dgm:spPr/>
    </dgm:pt>
    <dgm:pt modelId="{977C92BF-A0B1-4CE0-8DB5-6C6A825F4771}" type="pres">
      <dgm:prSet presAssocID="{CAA65C5B-48C7-473B-8849-B8E0DB4E1547}" presName="level3hierChild" presStyleCnt="0"/>
      <dgm:spPr/>
    </dgm:pt>
    <dgm:pt modelId="{D77F5C8D-44AD-4E92-AF23-B51DDEC39B88}" type="pres">
      <dgm:prSet presAssocID="{C35BDBD2-1B75-4869-9B01-5EC66F8E76E0}" presName="conn2-1" presStyleLbl="parChTrans1D4" presStyleIdx="0" presStyleCnt="1"/>
      <dgm:spPr/>
    </dgm:pt>
    <dgm:pt modelId="{EEEFC053-2E5B-4D20-87A8-6FB7D2D82E10}" type="pres">
      <dgm:prSet presAssocID="{C35BDBD2-1B75-4869-9B01-5EC66F8E76E0}" presName="connTx" presStyleLbl="parChTrans1D4" presStyleIdx="0" presStyleCnt="1"/>
      <dgm:spPr/>
    </dgm:pt>
    <dgm:pt modelId="{12F9B9DA-DACB-4FEA-A310-F59FEA3DCB88}" type="pres">
      <dgm:prSet presAssocID="{C0CE54EE-658D-4382-AA5A-AB7857E6F75A}" presName="root2" presStyleCnt="0"/>
      <dgm:spPr/>
    </dgm:pt>
    <dgm:pt modelId="{466FB5A8-4224-4CF5-B73F-0F4E05AC7832}" type="pres">
      <dgm:prSet presAssocID="{C0CE54EE-658D-4382-AA5A-AB7857E6F75A}" presName="LevelTwoTextNode" presStyleLbl="node4" presStyleIdx="0" presStyleCnt="1">
        <dgm:presLayoutVars>
          <dgm:chPref val="3"/>
        </dgm:presLayoutVars>
      </dgm:prSet>
      <dgm:spPr/>
    </dgm:pt>
    <dgm:pt modelId="{6DD74BF7-876C-4CA3-9A4F-986164AB0669}" type="pres">
      <dgm:prSet presAssocID="{C0CE54EE-658D-4382-AA5A-AB7857E6F75A}" presName="level3hierChild" presStyleCnt="0"/>
      <dgm:spPr/>
    </dgm:pt>
  </dgm:ptLst>
  <dgm:cxnLst>
    <dgm:cxn modelId="{EDB9A50A-AD5F-4847-A9FA-4EA9F609FEF5}" srcId="{CAA65C5B-48C7-473B-8849-B8E0DB4E1547}" destId="{C0CE54EE-658D-4382-AA5A-AB7857E6F75A}" srcOrd="0" destOrd="0" parTransId="{C35BDBD2-1B75-4869-9B01-5EC66F8E76E0}" sibTransId="{4FF648DE-584F-402B-8C39-67B3CCE52FF1}"/>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EB9E5076-8CD6-43CE-B611-392AB9BDECC9}" type="presOf" srcId="{604B3515-858C-4F26-85CF-BEE3D8AE4F54}" destId="{DA7691F1-E60E-4589-BB9C-1E7E1FAB263F}"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BF2249A8-869D-40DB-BED3-6AAEF82BCDEA}" type="presOf" srcId="{C35BDBD2-1B75-4869-9B01-5EC66F8E76E0}" destId="{D77F5C8D-44AD-4E92-AF23-B51DDEC39B88}"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1B6045BC-3365-42F4-958B-9B2955694B12}" type="presOf" srcId="{C35BDBD2-1B75-4869-9B01-5EC66F8E76E0}" destId="{EEEFC053-2E5B-4D20-87A8-6FB7D2D82E10}" srcOrd="1" destOrd="0" presId="urn:microsoft.com/office/officeart/2005/8/layout/hierarchy2"/>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F61B9ED4-EC87-480C-8A8D-03C6591BA9B1}" type="presOf" srcId="{C0CE54EE-658D-4382-AA5A-AB7857E6F75A}" destId="{466FB5A8-4224-4CF5-B73F-0F4E05AC783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62826CA4-229E-490A-9C45-BAA5F29E924A}" type="presParOf" srcId="{977C92BF-A0B1-4CE0-8DB5-6C6A825F4771}" destId="{D77F5C8D-44AD-4E92-AF23-B51DDEC39B88}" srcOrd="0" destOrd="0" presId="urn:microsoft.com/office/officeart/2005/8/layout/hierarchy2"/>
    <dgm:cxn modelId="{9DC34E9F-83A6-44AD-B720-5B0F17285F38}" type="presParOf" srcId="{D77F5C8D-44AD-4E92-AF23-B51DDEC39B88}" destId="{EEEFC053-2E5B-4D20-87A8-6FB7D2D82E10}" srcOrd="0" destOrd="0" presId="urn:microsoft.com/office/officeart/2005/8/layout/hierarchy2"/>
    <dgm:cxn modelId="{5EDC5276-EAA7-4A21-8F58-9AB543B6581E}" type="presParOf" srcId="{977C92BF-A0B1-4CE0-8DB5-6C6A825F4771}" destId="{12F9B9DA-DACB-4FEA-A310-F59FEA3DCB88}" srcOrd="1" destOrd="0" presId="urn:microsoft.com/office/officeart/2005/8/layout/hierarchy2"/>
    <dgm:cxn modelId="{636E21FE-F823-40CF-BA33-6B22501C0769}" type="presParOf" srcId="{12F9B9DA-DACB-4FEA-A310-F59FEA3DCB88}" destId="{466FB5A8-4224-4CF5-B73F-0F4E05AC7832}" srcOrd="0" destOrd="0" presId="urn:microsoft.com/office/officeart/2005/8/layout/hierarchy2"/>
    <dgm:cxn modelId="{749BF8EA-8621-44CE-980B-64D988A4F10E}" type="presParOf" srcId="{12F9B9DA-DACB-4FEA-A310-F59FEA3DCB88}" destId="{6DD74BF7-876C-4CA3-9A4F-986164AB066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solidFill>
            <a:srgbClr val="FF0000"/>
          </a:solid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4C79A500-0D81-4DC7-A59D-D09473DC1B79}">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640856E3-D3D7-4C40-954F-CA50D983AA19}" type="parTrans" cxnId="{FE505E63-A269-46F7-8038-693F606CA147}">
      <dgm:prSet/>
      <dgm:spPr/>
      <dgm:t>
        <a:bodyPr/>
        <a:lstStyle/>
        <a:p>
          <a:endParaRPr lang="en-US"/>
        </a:p>
      </dgm:t>
    </dgm:pt>
    <dgm:pt modelId="{DB4A4F49-2D11-480B-A12A-62CE3A5C3542}" type="sibTrans" cxnId="{FE505E63-A269-46F7-8038-693F606CA147}">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C70CA1AE-4A4F-4169-B946-9871CE3AF883}">
      <dgm:prSet/>
      <dgm:spPr>
        <a:solidFill>
          <a:srgbClr val="00B0F0"/>
        </a:solidFill>
      </dgm:spPr>
      <dgm:t>
        <a:bodyPr/>
        <a:lstStyle/>
        <a:p>
          <a:r>
            <a:rPr lang="nl-NL" dirty="0"/>
            <a:t>T</a:t>
          </a:r>
          <a:r>
            <a:rPr lang="nl-NL" baseline="-25000" dirty="0"/>
            <a:t>2</a:t>
          </a:r>
          <a:endParaRPr lang="en-US" baseline="-25000" dirty="0"/>
        </a:p>
      </dgm:t>
    </dgm:pt>
    <dgm:pt modelId="{DD80245D-3661-47A7-87CA-A2906A5E579D}" type="parTrans" cxnId="{879A7A0A-2142-4D3D-A40A-9CE21C98ECE7}">
      <dgm:prSet/>
      <dgm:spPr/>
      <dgm:t>
        <a:bodyPr/>
        <a:lstStyle/>
        <a:p>
          <a:endParaRPr lang="en-US"/>
        </a:p>
      </dgm:t>
    </dgm:pt>
    <dgm:pt modelId="{107C291D-DE6E-44F8-9432-7966E445D72A}" type="sibTrans" cxnId="{879A7A0A-2142-4D3D-A40A-9CE21C98ECE7}">
      <dgm:prSet/>
      <dgm:spPr/>
      <dgm:t>
        <a:bodyPr/>
        <a:lstStyle/>
        <a:p>
          <a:endParaRPr lang="en-US"/>
        </a:p>
      </dgm:t>
    </dgm:pt>
    <dgm:pt modelId="{B36B425A-66FC-4154-81F5-26A9E74D54DD}">
      <dgm:prSet/>
      <dgm:spPr>
        <a:solidFill>
          <a:srgbClr val="00B0F0"/>
        </a:solidFill>
      </dgm:spPr>
      <dgm:t>
        <a:bodyPr/>
        <a:lstStyle/>
        <a:p>
          <a:r>
            <a:rPr lang="nl-NL" dirty="0"/>
            <a:t>E</a:t>
          </a:r>
          <a:endParaRPr lang="en-US" baseline="-25000" dirty="0"/>
        </a:p>
      </dgm:t>
    </dgm:pt>
    <dgm:pt modelId="{D5821400-8830-4AAC-B8F1-7385A8B0EA17}" type="parTrans" cxnId="{01068499-4529-4267-8DA8-0A6EE04FFA8C}">
      <dgm:prSet/>
      <dgm:spPr/>
      <dgm:t>
        <a:bodyPr/>
        <a:lstStyle/>
        <a:p>
          <a:endParaRPr lang="en-US"/>
        </a:p>
      </dgm:t>
    </dgm:pt>
    <dgm:pt modelId="{20B14E33-8D04-447D-AFB8-D00673624CCF}" type="sibTrans" cxnId="{01068499-4529-4267-8DA8-0A6EE04FFA8C}">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CCA93883-2624-418D-B504-3A385E99020E}">
      <dgm:prSet/>
      <dgm:spPr>
        <a:solidFill>
          <a:srgbClr val="00B0F0"/>
        </a:solidFill>
      </dgm:spPr>
      <dgm:t>
        <a:bodyPr/>
        <a:lstStyle/>
        <a:p>
          <a:r>
            <a:rPr lang="nl-NL" dirty="0"/>
            <a:t>T</a:t>
          </a:r>
          <a:r>
            <a:rPr lang="nl-NL" baseline="-25000" dirty="0"/>
            <a:t>2</a:t>
          </a:r>
          <a:endParaRPr lang="en-US" baseline="-25000" dirty="0"/>
        </a:p>
      </dgm:t>
    </dgm:pt>
    <dgm:pt modelId="{C3560D9A-5A2B-4A37-AFFE-D119A02F9FE5}" type="parTrans" cxnId="{9B9D245F-792C-4400-9ED1-656A652969F1}">
      <dgm:prSet/>
      <dgm:spPr/>
      <dgm:t>
        <a:bodyPr/>
        <a:lstStyle/>
        <a:p>
          <a:endParaRPr lang="en-US"/>
        </a:p>
      </dgm:t>
    </dgm:pt>
    <dgm:pt modelId="{DC726925-5758-48AD-9F63-C1A0FA7BE7E9}" type="sibTrans" cxnId="{9B9D245F-792C-4400-9ED1-656A652969F1}">
      <dgm:prSet/>
      <dgm:spPr/>
      <dgm:t>
        <a:bodyPr/>
        <a:lstStyle/>
        <a:p>
          <a:endParaRPr lang="en-US"/>
        </a:p>
      </dgm:t>
    </dgm:pt>
    <dgm:pt modelId="{320A9EDA-0820-4859-8B44-F9974DD8BD8B}">
      <dgm:prSet/>
      <dgm:spPr>
        <a:solidFill>
          <a:srgbClr val="00B0F0"/>
        </a:solidFill>
      </dgm:spPr>
      <dgm:t>
        <a:bodyPr/>
        <a:lstStyle/>
        <a:p>
          <a:r>
            <a:rPr lang="nl-NL" dirty="0"/>
            <a:t>E</a:t>
          </a:r>
          <a:endParaRPr lang="en-US" baseline="-25000" dirty="0"/>
        </a:p>
      </dgm:t>
    </dgm:pt>
    <dgm:pt modelId="{77C09252-D9E8-4FE8-8C56-107666336682}" type="parTrans" cxnId="{4EB30948-EE97-41D0-A431-9378C63E1535}">
      <dgm:prSet/>
      <dgm:spPr/>
      <dgm:t>
        <a:bodyPr/>
        <a:lstStyle/>
        <a:p>
          <a:endParaRPr lang="en-US"/>
        </a:p>
      </dgm:t>
    </dgm:pt>
    <dgm:pt modelId="{E4FCD0FF-AC41-4E54-811D-924805A31ECA}" type="sibTrans" cxnId="{4EB30948-EE97-41D0-A431-9378C63E1535}">
      <dgm:prSet/>
      <dgm:spPr/>
      <dgm:t>
        <a:bodyPr/>
        <a:lstStyle/>
        <a:p>
          <a:endParaRPr lang="en-US"/>
        </a:p>
      </dgm:t>
    </dgm:pt>
    <dgm:pt modelId="{F8A83A77-F37C-4B25-869F-544FEA945FF3}">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DD498189-14FE-412F-8A50-C90DFDABFE43}" type="parTrans" cxnId="{1E648AC4-66C2-4A3E-BDF2-85C540C38CAC}">
      <dgm:prSet/>
      <dgm:spPr/>
      <dgm:t>
        <a:bodyPr/>
        <a:lstStyle/>
        <a:p>
          <a:endParaRPr lang="en-US"/>
        </a:p>
      </dgm:t>
    </dgm:pt>
    <dgm:pt modelId="{D54FBB2C-F0E7-422F-9D72-227A96A2CAF9}" type="sibTrans" cxnId="{1E648AC4-66C2-4A3E-BDF2-85C540C38CAC}">
      <dgm:prSet/>
      <dgm:spPr/>
      <dgm:t>
        <a:bodyPr/>
        <a:lstStyle/>
        <a:p>
          <a:endParaRPr lang="en-US"/>
        </a:p>
      </dgm:t>
    </dgm:pt>
    <dgm:pt modelId="{5B4F283A-C9ED-409E-A4C5-D614C4C06FEC}">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BE8F4570-D075-4E80-8E7A-FDA94C62704B}">
      <dgm:prSet/>
      <dgm:spPr>
        <a:solidFill>
          <a:srgbClr val="00B0F0"/>
        </a:solidFill>
      </dgm:spPr>
      <dgm:t>
        <a:bodyPr/>
        <a:lstStyle/>
        <a:p>
          <a:r>
            <a:rPr lang="nl-NL" dirty="0"/>
            <a:t>A</a:t>
          </a:r>
          <a:r>
            <a:rPr lang="nl-NL" baseline="-25000" dirty="0"/>
            <a:t>2</a:t>
          </a:r>
          <a:endParaRPr lang="en-US" baseline="-25000" dirty="0"/>
        </a:p>
      </dgm:t>
    </dgm:pt>
    <dgm:pt modelId="{CC36FA44-F1A5-4DEB-9EAC-66C47B436A88}" type="parTrans" cxnId="{30D9B874-C10D-462E-A116-796C220969E9}">
      <dgm:prSet/>
      <dgm:spPr/>
      <dgm:t>
        <a:bodyPr/>
        <a:lstStyle/>
        <a:p>
          <a:endParaRPr lang="en-US"/>
        </a:p>
      </dgm:t>
    </dgm:pt>
    <dgm:pt modelId="{BF9D280E-EFBE-42E5-9EC2-C4BCC5F15024}" type="sibTrans" cxnId="{30D9B874-C10D-462E-A116-796C220969E9}">
      <dgm:prSet/>
      <dgm:spPr/>
      <dgm:t>
        <a:bodyPr/>
        <a:lstStyle/>
        <a:p>
          <a:endParaRPr lang="en-US"/>
        </a:p>
      </dgm:t>
    </dgm:pt>
    <dgm:pt modelId="{5C7AA53C-0C12-4448-B4AA-84590C20190B}">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760E8AA8-F9A7-464C-B798-58B0E18EBAC2}" type="parTrans" cxnId="{832F8FE2-487F-42ED-865B-64D57DEC263D}">
      <dgm:prSet/>
      <dgm:spPr/>
      <dgm:t>
        <a:bodyPr/>
        <a:lstStyle/>
        <a:p>
          <a:endParaRPr lang="en-US"/>
        </a:p>
      </dgm:t>
    </dgm:pt>
    <dgm:pt modelId="{04B2B966-5573-420A-8B27-24AD2EA85944}" type="sibTrans" cxnId="{832F8FE2-487F-42ED-865B-64D57DEC263D}">
      <dgm:prSet/>
      <dgm:spPr/>
      <dgm:t>
        <a:bodyPr/>
        <a:lstStyle/>
        <a:p>
          <a:endParaRPr lang="en-US"/>
        </a:p>
      </dgm:t>
    </dgm:pt>
    <dgm:pt modelId="{BC39CBA7-CF80-4668-9A8C-9117F51B23E8}">
      <dgm:prSet/>
      <dgm:spPr>
        <a:solidFill>
          <a:srgbClr val="00B0F0"/>
        </a:solidFill>
      </dgm:spPr>
      <dgm:t>
        <a:bodyPr/>
        <a:lstStyle/>
        <a:p>
          <a:r>
            <a:rPr lang="nl-NL" dirty="0"/>
            <a:t>T</a:t>
          </a:r>
          <a:r>
            <a:rPr lang="nl-NL" baseline="-25000" dirty="0"/>
            <a:t>2</a:t>
          </a:r>
          <a:endParaRPr lang="en-US" baseline="-25000" dirty="0"/>
        </a:p>
      </dgm:t>
    </dgm:pt>
    <dgm:pt modelId="{679B3662-FDBC-41E7-A89E-7B28256CCCD3}" type="parTrans" cxnId="{C8A80F88-46BD-48C2-A24F-279B36B7FCBA}">
      <dgm:prSet/>
      <dgm:spPr/>
      <dgm:t>
        <a:bodyPr/>
        <a:lstStyle/>
        <a:p>
          <a:endParaRPr lang="en-US"/>
        </a:p>
      </dgm:t>
    </dgm:pt>
    <dgm:pt modelId="{21A1C5A9-0A8F-4438-9851-889A3DCCE3B7}" type="sibTrans" cxnId="{C8A80F88-46BD-48C2-A24F-279B36B7FCB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BFB813A5-535B-499F-B509-A6333B929595}">
      <dgm:prSet/>
      <dgm:spPr>
        <a:solidFill>
          <a:srgbClr val="00B0F0"/>
        </a:solidFill>
      </dgm:spPr>
      <dgm:t>
        <a:bodyPr/>
        <a:lstStyle/>
        <a:p>
          <a:r>
            <a:rPr lang="nl-NL" dirty="0"/>
            <a:t>A</a:t>
          </a:r>
          <a:r>
            <a:rPr lang="nl-NL" baseline="-25000" dirty="0"/>
            <a:t>2</a:t>
          </a:r>
          <a:endParaRPr lang="en-US" baseline="-25000" dirty="0"/>
        </a:p>
      </dgm:t>
    </dgm:pt>
    <dgm:pt modelId="{BEABFC80-80E7-4435-A0BA-8DB9EBB33AC4}" type="parTrans" cxnId="{63C73176-CB6F-4112-B0FD-F2454BEB6615}">
      <dgm:prSet/>
      <dgm:spPr/>
      <dgm:t>
        <a:bodyPr/>
        <a:lstStyle/>
        <a:p>
          <a:endParaRPr lang="en-US"/>
        </a:p>
      </dgm:t>
    </dgm:pt>
    <dgm:pt modelId="{A02918CC-660B-4D1F-AC59-6DF3A3E280A8}" type="sibTrans" cxnId="{63C73176-CB6F-4112-B0FD-F2454BEB6615}">
      <dgm:prSet/>
      <dgm:spPr/>
      <dgm:t>
        <a:bodyPr/>
        <a:lstStyle/>
        <a:p>
          <a:endParaRPr lang="en-US"/>
        </a:p>
      </dgm:t>
    </dgm:pt>
    <dgm:pt modelId="{DDD8076B-426C-49B9-BC16-4F540EFDDD2B}">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EE12F2A7-1D3E-465D-A17D-1498D36AB371}" type="parTrans" cxnId="{75A6FB80-20D1-4B90-A3BE-E28CB83AB741}">
      <dgm:prSet/>
      <dgm:spPr/>
      <dgm:t>
        <a:bodyPr/>
        <a:lstStyle/>
        <a:p>
          <a:endParaRPr lang="en-US"/>
        </a:p>
      </dgm:t>
    </dgm:pt>
    <dgm:pt modelId="{3F9C0DA0-A936-4D3A-B2AF-0993F6609969}" type="sibTrans" cxnId="{75A6FB80-20D1-4B90-A3BE-E28CB83AB741}">
      <dgm:prSet/>
      <dgm:spPr/>
      <dgm:t>
        <a:bodyPr/>
        <a:lstStyle/>
        <a:p>
          <a:endParaRPr lang="en-US"/>
        </a:p>
      </dgm:t>
    </dgm:pt>
    <dgm:pt modelId="{4F8549E6-F108-4C64-8D20-93F05684284D}">
      <dgm:prSet/>
      <dgm:spPr>
        <a:solidFill>
          <a:srgbClr val="00B0F0"/>
        </a:solidFill>
      </dgm:spPr>
      <dgm:t>
        <a:bodyPr/>
        <a:lstStyle/>
        <a:p>
          <a:r>
            <a:rPr lang="nl-NL" dirty="0"/>
            <a:t>T</a:t>
          </a:r>
          <a:r>
            <a:rPr lang="nl-NL" baseline="-25000" dirty="0"/>
            <a:t>2</a:t>
          </a:r>
          <a:endParaRPr lang="en-US" baseline="-25000" dirty="0"/>
        </a:p>
      </dgm:t>
    </dgm:pt>
    <dgm:pt modelId="{357E3D0F-0DA5-4218-828C-BA87A015F59B}" type="parTrans" cxnId="{0F342208-A8AD-45E1-87E9-4137C97AAF34}">
      <dgm:prSet/>
      <dgm:spPr/>
      <dgm:t>
        <a:bodyPr/>
        <a:lstStyle/>
        <a:p>
          <a:endParaRPr lang="en-US"/>
        </a:p>
      </dgm:t>
    </dgm:pt>
    <dgm:pt modelId="{211993A9-953D-4B9F-94EB-EC584DB27732}" type="sibTrans" cxnId="{0F342208-A8AD-45E1-87E9-4137C97AAF34}">
      <dgm:prSet/>
      <dgm:spPr/>
      <dgm:t>
        <a:bodyPr/>
        <a:lstStyle/>
        <a:p>
          <a:endParaRPr lang="en-US"/>
        </a:p>
      </dgm:t>
    </dgm:pt>
    <dgm:pt modelId="{F1EF110E-75D0-425A-B477-FF9B3467FF38}">
      <dgm:prSet/>
      <dgm:spPr>
        <a:solidFill>
          <a:srgbClr val="00B0F0"/>
        </a:solidFill>
      </dgm:spPr>
      <dgm:t>
        <a:bodyPr/>
        <a:lstStyle/>
        <a:p>
          <a:r>
            <a:rPr lang="nl-NL" dirty="0"/>
            <a:t>A</a:t>
          </a:r>
          <a:r>
            <a:rPr lang="nl-NL" baseline="-25000" dirty="0"/>
            <a:t>1</a:t>
          </a:r>
          <a:endParaRPr lang="en-US" baseline="-25000" dirty="0"/>
        </a:p>
      </dgm:t>
    </dgm:pt>
    <dgm:pt modelId="{7DECA9D3-249A-40F0-A1D3-C8D276F6A68B}" type="parTrans" cxnId="{571211EA-F8D7-4E9F-ABF4-00DC9A857664}">
      <dgm:prSet/>
      <dgm:spPr/>
      <dgm:t>
        <a:bodyPr/>
        <a:lstStyle/>
        <a:p>
          <a:endParaRPr lang="en-US"/>
        </a:p>
      </dgm:t>
    </dgm:pt>
    <dgm:pt modelId="{ED79462A-7EAC-4135-82DC-3DEA0974DA64}" type="sibTrans" cxnId="{571211EA-F8D7-4E9F-ABF4-00DC9A857664}">
      <dgm:prSet/>
      <dgm:spPr/>
      <dgm:t>
        <a:bodyPr/>
        <a:lstStyle/>
        <a:p>
          <a:endParaRPr lang="en-US"/>
        </a:p>
      </dgm:t>
    </dgm:pt>
    <dgm:pt modelId="{26869DE0-4993-44E7-9D22-56032583FD6F}">
      <dgm:prSet/>
      <dgm:spPr>
        <a:solidFill>
          <a:srgbClr val="00B0F0"/>
        </a:solidFill>
      </dgm:spPr>
      <dgm:t>
        <a:bodyPr/>
        <a:lstStyle/>
        <a:p>
          <a:r>
            <a:rPr lang="nl-NL" dirty="0"/>
            <a:t>A</a:t>
          </a:r>
          <a:r>
            <a:rPr lang="nl-NL" baseline="-25000" dirty="0"/>
            <a:t>1</a:t>
          </a:r>
          <a:endParaRPr lang="en-US" baseline="-25000" dirty="0"/>
        </a:p>
      </dgm:t>
    </dgm:pt>
    <dgm:pt modelId="{6D7572A8-F39B-4483-8518-338F3ECE7AC3}" type="parTrans" cxnId="{49A4DCC7-ECD7-432C-8655-B43AA0A5876C}">
      <dgm:prSet/>
      <dgm:spPr/>
      <dgm:t>
        <a:bodyPr/>
        <a:lstStyle/>
        <a:p>
          <a:endParaRPr lang="en-US"/>
        </a:p>
      </dgm:t>
    </dgm:pt>
    <dgm:pt modelId="{9B06A0D4-C5A9-4BE3-B3EB-1F48C71EF9DD}" type="sibTrans" cxnId="{49A4DCC7-ECD7-432C-8655-B43AA0A5876C}">
      <dgm:prSet/>
      <dgm:spPr/>
      <dgm:t>
        <a:bodyPr/>
        <a:lstStyle/>
        <a:p>
          <a:endParaRPr lang="en-US"/>
        </a:p>
      </dgm:t>
    </dgm:pt>
    <dgm:pt modelId="{1825F196-B78B-4006-9F57-5A3FD841401A}">
      <dgm:prSet/>
      <dgm:spPr>
        <a:solidFill>
          <a:srgbClr val="00B0F0"/>
        </a:solidFill>
        <a:ln w="38100">
          <a:solidFill>
            <a:srgbClr val="FF0000"/>
          </a:solidFill>
        </a:ln>
      </dgm:spPr>
      <dgm:t>
        <a:bodyPr/>
        <a:lstStyle/>
        <a:p>
          <a:r>
            <a:rPr lang="nl-NL" dirty="0"/>
            <a:t>T</a:t>
          </a:r>
          <a:r>
            <a:rPr lang="nl-NL" baseline="-25000" dirty="0"/>
            <a:t>1</a:t>
          </a:r>
          <a:endParaRPr lang="en-US" baseline="-25000" dirty="0"/>
        </a:p>
      </dgm:t>
    </dgm:pt>
    <dgm:pt modelId="{3AF676AD-15F3-45F2-BED2-3A6F685BD7A4}" type="parTrans" cxnId="{F7CE96A9-8F25-499E-8768-8F67C7CE37D6}">
      <dgm:prSet/>
      <dgm:spPr/>
      <dgm:t>
        <a:bodyPr/>
        <a:lstStyle/>
        <a:p>
          <a:endParaRPr lang="en-US"/>
        </a:p>
      </dgm:t>
    </dgm:pt>
    <dgm:pt modelId="{658ABEB5-16E7-4F0F-A849-14DA74492DF6}" type="sibTrans" cxnId="{F7CE96A9-8F25-499E-8768-8F67C7CE37D6}">
      <dgm:prSet/>
      <dgm:spPr/>
      <dgm:t>
        <a:bodyPr/>
        <a:lstStyle/>
        <a:p>
          <a:endParaRPr lang="en-US"/>
        </a:p>
      </dgm:t>
    </dgm:pt>
    <dgm:pt modelId="{D7EBE3BC-8889-425B-A3DD-342DEFECED29}">
      <dgm:prSet/>
      <dgm:spPr>
        <a:solidFill>
          <a:srgbClr val="00B0F0"/>
        </a:solidFill>
      </dgm:spPr>
      <dgm:t>
        <a:bodyPr/>
        <a:lstStyle/>
        <a:p>
          <a:r>
            <a:rPr lang="nl-NL" dirty="0"/>
            <a:t>T</a:t>
          </a:r>
          <a:r>
            <a:rPr lang="nl-NL" baseline="-25000" dirty="0"/>
            <a:t>2</a:t>
          </a:r>
          <a:endParaRPr lang="en-US" baseline="-25000" dirty="0"/>
        </a:p>
      </dgm:t>
    </dgm:pt>
    <dgm:pt modelId="{BE9467E8-03E3-4F9E-B26B-78EAAE4F3016}" type="parTrans" cxnId="{3FC75ED6-9EE3-427C-B645-CA21323A7A50}">
      <dgm:prSet/>
      <dgm:spPr/>
      <dgm:t>
        <a:bodyPr/>
        <a:lstStyle/>
        <a:p>
          <a:endParaRPr lang="en-US"/>
        </a:p>
      </dgm:t>
    </dgm:pt>
    <dgm:pt modelId="{50AEA959-69EE-4061-8CC8-82A4507B111E}" type="sibTrans" cxnId="{3FC75ED6-9EE3-427C-B645-CA21323A7A50}">
      <dgm:prSet/>
      <dgm:spPr/>
      <dgm:t>
        <a:bodyPr/>
        <a:lstStyle/>
        <a:p>
          <a:endParaRPr lang="en-US"/>
        </a:p>
      </dgm:t>
    </dgm:pt>
    <dgm:pt modelId="{59AD188C-AE9E-4DF1-8848-4BE369930B09}">
      <dgm:prSet/>
      <dgm:spPr>
        <a:solidFill>
          <a:srgbClr val="00B0F0"/>
        </a:solidFill>
      </dgm:spPr>
      <dgm:t>
        <a:bodyPr/>
        <a:lstStyle/>
        <a:p>
          <a:r>
            <a:rPr lang="nl-NL" dirty="0"/>
            <a:t>E</a:t>
          </a:r>
          <a:endParaRPr lang="en-US" baseline="-25000" dirty="0"/>
        </a:p>
      </dgm:t>
    </dgm:pt>
    <dgm:pt modelId="{EDC60B2B-C481-42B1-AC41-05B15EEAB800}" type="parTrans" cxnId="{F0B4798F-EC82-4747-97FE-76D6AC3870F0}">
      <dgm:prSet/>
      <dgm:spPr/>
      <dgm:t>
        <a:bodyPr/>
        <a:lstStyle/>
        <a:p>
          <a:endParaRPr lang="en-US"/>
        </a:p>
      </dgm:t>
    </dgm:pt>
    <dgm:pt modelId="{85970EBC-66A3-4D49-B49A-FE90C221A94E}" type="sibTrans" cxnId="{F0B4798F-EC82-4747-97FE-76D6AC3870F0}">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custLinFactNeighborX="-20374" custLinFactNeighborY="3679">
        <dgm:presLayoutVars>
          <dgm:chPref val="3"/>
        </dgm:presLayoutVars>
      </dgm:prSet>
      <dgm:spPr/>
    </dgm:pt>
    <dgm:pt modelId="{977C92BF-A0B1-4CE0-8DB5-6C6A825F4771}" type="pres">
      <dgm:prSet presAssocID="{CAA65C5B-48C7-473B-8849-B8E0DB4E1547}" presName="level3hierChild" presStyleCnt="0"/>
      <dgm:spPr/>
    </dgm:pt>
    <dgm:pt modelId="{49A3C2A6-B817-4F56-94AA-4E158689E3AD}" type="pres">
      <dgm:prSet presAssocID="{640856E3-D3D7-4C40-954F-CA50D983AA19}" presName="conn2-1" presStyleLbl="parChTrans1D4" presStyleIdx="0" presStyleCnt="25"/>
      <dgm:spPr/>
    </dgm:pt>
    <dgm:pt modelId="{181B5E1A-EE2A-4888-BCAF-3DF3FBF2E289}" type="pres">
      <dgm:prSet presAssocID="{640856E3-D3D7-4C40-954F-CA50D983AA19}" presName="connTx" presStyleLbl="parChTrans1D4" presStyleIdx="0" presStyleCnt="25"/>
      <dgm:spPr/>
    </dgm:pt>
    <dgm:pt modelId="{96E2795C-8743-495B-B2BB-9962C9A63027}" type="pres">
      <dgm:prSet presAssocID="{4C79A500-0D81-4DC7-A59D-D09473DC1B79}" presName="root2" presStyleCnt="0"/>
      <dgm:spPr/>
    </dgm:pt>
    <dgm:pt modelId="{28D8A5F9-F8E6-4816-BF11-10DBF157B233}" type="pres">
      <dgm:prSet presAssocID="{4C79A500-0D81-4DC7-A59D-D09473DC1B79}" presName="LevelTwoTextNode" presStyleLbl="node4" presStyleIdx="0" presStyleCnt="25" custScaleX="41273" custLinFactNeighborX="80453" custLinFactNeighborY="7503">
        <dgm:presLayoutVars>
          <dgm:chPref val="3"/>
        </dgm:presLayoutVars>
      </dgm:prSet>
      <dgm:spPr/>
    </dgm:pt>
    <dgm:pt modelId="{7AB83EAF-6515-4500-BBE9-26A50ABE2044}" type="pres">
      <dgm:prSet presAssocID="{4C79A500-0D81-4DC7-A59D-D09473DC1B79}"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custLinFactNeighborX="-20374" custLinFactNeighborY="3679">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1" presStyleCnt="25"/>
      <dgm:spPr/>
    </dgm:pt>
    <dgm:pt modelId="{4D5541B1-94CC-486A-A587-1BDCC1B55849}" type="pres">
      <dgm:prSet presAssocID="{8709E6E5-D142-4BFD-AECF-C87C3FEE0DC8}" presName="connTx" presStyleLbl="parChTrans1D4" presStyleIdx="1" presStyleCnt="25"/>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1" presStyleCnt="25" custScaleX="41273" custLinFactX="35552" custLinFactNeighborX="100000" custLinFactNeighborY="7735">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2" presStyleCnt="25"/>
      <dgm:spPr/>
    </dgm:pt>
    <dgm:pt modelId="{513BC77C-1525-4337-B6B8-0D19A58078AF}" type="pres">
      <dgm:prSet presAssocID="{1AFDD5BE-3AE1-44B1-9B6A-C6F6BE01CD4E}" presName="connTx" presStyleLbl="parChTrans1D4" presStyleIdx="2" presStyleCnt="25"/>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2" presStyleCnt="25" custScaleX="41273" custLinFactX="3619" custLinFactNeighborX="100000" custLinFactNeighborY="10849">
        <dgm:presLayoutVars>
          <dgm:chPref val="3"/>
        </dgm:presLayoutVars>
      </dgm:prSet>
      <dgm:spPr/>
    </dgm:pt>
    <dgm:pt modelId="{6FC40A62-90E6-4D97-8B42-BC1654F692D1}" type="pres">
      <dgm:prSet presAssocID="{A50C767F-6550-4C34-9238-8143FE3868C4}"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custLinFactNeighborX="-20374" custLinFactNeighborY="3679">
        <dgm:presLayoutVars>
          <dgm:chPref val="3"/>
        </dgm:presLayoutVars>
      </dgm:prSet>
      <dgm:spPr/>
    </dgm:pt>
    <dgm:pt modelId="{24E9E093-7899-49B7-B20D-EE7FC6ED5AB8}" type="pres">
      <dgm:prSet presAssocID="{5750667A-1C60-4C53-A62E-73F1BA69F7AB}" presName="level3hierChild" presStyleCnt="0"/>
      <dgm:spPr/>
    </dgm:pt>
    <dgm:pt modelId="{0B591C63-88E8-4D50-B354-145D4512BE43}" type="pres">
      <dgm:prSet presAssocID="{CC36FA44-F1A5-4DEB-9EAC-66C47B436A88}" presName="conn2-1" presStyleLbl="parChTrans1D4" presStyleIdx="3" presStyleCnt="25"/>
      <dgm:spPr/>
    </dgm:pt>
    <dgm:pt modelId="{17E9AFC8-0AFE-42D6-9935-A016D946EB7A}" type="pres">
      <dgm:prSet presAssocID="{CC36FA44-F1A5-4DEB-9EAC-66C47B436A88}" presName="connTx" presStyleLbl="parChTrans1D4" presStyleIdx="3" presStyleCnt="25"/>
      <dgm:spPr/>
    </dgm:pt>
    <dgm:pt modelId="{21CF7313-9252-4F53-8E30-0757031824D0}" type="pres">
      <dgm:prSet presAssocID="{BE8F4570-D075-4E80-8E7A-FDA94C62704B}" presName="root2" presStyleCnt="0"/>
      <dgm:spPr/>
    </dgm:pt>
    <dgm:pt modelId="{F809AA6D-0CD2-4A9E-BE01-5FD2741077FC}" type="pres">
      <dgm:prSet presAssocID="{BE8F4570-D075-4E80-8E7A-FDA94C62704B}" presName="LevelTwoTextNode" presStyleLbl="node4" presStyleIdx="3" presStyleCnt="25" custScaleX="41273" custLinFactNeighborX="33992" custLinFactNeighborY="10441">
        <dgm:presLayoutVars>
          <dgm:chPref val="3"/>
        </dgm:presLayoutVars>
      </dgm:prSet>
      <dgm:spPr/>
    </dgm:pt>
    <dgm:pt modelId="{E299F6BE-5766-4367-8606-457938F3C30E}" type="pres">
      <dgm:prSet presAssocID="{BE8F4570-D075-4E80-8E7A-FDA94C62704B}" presName="level3hierChild" presStyleCnt="0"/>
      <dgm:spPr/>
    </dgm:pt>
    <dgm:pt modelId="{FDB035AF-EF02-46FC-ACF6-FDA22F996CF1}" type="pres">
      <dgm:prSet presAssocID="{760E8AA8-F9A7-464C-B798-58B0E18EBAC2}" presName="conn2-1" presStyleLbl="parChTrans1D4" presStyleIdx="4" presStyleCnt="25"/>
      <dgm:spPr/>
    </dgm:pt>
    <dgm:pt modelId="{56BDB758-039D-4CDC-88C8-A2D01C0F37EA}" type="pres">
      <dgm:prSet presAssocID="{760E8AA8-F9A7-464C-B798-58B0E18EBAC2}" presName="connTx" presStyleLbl="parChTrans1D4" presStyleIdx="4" presStyleCnt="25"/>
      <dgm:spPr/>
    </dgm:pt>
    <dgm:pt modelId="{8BCFA9E2-E76E-4166-B713-ABC4DC3B581E}" type="pres">
      <dgm:prSet presAssocID="{5C7AA53C-0C12-4448-B4AA-84590C20190B}" presName="root2" presStyleCnt="0"/>
      <dgm:spPr/>
    </dgm:pt>
    <dgm:pt modelId="{AF855EAC-399E-4ABC-9AA3-E94BE39F0826}" type="pres">
      <dgm:prSet presAssocID="{5C7AA53C-0C12-4448-B4AA-84590C20190B}" presName="LevelTwoTextNode" presStyleLbl="node4" presStyleIdx="4" presStyleCnt="25" custScaleX="41273" custLinFactNeighborX="-821" custLinFactNeighborY="13458">
        <dgm:presLayoutVars>
          <dgm:chPref val="3"/>
        </dgm:presLayoutVars>
      </dgm:prSet>
      <dgm:spPr/>
    </dgm:pt>
    <dgm:pt modelId="{BBB9D3FB-F1E8-4513-A918-FBD4442159DA}" type="pres">
      <dgm:prSet presAssocID="{5C7AA53C-0C12-4448-B4AA-84590C20190B}" presName="level3hierChild" presStyleCnt="0"/>
      <dgm:spPr/>
    </dgm:pt>
    <dgm:pt modelId="{996918DF-FC70-4157-A568-56FFE69AEB33}" type="pres">
      <dgm:prSet presAssocID="{679B3662-FDBC-41E7-A89E-7B28256CCCD3}" presName="conn2-1" presStyleLbl="parChTrans1D4" presStyleIdx="5" presStyleCnt="25"/>
      <dgm:spPr/>
    </dgm:pt>
    <dgm:pt modelId="{9BDD72E5-EF08-4F77-9516-F9AE1FDFA467}" type="pres">
      <dgm:prSet presAssocID="{679B3662-FDBC-41E7-A89E-7B28256CCCD3}" presName="connTx" presStyleLbl="parChTrans1D4" presStyleIdx="5" presStyleCnt="25"/>
      <dgm:spPr/>
    </dgm:pt>
    <dgm:pt modelId="{0438441B-5D81-419D-BE9E-C9A9F0D1FE16}" type="pres">
      <dgm:prSet presAssocID="{BC39CBA7-CF80-4668-9A8C-9117F51B23E8}" presName="root2" presStyleCnt="0"/>
      <dgm:spPr/>
    </dgm:pt>
    <dgm:pt modelId="{07552DB2-1FFD-496E-85CD-F1AE7616364F}" type="pres">
      <dgm:prSet presAssocID="{BC39CBA7-CF80-4668-9A8C-9117F51B23E8}" presName="LevelTwoTextNode" presStyleLbl="node4" presStyleIdx="5" presStyleCnt="25" custScaleX="41273" custLinFactNeighborX="-29874" custLinFactNeighborY="13888">
        <dgm:presLayoutVars>
          <dgm:chPref val="3"/>
        </dgm:presLayoutVars>
      </dgm:prSet>
      <dgm:spPr/>
    </dgm:pt>
    <dgm:pt modelId="{68FC5B58-EED0-46E3-ABF9-7B13F47FCD9E}" type="pres">
      <dgm:prSet presAssocID="{BC39CBA7-CF80-4668-9A8C-9117F51B23E8}"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8922" custLinFactNeighborY="1917">
        <dgm:presLayoutVars>
          <dgm:chPref val="3"/>
        </dgm:presLayoutVars>
      </dgm:prSet>
      <dgm:spPr/>
    </dgm:pt>
    <dgm:pt modelId="{2105B7CE-B91D-4034-A761-A05C1FAC2409}" type="pres">
      <dgm:prSet presAssocID="{9A202CAD-248C-4716-BDFF-697AB96517E2}" presName="level3hierChild" presStyleCnt="0"/>
      <dgm:spPr/>
    </dgm:pt>
    <dgm:pt modelId="{3CC7D2F2-8F2F-4096-8B2C-08A1AEF50DCD}" type="pres">
      <dgm:prSet presAssocID="{DD80245D-3661-47A7-87CA-A2906A5E579D}" presName="conn2-1" presStyleLbl="parChTrans1D4" presStyleIdx="6" presStyleCnt="25"/>
      <dgm:spPr/>
    </dgm:pt>
    <dgm:pt modelId="{61C38878-4AD7-4D81-AE74-7CCA160FB550}" type="pres">
      <dgm:prSet presAssocID="{DD80245D-3661-47A7-87CA-A2906A5E579D}" presName="connTx" presStyleLbl="parChTrans1D4" presStyleIdx="6" presStyleCnt="25"/>
      <dgm:spPr/>
    </dgm:pt>
    <dgm:pt modelId="{3C2D3A75-F5E0-4963-8699-C336A6D6E97C}" type="pres">
      <dgm:prSet presAssocID="{C70CA1AE-4A4F-4169-B946-9871CE3AF883}" presName="root2" presStyleCnt="0"/>
      <dgm:spPr/>
    </dgm:pt>
    <dgm:pt modelId="{69B9C8B2-D244-49DA-87E6-7512E24533B3}" type="pres">
      <dgm:prSet presAssocID="{C70CA1AE-4A4F-4169-B946-9871CE3AF883}" presName="LevelTwoTextNode" presStyleLbl="node4" presStyleIdx="6" presStyleCnt="25" custScaleX="41273" custLinFactX="35552" custLinFactNeighborX="100000" custLinFactNeighborY="17620">
        <dgm:presLayoutVars>
          <dgm:chPref val="3"/>
        </dgm:presLayoutVars>
      </dgm:prSet>
      <dgm:spPr/>
    </dgm:pt>
    <dgm:pt modelId="{DCDB0F9C-F8F2-4976-A27F-8DD12C0EF20F}" type="pres">
      <dgm:prSet presAssocID="{C70CA1AE-4A4F-4169-B946-9871CE3AF883}" presName="level3hierChild" presStyleCnt="0"/>
      <dgm:spPr/>
    </dgm:pt>
    <dgm:pt modelId="{15044945-9CB2-4F0C-93E6-A4A2D864587E}" type="pres">
      <dgm:prSet presAssocID="{D5821400-8830-4AAC-B8F1-7385A8B0EA17}" presName="conn2-1" presStyleLbl="parChTrans1D4" presStyleIdx="7" presStyleCnt="25"/>
      <dgm:spPr/>
    </dgm:pt>
    <dgm:pt modelId="{E67F117A-2EF7-4156-8D44-E4F7D4112419}" type="pres">
      <dgm:prSet presAssocID="{D5821400-8830-4AAC-B8F1-7385A8B0EA17}" presName="connTx" presStyleLbl="parChTrans1D4" presStyleIdx="7" presStyleCnt="25"/>
      <dgm:spPr/>
    </dgm:pt>
    <dgm:pt modelId="{C5B68437-ED83-4ECD-9A4C-20A211497D3F}" type="pres">
      <dgm:prSet presAssocID="{B36B425A-66FC-4154-81F5-26A9E74D54DD}" presName="root2" presStyleCnt="0"/>
      <dgm:spPr/>
    </dgm:pt>
    <dgm:pt modelId="{8C559F55-6A4D-4687-85DD-662AA2B9ECA4}" type="pres">
      <dgm:prSet presAssocID="{B36B425A-66FC-4154-81F5-26A9E74D54DD}" presName="LevelTwoTextNode" presStyleLbl="node4" presStyleIdx="7" presStyleCnt="25" custScaleX="41273" custLinFactX="3619" custLinFactNeighborX="100000" custLinFactNeighborY="20734">
        <dgm:presLayoutVars>
          <dgm:chPref val="3"/>
        </dgm:presLayoutVars>
      </dgm:prSet>
      <dgm:spPr/>
    </dgm:pt>
    <dgm:pt modelId="{02BD7940-09F0-4197-8036-2F4BC46458F4}" type="pres">
      <dgm:prSet presAssocID="{B36B425A-66FC-4154-81F5-26A9E74D54DD}"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custLinFactNeighborX="-20374" custLinFactNeighborY="3679">
        <dgm:presLayoutVars>
          <dgm:chPref val="3"/>
        </dgm:presLayoutVars>
      </dgm:prSet>
      <dgm:spPr/>
    </dgm:pt>
    <dgm:pt modelId="{DBF3112B-3715-478F-8E2A-1530B13A6E48}" type="pres">
      <dgm:prSet presAssocID="{184F23D8-5D0E-41E2-B13D-FDD5F321ABE2}" presName="level3hierChild" presStyleCnt="0"/>
      <dgm:spPr/>
    </dgm:pt>
    <dgm:pt modelId="{AE96A882-DF13-4857-90E2-7435CC5379ED}" type="pres">
      <dgm:prSet presAssocID="{DD498189-14FE-412F-8A50-C90DFDABFE43}" presName="conn2-1" presStyleLbl="parChTrans1D4" presStyleIdx="8" presStyleCnt="25"/>
      <dgm:spPr/>
    </dgm:pt>
    <dgm:pt modelId="{1DD43DBE-8E5A-4B2F-87DF-DE71B6058F59}" type="pres">
      <dgm:prSet presAssocID="{DD498189-14FE-412F-8A50-C90DFDABFE43}" presName="connTx" presStyleLbl="parChTrans1D4" presStyleIdx="8" presStyleCnt="25"/>
      <dgm:spPr/>
    </dgm:pt>
    <dgm:pt modelId="{625EF906-99D8-4B66-8972-92C195F43F99}" type="pres">
      <dgm:prSet presAssocID="{F8A83A77-F37C-4B25-869F-544FEA945FF3}" presName="root2" presStyleCnt="0"/>
      <dgm:spPr/>
    </dgm:pt>
    <dgm:pt modelId="{75C3ECB2-D843-400D-942E-D1EE7EDAAE1F}" type="pres">
      <dgm:prSet presAssocID="{F8A83A77-F37C-4B25-869F-544FEA945FF3}" presName="LevelTwoTextNode" presStyleLbl="node4" presStyleIdx="8" presStyleCnt="25" custScaleX="41273" custLinFactNeighborX="80453" custLinFactNeighborY="12862">
        <dgm:presLayoutVars>
          <dgm:chPref val="3"/>
        </dgm:presLayoutVars>
      </dgm:prSet>
      <dgm:spPr/>
    </dgm:pt>
    <dgm:pt modelId="{0BD17373-1B47-46E8-86CC-A955F16CD4C0}" type="pres">
      <dgm:prSet presAssocID="{F8A83A77-F37C-4B25-869F-544FEA945FF3}"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2964" custLinFactNeighborY="2727">
        <dgm:presLayoutVars>
          <dgm:chPref val="3"/>
        </dgm:presLayoutVars>
      </dgm:prSet>
      <dgm:spPr/>
    </dgm:pt>
    <dgm:pt modelId="{7EB9537A-5576-4854-BFE9-12DDC4F32C48}" type="pres">
      <dgm:prSet presAssocID="{D4FCFB89-290D-4A43-B957-C7CDC4010B6F}" presName="level3hierChild" presStyleCnt="0"/>
      <dgm:spPr/>
    </dgm:pt>
    <dgm:pt modelId="{85803838-EBF8-4CDA-9D12-B8DFEBEB76E5}" type="pres">
      <dgm:prSet presAssocID="{7DECA9D3-249A-40F0-A1D3-C8D276F6A68B}" presName="conn2-1" presStyleLbl="parChTrans1D4" presStyleIdx="9" presStyleCnt="25"/>
      <dgm:spPr/>
    </dgm:pt>
    <dgm:pt modelId="{AE837EB3-1C39-4394-85F0-EF099836EF23}" type="pres">
      <dgm:prSet presAssocID="{7DECA9D3-249A-40F0-A1D3-C8D276F6A68B}" presName="connTx" presStyleLbl="parChTrans1D4" presStyleIdx="9" presStyleCnt="25"/>
      <dgm:spPr/>
    </dgm:pt>
    <dgm:pt modelId="{50A4FD3A-AD35-457C-B645-8CB288C2274D}" type="pres">
      <dgm:prSet presAssocID="{F1EF110E-75D0-425A-B477-FF9B3467FF38}" presName="root2" presStyleCnt="0"/>
      <dgm:spPr/>
    </dgm:pt>
    <dgm:pt modelId="{1B2E47E2-3018-4CCF-AEF5-0CF748DE9FFE}" type="pres">
      <dgm:prSet presAssocID="{F1EF110E-75D0-425A-B477-FF9B3467FF38}" presName="LevelTwoTextNode" presStyleLbl="node4" presStyleIdx="9" presStyleCnt="25" custScaleX="41273" custLinFactNeighborX="-19650" custLinFactNeighborY="7139">
        <dgm:presLayoutVars>
          <dgm:chPref val="3"/>
        </dgm:presLayoutVars>
      </dgm:prSet>
      <dgm:spPr/>
    </dgm:pt>
    <dgm:pt modelId="{545CE631-0A00-46E6-89C4-4DD4A864DB61}" type="pres">
      <dgm:prSet presAssocID="{F1EF110E-75D0-425A-B477-FF9B3467FF38}"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custLinFactNeighborX="-20374" custLinFactNeighborY="367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10" presStyleCnt="25"/>
      <dgm:spPr/>
    </dgm:pt>
    <dgm:pt modelId="{B524C45B-F0A8-48BC-8FFD-AAEA2E66D573}" type="pres">
      <dgm:prSet presAssocID="{A54D0C3F-8E69-42EE-A95D-02D0773C0514}" presName="connTx" presStyleLbl="parChTrans1D4" presStyleIdx="10" presStyleCnt="25"/>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10" presStyleCnt="25" custScaleX="41273" custLinFactNeighborX="33992" custLinFactNeighborY="1715">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11" presStyleCnt="25"/>
      <dgm:spPr/>
    </dgm:pt>
    <dgm:pt modelId="{24720630-9229-40B1-B484-FEB3FD5DC432}" type="pres">
      <dgm:prSet presAssocID="{647F5F73-536A-4684-9216-43CB240BE3FC}" presName="connTx" presStyleLbl="parChTrans1D4" presStyleIdx="11" presStyleCnt="25"/>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11" presStyleCnt="25" custScaleX="41273" custLinFactNeighborX="-821" custLinFactNeighborY="4732">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12" presStyleCnt="25"/>
      <dgm:spPr/>
    </dgm:pt>
    <dgm:pt modelId="{A235126A-BAC7-405F-8409-7A22F268C839}" type="pres">
      <dgm:prSet presAssocID="{9E45A069-5AE3-44F3-8B09-4C1BB2FDB6A5}" presName="connTx" presStyleLbl="parChTrans1D4" presStyleIdx="12" presStyleCnt="25"/>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12" presStyleCnt="25" custScaleX="41273" custLinFactNeighborX="-29874" custLinFactNeighborY="5162">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13" presStyleCnt="25"/>
      <dgm:spPr/>
    </dgm:pt>
    <dgm:pt modelId="{9F5C7D54-7DE4-4C1E-8D56-B88BA596B449}" type="pres">
      <dgm:prSet presAssocID="{7F66D502-5C83-4C8C-B64C-D3846C1D8212}" presName="connTx" presStyleLbl="parChTrans1D4" presStyleIdx="13" presStyleCnt="25"/>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13" presStyleCnt="25" custScaleX="41273" custLinFactX="35552" custLinFactNeighborX="100000" custLinFactNeighborY="10432">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14" presStyleCnt="25"/>
      <dgm:spPr/>
    </dgm:pt>
    <dgm:pt modelId="{E5EC65E0-B24A-4EDE-AAF7-60F7658B80A0}" type="pres">
      <dgm:prSet presAssocID="{5EB0A702-8A42-438F-8744-AA30D8E404FB}" presName="connTx" presStyleLbl="parChTrans1D4" presStyleIdx="14" presStyleCnt="25"/>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14" presStyleCnt="25" custScaleX="41273" custLinFactX="3619" custLinFactNeighborX="100000" custLinFactNeighborY="13546">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15" presStyleCnt="25"/>
      <dgm:spPr/>
    </dgm:pt>
    <dgm:pt modelId="{0D02F4E0-BCF7-464C-AEFD-0DF355DE45D6}" type="pres">
      <dgm:prSet presAssocID="{62D8A673-0EDA-4907-9D43-C778702F1991}" presName="connTx" presStyleLbl="parChTrans1D4" presStyleIdx="15" presStyleCnt="25"/>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15" presStyleCnt="25" custScaleX="41273" custLinFactNeighborX="80453" custLinFactNeighborY="2742">
        <dgm:presLayoutVars>
          <dgm:chPref val="3"/>
        </dgm:presLayoutVars>
      </dgm:prSet>
      <dgm:spPr/>
    </dgm:pt>
    <dgm:pt modelId="{AF319530-5E97-4D26-88C5-E4927F6C2A5E}" type="pres">
      <dgm:prSet presAssocID="{5B4F283A-C9ED-409E-A4C5-D614C4C06FEC}"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2964" custLinFactNeighborY="2727">
        <dgm:presLayoutVars>
          <dgm:chPref val="3"/>
        </dgm:presLayoutVars>
      </dgm:prSet>
      <dgm:spPr/>
    </dgm:pt>
    <dgm:pt modelId="{E02D9794-9E87-49BF-A0FB-361A0EF48A9F}" type="pres">
      <dgm:prSet presAssocID="{1FECF7E7-390A-4014-97CD-B0B6CD7B845B}" presName="level3hierChild" presStyleCnt="0"/>
      <dgm:spPr/>
    </dgm:pt>
    <dgm:pt modelId="{121E8C89-C8B1-4EC0-A5F6-A12D9F8CE11A}" type="pres">
      <dgm:prSet presAssocID="{6D7572A8-F39B-4483-8518-338F3ECE7AC3}" presName="conn2-1" presStyleLbl="parChTrans1D4" presStyleIdx="16" presStyleCnt="25"/>
      <dgm:spPr/>
    </dgm:pt>
    <dgm:pt modelId="{52A40954-1EF5-4301-BB0D-4A14AB1CC04D}" type="pres">
      <dgm:prSet presAssocID="{6D7572A8-F39B-4483-8518-338F3ECE7AC3}" presName="connTx" presStyleLbl="parChTrans1D4" presStyleIdx="16" presStyleCnt="25"/>
      <dgm:spPr/>
    </dgm:pt>
    <dgm:pt modelId="{99CABB6E-FFAD-40AD-9533-BA0DD9762FCA}" type="pres">
      <dgm:prSet presAssocID="{26869DE0-4993-44E7-9D22-56032583FD6F}" presName="root2" presStyleCnt="0"/>
      <dgm:spPr/>
    </dgm:pt>
    <dgm:pt modelId="{A8A89C30-B007-4C88-AFB7-6A8BFD16B2E2}" type="pres">
      <dgm:prSet presAssocID="{26869DE0-4993-44E7-9D22-56032583FD6F}" presName="LevelTwoTextNode" presStyleLbl="node4" presStyleIdx="16" presStyleCnt="25" custScaleX="41273" custLinFactNeighborX="-19650" custLinFactNeighborY="7139">
        <dgm:presLayoutVars>
          <dgm:chPref val="3"/>
        </dgm:presLayoutVars>
      </dgm:prSet>
      <dgm:spPr/>
    </dgm:pt>
    <dgm:pt modelId="{0E528A58-A1EE-4AE0-A998-3CB89EB7162A}" type="pres">
      <dgm:prSet presAssocID="{26869DE0-4993-44E7-9D22-56032583FD6F}" presName="level3hierChild" presStyleCnt="0"/>
      <dgm:spPr/>
    </dgm:pt>
    <dgm:pt modelId="{6947EAEF-FA10-46B2-BDDB-2A4DB80AF9E5}" type="pres">
      <dgm:prSet presAssocID="{3AF676AD-15F3-45F2-BED2-3A6F685BD7A4}" presName="conn2-1" presStyleLbl="parChTrans1D4" presStyleIdx="17" presStyleCnt="25"/>
      <dgm:spPr/>
    </dgm:pt>
    <dgm:pt modelId="{51019FD1-E3B3-4EFE-9A1A-D5FD90FD7DEB}" type="pres">
      <dgm:prSet presAssocID="{3AF676AD-15F3-45F2-BED2-3A6F685BD7A4}" presName="connTx" presStyleLbl="parChTrans1D4" presStyleIdx="17" presStyleCnt="25"/>
      <dgm:spPr/>
    </dgm:pt>
    <dgm:pt modelId="{71FA15BD-90BF-4345-8438-6B484C1F8D7C}" type="pres">
      <dgm:prSet presAssocID="{1825F196-B78B-4006-9F57-5A3FD841401A}" presName="root2" presStyleCnt="0"/>
      <dgm:spPr/>
    </dgm:pt>
    <dgm:pt modelId="{84B8FAB6-4591-4EDA-9884-4AFC9C368A02}" type="pres">
      <dgm:prSet presAssocID="{1825F196-B78B-4006-9F57-5A3FD841401A}" presName="LevelTwoTextNode" presStyleLbl="node4" presStyleIdx="17" presStyleCnt="25" custScaleX="41273" custLinFactNeighborX="2060" custLinFactNeighborY="11092">
        <dgm:presLayoutVars>
          <dgm:chPref val="3"/>
        </dgm:presLayoutVars>
      </dgm:prSet>
      <dgm:spPr/>
    </dgm:pt>
    <dgm:pt modelId="{AD8C2F8D-B6B6-4A53-AF01-932640EDB4BD}" type="pres">
      <dgm:prSet presAssocID="{1825F196-B78B-4006-9F57-5A3FD841401A}" presName="level3hierChild" presStyleCnt="0"/>
      <dgm:spPr/>
    </dgm:pt>
    <dgm:pt modelId="{E141F8B9-088F-4915-9836-C61B826C42B7}" type="pres">
      <dgm:prSet presAssocID="{BE9467E8-03E3-4F9E-B26B-78EAAE4F3016}" presName="conn2-1" presStyleLbl="parChTrans1D4" presStyleIdx="18" presStyleCnt="25"/>
      <dgm:spPr/>
    </dgm:pt>
    <dgm:pt modelId="{7BEA992C-BE52-4B09-8B66-37A36E74D9F5}" type="pres">
      <dgm:prSet presAssocID="{BE9467E8-03E3-4F9E-B26B-78EAAE4F3016}" presName="connTx" presStyleLbl="parChTrans1D4" presStyleIdx="18" presStyleCnt="25"/>
      <dgm:spPr/>
    </dgm:pt>
    <dgm:pt modelId="{E0D55220-5F3F-4150-A059-33F4488D1411}" type="pres">
      <dgm:prSet presAssocID="{D7EBE3BC-8889-425B-A3DD-342DEFECED29}" presName="root2" presStyleCnt="0"/>
      <dgm:spPr/>
    </dgm:pt>
    <dgm:pt modelId="{5CB9443D-2F21-499F-BC12-83916015CBFE}" type="pres">
      <dgm:prSet presAssocID="{D7EBE3BC-8889-425B-A3DD-342DEFECED29}" presName="LevelTwoTextNode" presStyleLbl="node4" presStyleIdx="18" presStyleCnt="25" custScaleX="41273" custLinFactNeighborX="-26993" custLinFactNeighborY="11522">
        <dgm:presLayoutVars>
          <dgm:chPref val="3"/>
        </dgm:presLayoutVars>
      </dgm:prSet>
      <dgm:spPr/>
    </dgm:pt>
    <dgm:pt modelId="{155098D9-9B3E-490C-A57B-4930C838FB78}" type="pres">
      <dgm:prSet presAssocID="{D7EBE3BC-8889-425B-A3DD-342DEFECED29}" presName="level3hierChild" presStyleCnt="0"/>
      <dgm:spPr/>
    </dgm:pt>
    <dgm:pt modelId="{1992A773-71AC-48DE-9E61-334660E08185}" type="pres">
      <dgm:prSet presAssocID="{EDC60B2B-C481-42B1-AC41-05B15EEAB800}" presName="conn2-1" presStyleLbl="parChTrans1D4" presStyleIdx="19" presStyleCnt="25"/>
      <dgm:spPr/>
    </dgm:pt>
    <dgm:pt modelId="{F3273473-4ED3-4000-9B24-ED9F19DFE6AE}" type="pres">
      <dgm:prSet presAssocID="{EDC60B2B-C481-42B1-AC41-05B15EEAB800}" presName="connTx" presStyleLbl="parChTrans1D4" presStyleIdx="19" presStyleCnt="25"/>
      <dgm:spPr/>
    </dgm:pt>
    <dgm:pt modelId="{F143085F-3EB9-48D0-9D7D-1DC2631FDECD}" type="pres">
      <dgm:prSet presAssocID="{59AD188C-AE9E-4DF1-8848-4BE369930B09}" presName="root2" presStyleCnt="0"/>
      <dgm:spPr/>
    </dgm:pt>
    <dgm:pt modelId="{134CBBD7-B608-43A7-B87A-AFBB4CFA5CB4}" type="pres">
      <dgm:prSet presAssocID="{59AD188C-AE9E-4DF1-8848-4BE369930B09}" presName="LevelTwoTextNode" presStyleLbl="node4" presStyleIdx="19" presStyleCnt="25" custScaleX="41273" custLinFactNeighborX="-58927" custLinFactNeighborY="9588">
        <dgm:presLayoutVars>
          <dgm:chPref val="3"/>
        </dgm:presLayoutVars>
      </dgm:prSet>
      <dgm:spPr/>
    </dgm:pt>
    <dgm:pt modelId="{89458B3B-A121-4F46-8D59-1D1CE61BE032}" type="pres">
      <dgm:prSet presAssocID="{59AD188C-AE9E-4DF1-8848-4BE369930B09}"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2964" custLinFactNeighborY="2727">
        <dgm:presLayoutVars>
          <dgm:chPref val="3"/>
        </dgm:presLayoutVars>
      </dgm:prSet>
      <dgm:spPr/>
    </dgm:pt>
    <dgm:pt modelId="{2215C8AB-70DD-4C77-AE45-8AC3C13DE235}" type="pres">
      <dgm:prSet presAssocID="{FAD291CE-2418-4918-843A-E16A077230D6}" presName="level3hierChild" presStyleCnt="0"/>
      <dgm:spPr/>
    </dgm:pt>
    <dgm:pt modelId="{1844A11C-B933-44F4-9FB7-DE42E220EA55}" type="pres">
      <dgm:prSet presAssocID="{BEABFC80-80E7-4435-A0BA-8DB9EBB33AC4}" presName="conn2-1" presStyleLbl="parChTrans1D4" presStyleIdx="20" presStyleCnt="25"/>
      <dgm:spPr/>
    </dgm:pt>
    <dgm:pt modelId="{6EC44A97-8C80-4A87-BEC6-4E986D4F5A49}" type="pres">
      <dgm:prSet presAssocID="{BEABFC80-80E7-4435-A0BA-8DB9EBB33AC4}" presName="connTx" presStyleLbl="parChTrans1D4" presStyleIdx="20" presStyleCnt="25"/>
      <dgm:spPr/>
    </dgm:pt>
    <dgm:pt modelId="{66095F7B-11A1-4FCB-9B40-9677312CF002}" type="pres">
      <dgm:prSet presAssocID="{BFB813A5-535B-499F-B509-A6333B929595}" presName="root2" presStyleCnt="0"/>
      <dgm:spPr/>
    </dgm:pt>
    <dgm:pt modelId="{4B5C0914-7339-47CF-8C89-40F57AFC20E9}" type="pres">
      <dgm:prSet presAssocID="{BFB813A5-535B-499F-B509-A6333B929595}" presName="LevelTwoTextNode" presStyleLbl="node4" presStyleIdx="20" presStyleCnt="25" custScaleX="41273" custLinFactNeighborX="28233" custLinFactNeighborY="14347">
        <dgm:presLayoutVars>
          <dgm:chPref val="3"/>
        </dgm:presLayoutVars>
      </dgm:prSet>
      <dgm:spPr/>
    </dgm:pt>
    <dgm:pt modelId="{8A23A808-E499-48AD-92E0-548BFE98358A}" type="pres">
      <dgm:prSet presAssocID="{BFB813A5-535B-499F-B509-A6333B929595}" presName="level3hierChild" presStyleCnt="0"/>
      <dgm:spPr/>
    </dgm:pt>
    <dgm:pt modelId="{B3E7FF59-FE3A-4AEB-87F0-848C59E0FDFC}" type="pres">
      <dgm:prSet presAssocID="{EE12F2A7-1D3E-465D-A17D-1498D36AB371}" presName="conn2-1" presStyleLbl="parChTrans1D4" presStyleIdx="21" presStyleCnt="25"/>
      <dgm:spPr/>
    </dgm:pt>
    <dgm:pt modelId="{8A7A14F0-658D-4F65-9048-E000FEBBFD5E}" type="pres">
      <dgm:prSet presAssocID="{EE12F2A7-1D3E-465D-A17D-1498D36AB371}" presName="connTx" presStyleLbl="parChTrans1D4" presStyleIdx="21" presStyleCnt="25"/>
      <dgm:spPr/>
    </dgm:pt>
    <dgm:pt modelId="{00D49B68-1B94-4D98-B5CB-5B4A7E94B6C2}" type="pres">
      <dgm:prSet presAssocID="{DDD8076B-426C-49B9-BC16-4F540EFDDD2B}" presName="root2" presStyleCnt="0"/>
      <dgm:spPr/>
    </dgm:pt>
    <dgm:pt modelId="{D99BB133-3444-41DE-8640-AB8B71587ED5}" type="pres">
      <dgm:prSet presAssocID="{DDD8076B-426C-49B9-BC16-4F540EFDDD2B}" presName="LevelTwoTextNode" presStyleLbl="node4" presStyleIdx="21" presStyleCnt="25" custScaleX="41273" custLinFactNeighborX="-821" custLinFactNeighborY="13917">
        <dgm:presLayoutVars>
          <dgm:chPref val="3"/>
        </dgm:presLayoutVars>
      </dgm:prSet>
      <dgm:spPr/>
    </dgm:pt>
    <dgm:pt modelId="{DCB38AF7-8BF1-4698-A2CA-AD4FB2793A88}" type="pres">
      <dgm:prSet presAssocID="{DDD8076B-426C-49B9-BC16-4F540EFDDD2B}" presName="level3hierChild" presStyleCnt="0"/>
      <dgm:spPr/>
    </dgm:pt>
    <dgm:pt modelId="{7021A581-D176-4DF3-883C-77EFB747223A}" type="pres">
      <dgm:prSet presAssocID="{357E3D0F-0DA5-4218-828C-BA87A015F59B}" presName="conn2-1" presStyleLbl="parChTrans1D4" presStyleIdx="22" presStyleCnt="25"/>
      <dgm:spPr/>
    </dgm:pt>
    <dgm:pt modelId="{BE0C6693-FB2F-4A53-9A79-93F3452DA8FC}" type="pres">
      <dgm:prSet presAssocID="{357E3D0F-0DA5-4218-828C-BA87A015F59B}" presName="connTx" presStyleLbl="parChTrans1D4" presStyleIdx="22" presStyleCnt="25"/>
      <dgm:spPr/>
    </dgm:pt>
    <dgm:pt modelId="{14A71C7E-D418-4825-9E66-192AB505B4FD}" type="pres">
      <dgm:prSet presAssocID="{4F8549E6-F108-4C64-8D20-93F05684284D}" presName="root2" presStyleCnt="0"/>
      <dgm:spPr/>
    </dgm:pt>
    <dgm:pt modelId="{6AEC2C79-6330-4A1E-B4B5-8133F07520A2}" type="pres">
      <dgm:prSet presAssocID="{4F8549E6-F108-4C64-8D20-93F05684284D}" presName="LevelTwoTextNode" presStyleLbl="node4" presStyleIdx="22" presStyleCnt="25" custScaleX="41273" custLinFactNeighborX="-29874" custLinFactNeighborY="14347">
        <dgm:presLayoutVars>
          <dgm:chPref val="3"/>
        </dgm:presLayoutVars>
      </dgm:prSet>
      <dgm:spPr/>
    </dgm:pt>
    <dgm:pt modelId="{AA7A18D4-2053-42F7-A40B-3015A33DE9F8}" type="pres">
      <dgm:prSet presAssocID="{4F8549E6-F108-4C64-8D20-93F05684284D}"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2964" custLinFactNeighborY="2727">
        <dgm:presLayoutVars>
          <dgm:chPref val="3"/>
        </dgm:presLayoutVars>
      </dgm:prSet>
      <dgm:spPr/>
    </dgm:pt>
    <dgm:pt modelId="{5E2D3378-96D4-41DC-A3C6-85B63D524833}" type="pres">
      <dgm:prSet presAssocID="{FA959EE2-1142-42F1-A99B-BCEF0DA99B79}" presName="level3hierChild" presStyleCnt="0"/>
      <dgm:spPr/>
    </dgm:pt>
    <dgm:pt modelId="{30868059-5D14-4C4D-967B-68FAF518815D}" type="pres">
      <dgm:prSet presAssocID="{C3560D9A-5A2B-4A37-AFFE-D119A02F9FE5}" presName="conn2-1" presStyleLbl="parChTrans1D4" presStyleIdx="23" presStyleCnt="25"/>
      <dgm:spPr/>
    </dgm:pt>
    <dgm:pt modelId="{37D3FD5A-861F-4DF5-86E5-CA2F85458B71}" type="pres">
      <dgm:prSet presAssocID="{C3560D9A-5A2B-4A37-AFFE-D119A02F9FE5}" presName="connTx" presStyleLbl="parChTrans1D4" presStyleIdx="23" presStyleCnt="25"/>
      <dgm:spPr/>
    </dgm:pt>
    <dgm:pt modelId="{B3FD596B-F7C1-4773-9F08-751FB491743B}" type="pres">
      <dgm:prSet presAssocID="{CCA93883-2624-418D-B504-3A385E99020E}" presName="root2" presStyleCnt="0"/>
      <dgm:spPr/>
    </dgm:pt>
    <dgm:pt modelId="{F048A148-7001-4500-9DDF-C2D7AD1D55F8}" type="pres">
      <dgm:prSet presAssocID="{CCA93883-2624-418D-B504-3A385E99020E}" presName="LevelTwoTextNode" presStyleLbl="node4" presStyleIdx="23" presStyleCnt="25" custScaleX="41273" custLinFactX="35552" custLinFactNeighborX="100000" custLinFactNeighborY="5872">
        <dgm:presLayoutVars>
          <dgm:chPref val="3"/>
        </dgm:presLayoutVars>
      </dgm:prSet>
      <dgm:spPr/>
    </dgm:pt>
    <dgm:pt modelId="{D26BA648-16B2-4EFE-AD5C-8ACDB36ACCDE}" type="pres">
      <dgm:prSet presAssocID="{CCA93883-2624-418D-B504-3A385E99020E}" presName="level3hierChild" presStyleCnt="0"/>
      <dgm:spPr/>
    </dgm:pt>
    <dgm:pt modelId="{DF33562B-7614-4343-A02B-D0BEC667704F}" type="pres">
      <dgm:prSet presAssocID="{77C09252-D9E8-4FE8-8C56-107666336682}" presName="conn2-1" presStyleLbl="parChTrans1D4" presStyleIdx="24" presStyleCnt="25"/>
      <dgm:spPr/>
    </dgm:pt>
    <dgm:pt modelId="{2DD22126-5D53-4940-BBC7-22B2DD42E240}" type="pres">
      <dgm:prSet presAssocID="{77C09252-D9E8-4FE8-8C56-107666336682}" presName="connTx" presStyleLbl="parChTrans1D4" presStyleIdx="24" presStyleCnt="25"/>
      <dgm:spPr/>
    </dgm:pt>
    <dgm:pt modelId="{C46E639D-144C-4AB8-B0AD-66931B3AA8EA}" type="pres">
      <dgm:prSet presAssocID="{320A9EDA-0820-4859-8B44-F9974DD8BD8B}" presName="root2" presStyleCnt="0"/>
      <dgm:spPr/>
    </dgm:pt>
    <dgm:pt modelId="{D44F4AB0-7D2A-413E-92D0-717D408E0869}" type="pres">
      <dgm:prSet presAssocID="{320A9EDA-0820-4859-8B44-F9974DD8BD8B}" presName="LevelTwoTextNode" presStyleLbl="node4" presStyleIdx="24" presStyleCnt="25" custScaleX="41273" custLinFactX="3619" custLinFactNeighborX="100000" custLinFactNeighborY="5872">
        <dgm:presLayoutVars>
          <dgm:chPref val="3"/>
        </dgm:presLayoutVars>
      </dgm:prSet>
      <dgm:spPr/>
    </dgm:pt>
    <dgm:pt modelId="{44F3C129-3B66-4509-8C0A-24D359404CDF}" type="pres">
      <dgm:prSet presAssocID="{320A9EDA-0820-4859-8B44-F9974DD8BD8B}" presName="level3hierChild" presStyleCnt="0"/>
      <dgm:spPr/>
    </dgm:pt>
  </dgm:ptLst>
  <dgm:cxnLst>
    <dgm:cxn modelId="{E96E3002-AC93-4AA2-BF8B-84B24D0FFCC1}" type="presOf" srcId="{59AD188C-AE9E-4DF1-8848-4BE369930B09}" destId="{134CBBD7-B608-43A7-B87A-AFBB4CFA5CB4}" srcOrd="0" destOrd="0" presId="urn:microsoft.com/office/officeart/2005/8/layout/hierarchy2"/>
    <dgm:cxn modelId="{BBFCBA02-B124-46DB-B272-3EE2D262D567}" type="presOf" srcId="{DD80245D-3661-47A7-87CA-A2906A5E579D}" destId="{3CC7D2F2-8F2F-4096-8B2C-08A1AEF50DCD}" srcOrd="0" destOrd="0" presId="urn:microsoft.com/office/officeart/2005/8/layout/hierarchy2"/>
    <dgm:cxn modelId="{C83CAA04-0CE9-401E-ADF0-5B195D391705}" type="presOf" srcId="{B36B425A-66FC-4154-81F5-26A9E74D54DD}" destId="{8C559F55-6A4D-4687-85DD-662AA2B9ECA4}" srcOrd="0" destOrd="0" presId="urn:microsoft.com/office/officeart/2005/8/layout/hierarchy2"/>
    <dgm:cxn modelId="{96B9B306-15D1-4C39-A5E2-91277BD9F8B1}" type="presOf" srcId="{7DECA9D3-249A-40F0-A1D3-C8D276F6A68B}" destId="{85803838-EBF8-4CDA-9D12-B8DFEBEB76E5}" srcOrd="0" destOrd="0" presId="urn:microsoft.com/office/officeart/2005/8/layout/hierarchy2"/>
    <dgm:cxn modelId="{D0F98907-D476-4A4C-9714-80336930DCE6}" type="presOf" srcId="{9441FF3F-C394-43E3-95A0-0014CEE55C19}" destId="{A05FB9DB-8755-4ADD-899D-EC2C202507CC}" srcOrd="1" destOrd="0" presId="urn:microsoft.com/office/officeart/2005/8/layout/hierarchy2"/>
    <dgm:cxn modelId="{01C38A07-122D-41EE-8CD7-F09449A2103F}" type="presOf" srcId="{679B3662-FDBC-41E7-A89E-7B28256CCCD3}" destId="{996918DF-FC70-4157-A568-56FFE69AEB33}" srcOrd="0" destOrd="0" presId="urn:microsoft.com/office/officeart/2005/8/layout/hierarchy2"/>
    <dgm:cxn modelId="{0F342208-A8AD-45E1-87E9-4137C97AAF34}" srcId="{DDD8076B-426C-49B9-BC16-4F540EFDDD2B}" destId="{4F8549E6-F108-4C64-8D20-93F05684284D}" srcOrd="0" destOrd="0" parTransId="{357E3D0F-0DA5-4218-828C-BA87A015F59B}" sibTransId="{211993A9-953D-4B9F-94EB-EC584DB27732}"/>
    <dgm:cxn modelId="{424E1A09-EF27-4C8A-BBC7-56A3F50FA4F2}" type="presOf" srcId="{EDC60B2B-C481-42B1-AC41-05B15EEAB800}" destId="{1992A773-71AC-48DE-9E61-334660E08185}" srcOrd="0" destOrd="0" presId="urn:microsoft.com/office/officeart/2005/8/layout/hierarchy2"/>
    <dgm:cxn modelId="{999F2409-5DEA-4824-9A61-4E37722F403A}" type="presOf" srcId="{3AF676AD-15F3-45F2-BED2-3A6F685BD7A4}" destId="{6947EAEF-FA10-46B2-BDDB-2A4DB80AF9E5}" srcOrd="0"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879A7A0A-2142-4D3D-A40A-9CE21C98ECE7}" srcId="{9A202CAD-248C-4716-BDFF-697AB96517E2}" destId="{C70CA1AE-4A4F-4169-B946-9871CE3AF883}" srcOrd="0" destOrd="0" parTransId="{DD80245D-3661-47A7-87CA-A2906A5E579D}" sibTransId="{107C291D-DE6E-44F8-9432-7966E445D72A}"/>
    <dgm:cxn modelId="{9EB5390B-7C01-4979-BB01-B731187D4514}" type="presOf" srcId="{56684FA6-C151-4A62-89A2-60D00C382389}" destId="{574987DB-E2D3-4AC0-968E-070B2EE60C62}" srcOrd="0" destOrd="0" presId="urn:microsoft.com/office/officeart/2005/8/layout/hierarchy2"/>
    <dgm:cxn modelId="{A1C2BD0D-093C-41A2-97C0-2AC1A6E1AF7B}" type="presOf" srcId="{EE12F2A7-1D3E-465D-A17D-1498D36AB371}" destId="{B3E7FF59-FE3A-4AEB-87F0-848C59E0FDFC}" srcOrd="0"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8113B717-461C-42A7-AD0A-44332E52C772}" type="presOf" srcId="{BE9467E8-03E3-4F9E-B26B-78EAAE4F3016}" destId="{7BEA992C-BE52-4B09-8B66-37A36E74D9F5}" srcOrd="1"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10CE3E1B-714A-4216-B7E4-3251BF8DDBFD}" type="presOf" srcId="{320A9EDA-0820-4859-8B44-F9974DD8BD8B}" destId="{D44F4AB0-7D2A-413E-92D0-717D408E0869}" srcOrd="0" destOrd="0" presId="urn:microsoft.com/office/officeart/2005/8/layout/hierarchy2"/>
    <dgm:cxn modelId="{75CD941B-71EE-4DD4-BC71-8B9BAD032EFB}" type="presOf" srcId="{77C09252-D9E8-4FE8-8C56-107666336682}" destId="{2DD22126-5D53-4940-BBC7-22B2DD42E240}" srcOrd="1"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2375C430-8D75-48EB-AD7D-6264260790CE}" type="presOf" srcId="{BC39CBA7-CF80-4668-9A8C-9117F51B23E8}" destId="{07552DB2-1FFD-496E-85CD-F1AE7616364F}" srcOrd="0" destOrd="0" presId="urn:microsoft.com/office/officeart/2005/8/layout/hierarchy2"/>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6BA1DB35-2BA9-45D7-AC40-BABAC4B23691}" type="presOf" srcId="{4F8549E6-F108-4C64-8D20-93F05684284D}" destId="{6AEC2C79-6330-4A1E-B4B5-8133F07520A2}" srcOrd="0" destOrd="0" presId="urn:microsoft.com/office/officeart/2005/8/layout/hierarchy2"/>
    <dgm:cxn modelId="{EE284C3A-73CF-42E4-9C9D-09E9884FAE3A}" type="presOf" srcId="{357E3D0F-0DA5-4218-828C-BA87A015F59B}" destId="{BE0C6693-FB2F-4A53-9A79-93F3452DA8FC}" srcOrd="1"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3B72433C-4803-4D72-B1DA-6C857FB0D7D6}" type="presOf" srcId="{1825F196-B78B-4006-9F57-5A3FD841401A}" destId="{84B8FAB6-4591-4EDA-9884-4AFC9C368A02}" srcOrd="0" destOrd="0" presId="urn:microsoft.com/office/officeart/2005/8/layout/hierarchy2"/>
    <dgm:cxn modelId="{D04D2240-FF7A-43CC-9468-820BFBA5261F}" srcId="{E2BDAF4E-AB2A-43EF-B99E-8FC402C36E85}" destId="{9A202CAD-248C-4716-BDFF-697AB96517E2}" srcOrd="0" destOrd="0" parTransId="{9AE9E0C5-20F1-450F-B588-C4451B72BE9F}" sibTransId="{2E20FF58-E1A8-4B7C-8F45-93ED5B9A0F00}"/>
    <dgm:cxn modelId="{27D9525C-FDD4-4F1E-935D-826A0753F245}" srcId="{09ED97BB-15E8-4ADE-8227-FF57AF9EC1DE}" destId="{D6D2C37F-1937-4653-9335-48490165B0AC}" srcOrd="0" destOrd="0" parTransId="{647F5F73-536A-4684-9216-43CB240BE3FC}" sibTransId="{1F5AFEAC-88EB-460A-B51D-4BBF5299690C}"/>
    <dgm:cxn modelId="{F5C2145E-CB5E-42E6-9B7B-8D0B9147C357}" type="presOf" srcId="{BEABFC80-80E7-4435-A0BA-8DB9EBB33AC4}" destId="{1844A11C-B933-44F4-9FB7-DE42E220EA55}" srcOrd="0" destOrd="0" presId="urn:microsoft.com/office/officeart/2005/8/layout/hierarchy2"/>
    <dgm:cxn modelId="{9B9D245F-792C-4400-9ED1-656A652969F1}" srcId="{FA959EE2-1142-42F1-A99B-BCEF0DA99B79}" destId="{CCA93883-2624-418D-B504-3A385E99020E}" srcOrd="0" destOrd="0" parTransId="{C3560D9A-5A2B-4A37-AFFE-D119A02F9FE5}" sibTransId="{DC726925-5758-48AD-9F63-C1A0FA7BE7E9}"/>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5F163143-5B3D-4AAC-84E6-B973FDB973E7}" type="presOf" srcId="{77C09252-D9E8-4FE8-8C56-107666336682}" destId="{DF33562B-7614-4343-A02B-D0BEC667704F}" srcOrd="0" destOrd="0" presId="urn:microsoft.com/office/officeart/2005/8/layout/hierarchy2"/>
    <dgm:cxn modelId="{FE505E63-A269-46F7-8038-693F606CA147}" srcId="{CAA65C5B-48C7-473B-8849-B8E0DB4E1547}" destId="{4C79A500-0D81-4DC7-A59D-D09473DC1B79}" srcOrd="0" destOrd="0" parTransId="{640856E3-D3D7-4C40-954F-CA50D983AA19}" sibTransId="{DB4A4F49-2D11-480B-A12A-62CE3A5C3542}"/>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4EB30948-EE97-41D0-A431-9378C63E1535}" srcId="{CCA93883-2624-418D-B504-3A385E99020E}" destId="{320A9EDA-0820-4859-8B44-F9974DD8BD8B}" srcOrd="0" destOrd="0" parTransId="{77C09252-D9E8-4FE8-8C56-107666336682}" sibTransId="{E4FCD0FF-AC41-4E54-811D-924805A31ECA}"/>
    <dgm:cxn modelId="{68640B68-98B0-480C-895D-EED580E540F0}" type="presOf" srcId="{7F66D502-5C83-4C8C-B64C-D3846C1D8212}" destId="{9F5C7D54-7DE4-4C1E-8D56-B88BA596B449}" srcOrd="1"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A058AD68-4B8A-4170-A6AD-EAC62B96B1A8}" type="presOf" srcId="{DD80245D-3661-47A7-87CA-A2906A5E579D}" destId="{61C38878-4AD7-4D81-AE74-7CCA160FB550}" srcOrd="1"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76C8546A-C812-452B-935B-49A4843E0C07}" type="presOf" srcId="{7DECA9D3-249A-40F0-A1D3-C8D276F6A68B}" destId="{AE837EB3-1C39-4394-85F0-EF099836EF23}" srcOrd="1" destOrd="0" presId="urn:microsoft.com/office/officeart/2005/8/layout/hierarchy2"/>
    <dgm:cxn modelId="{D7A62D4B-65C4-4AB4-A1D5-0EF386468186}" type="presOf" srcId="{F8A83A77-F37C-4B25-869F-544FEA945FF3}" destId="{75C3ECB2-D843-400D-942E-D1EE7EDAAE1F}" srcOrd="0"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5D959D6D-2B6A-4CF6-A494-1FC28304F226}" type="presOf" srcId="{D5821400-8830-4AAC-B8F1-7385A8B0EA17}" destId="{E67F117A-2EF7-4156-8D44-E4F7D4112419}" srcOrd="1"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96322554-9AC2-4F30-A3D3-CC0C19BAC88E}" type="presOf" srcId="{C3560D9A-5A2B-4A37-AFFE-D119A02F9FE5}" destId="{30868059-5D14-4C4D-967B-68FAF518815D}" srcOrd="0" destOrd="0" presId="urn:microsoft.com/office/officeart/2005/8/layout/hierarchy2"/>
    <dgm:cxn modelId="{30D9B874-C10D-462E-A116-796C220969E9}" srcId="{5750667A-1C60-4C53-A62E-73F1BA69F7AB}" destId="{BE8F4570-D075-4E80-8E7A-FDA94C62704B}" srcOrd="0" destOrd="0" parTransId="{CC36FA44-F1A5-4DEB-9EAC-66C47B436A88}" sibTransId="{BF9D280E-EFBE-42E5-9EC2-C4BCC5F15024}"/>
    <dgm:cxn modelId="{79493575-1CF8-4A30-99FB-4829EAA69095}" type="presOf" srcId="{8709E6E5-D142-4BFD-AECF-C87C3FEE0DC8}" destId="{11013F97-1576-4464-8C32-E4D5DC855403}" srcOrd="0" destOrd="0" presId="urn:microsoft.com/office/officeart/2005/8/layout/hierarchy2"/>
    <dgm:cxn modelId="{87DFCB75-14FF-43EA-BB0B-AFCF87E6E097}" type="presOf" srcId="{3AF676AD-15F3-45F2-BED2-3A6F685BD7A4}" destId="{51019FD1-E3B3-4EFE-9A1A-D5FD90FD7DEB}" srcOrd="1" destOrd="0" presId="urn:microsoft.com/office/officeart/2005/8/layout/hierarchy2"/>
    <dgm:cxn modelId="{63C73176-CB6F-4112-B0FD-F2454BEB6615}" srcId="{FAD291CE-2418-4918-843A-E16A077230D6}" destId="{BFB813A5-535B-499F-B509-A6333B929595}" srcOrd="0" destOrd="0" parTransId="{BEABFC80-80E7-4435-A0BA-8DB9EBB33AC4}" sibTransId="{A02918CC-660B-4D1F-AC59-6DF3A3E280A8}"/>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827B8159-2F58-4A3D-8AED-77A88E492C71}" type="presOf" srcId="{640856E3-D3D7-4C40-954F-CA50D983AA19}" destId="{181B5E1A-EE2A-4888-BCAF-3DF3FBF2E289}" srcOrd="1" destOrd="0" presId="urn:microsoft.com/office/officeart/2005/8/layout/hierarchy2"/>
    <dgm:cxn modelId="{75A6FB80-20D1-4B90-A3BE-E28CB83AB741}" srcId="{BFB813A5-535B-499F-B509-A6333B929595}" destId="{DDD8076B-426C-49B9-BC16-4F540EFDDD2B}" srcOrd="0" destOrd="0" parTransId="{EE12F2A7-1D3E-465D-A17D-1498D36AB371}" sibTransId="{3F9C0DA0-A936-4D3A-B2AF-0993F6609969}"/>
    <dgm:cxn modelId="{75D69581-AF13-4A1B-B883-2B0758C6DAD6}" type="presOf" srcId="{760E8AA8-F9A7-464C-B798-58B0E18EBAC2}" destId="{FDB035AF-EF02-46FC-ACF6-FDA22F996CF1}" srcOrd="0"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7C893484-BB78-4887-8250-858CA93BA637}" type="presOf" srcId="{62D8A673-0EDA-4907-9D43-C778702F1991}" destId="{29B12E1C-40C3-457B-8A52-CF99C4A75B19}" srcOrd="0" destOrd="0" presId="urn:microsoft.com/office/officeart/2005/8/layout/hierarchy2"/>
    <dgm:cxn modelId="{04E83386-E814-4159-B1B3-B42B7E4D7F00}" type="presOf" srcId="{EE12F2A7-1D3E-465D-A17D-1498D36AB371}" destId="{8A7A14F0-658D-4F65-9048-E000FEBBFD5E}" srcOrd="1" destOrd="0" presId="urn:microsoft.com/office/officeart/2005/8/layout/hierarchy2"/>
    <dgm:cxn modelId="{C8A80F88-46BD-48C2-A24F-279B36B7FCBA}" srcId="{5C7AA53C-0C12-4448-B4AA-84590C20190B}" destId="{BC39CBA7-CF80-4668-9A8C-9117F51B23E8}" srcOrd="0" destOrd="0" parTransId="{679B3662-FDBC-41E7-A89E-7B28256CCCD3}" sibTransId="{21A1C5A9-0A8F-4438-9851-889A3DCCE3B7}"/>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F816258C-060B-4DD4-AE93-825DA6FB0A78}" type="presOf" srcId="{4C79A500-0D81-4DC7-A59D-D09473DC1B79}" destId="{28D8A5F9-F8E6-4816-BF11-10DBF157B233}" srcOrd="0" destOrd="0" presId="urn:microsoft.com/office/officeart/2005/8/layout/hierarchy2"/>
    <dgm:cxn modelId="{F0B4798F-EC82-4747-97FE-76D6AC3870F0}" srcId="{D7EBE3BC-8889-425B-A3DD-342DEFECED29}" destId="{59AD188C-AE9E-4DF1-8848-4BE369930B09}" srcOrd="0" destOrd="0" parTransId="{EDC60B2B-C481-42B1-AC41-05B15EEAB800}" sibTransId="{85970EBC-66A3-4D49-B49A-FE90C221A94E}"/>
    <dgm:cxn modelId="{92458894-6E9C-4462-BF96-7E969AABB358}" type="presOf" srcId="{BE8F4570-D075-4E80-8E7A-FDA94C62704B}" destId="{F809AA6D-0CD2-4A9E-BE01-5FD2741077FC}"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BB616499-16B4-4B19-A513-6F8D604916D5}" type="presOf" srcId="{CC36FA44-F1A5-4DEB-9EAC-66C47B436A88}" destId="{17E9AFC8-0AFE-42D6-9935-A016D946EB7A}" srcOrd="1" destOrd="0" presId="urn:microsoft.com/office/officeart/2005/8/layout/hierarchy2"/>
    <dgm:cxn modelId="{01068499-4529-4267-8DA8-0A6EE04FFA8C}" srcId="{C70CA1AE-4A4F-4169-B946-9871CE3AF883}" destId="{B36B425A-66FC-4154-81F5-26A9E74D54DD}" srcOrd="0" destOrd="0" parTransId="{D5821400-8830-4AAC-B8F1-7385A8B0EA17}" sibTransId="{20B14E33-8D04-447D-AFB8-D00673624CCF}"/>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40F41A6-D590-4C32-954F-91CD160D7FF4}" type="presOf" srcId="{6D7572A8-F39B-4483-8518-338F3ECE7AC3}" destId="{52A40954-1EF5-4301-BB0D-4A14AB1CC04D}" srcOrd="1" destOrd="0" presId="urn:microsoft.com/office/officeart/2005/8/layout/hierarchy2"/>
    <dgm:cxn modelId="{9C9744A6-94AE-40A4-B3FA-099E129C1672}" type="presOf" srcId="{26869DE0-4993-44E7-9D22-56032583FD6F}" destId="{A8A89C30-B007-4C88-AFB7-6A8BFD16B2E2}" srcOrd="0" destOrd="0" presId="urn:microsoft.com/office/officeart/2005/8/layout/hierarchy2"/>
    <dgm:cxn modelId="{0FDE88A7-E915-41BA-AAEA-748B8F715325}" srcId="{D774CED6-7ACB-487D-9DFF-79E1821C0DE8}" destId="{A50C767F-6550-4C34-9238-8143FE3868C4}" srcOrd="0" destOrd="0" parTransId="{1AFDD5BE-3AE1-44B1-9B6A-C6F6BE01CD4E}" sibTransId="{F2CA8181-220F-44E6-9746-798C81EB8DF5}"/>
    <dgm:cxn modelId="{6D69B3A7-677B-40BF-A078-0FAB787E8CE4}" type="presOf" srcId="{F1EF110E-75D0-425A-B477-FF9B3467FF38}" destId="{1B2E47E2-3018-4CCF-AEF5-0CF748DE9FFE}"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2F6496A8-8055-4407-80EE-CBA597A1E1E8}" type="presOf" srcId="{357E3D0F-0DA5-4218-828C-BA87A015F59B}" destId="{7021A581-D176-4DF3-883C-77EFB747223A}" srcOrd="0" destOrd="0" presId="urn:microsoft.com/office/officeart/2005/8/layout/hierarchy2"/>
    <dgm:cxn modelId="{2C47A4A8-4FE0-4F46-8A7C-EDCC689CD942}" type="presOf" srcId="{5C7AA53C-0C12-4448-B4AA-84590C20190B}" destId="{AF855EAC-399E-4ABC-9AA3-E94BE39F0826}" srcOrd="0" destOrd="0" presId="urn:microsoft.com/office/officeart/2005/8/layout/hierarchy2"/>
    <dgm:cxn modelId="{F7CE96A9-8F25-499E-8768-8F67C7CE37D6}" srcId="{26869DE0-4993-44E7-9D22-56032583FD6F}" destId="{1825F196-B78B-4006-9F57-5A3FD841401A}" srcOrd="0" destOrd="0" parTransId="{3AF676AD-15F3-45F2-BED2-3A6F685BD7A4}" sibTransId="{658ABEB5-16E7-4F0F-A849-14DA74492DF6}"/>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ED5EACAF-3434-4526-952D-7566BD852760}" type="presOf" srcId="{EDC60B2B-C481-42B1-AC41-05B15EEAB800}" destId="{F3273473-4ED3-4000-9B24-ED9F19DFE6AE}" srcOrd="1" destOrd="0" presId="urn:microsoft.com/office/officeart/2005/8/layout/hierarchy2"/>
    <dgm:cxn modelId="{3B62F6B0-2B63-4B17-8B9F-9321BBCFDC1C}" type="presOf" srcId="{BE9467E8-03E3-4F9E-B26B-78EAAE4F3016}" destId="{E141F8B9-088F-4915-9836-C61B826C42B7}" srcOrd="0" destOrd="0" presId="urn:microsoft.com/office/officeart/2005/8/layout/hierarchy2"/>
    <dgm:cxn modelId="{86053AB4-F282-44E4-A1C6-F2C1D1CED856}" type="presOf" srcId="{640856E3-D3D7-4C40-954F-CA50D983AA19}" destId="{49A3C2A6-B817-4F56-94AA-4E158689E3AD}"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9C0F9FB5-9248-4E18-A157-E0BC0EF85C12}" srcId="{CC7350FD-2B51-4A56-8543-ACFBBC3C4F26}" destId="{CAA65C5B-48C7-473B-8849-B8E0DB4E1547}" srcOrd="0" destOrd="0" parTransId="{AA2449C1-BDD9-44F3-A114-C522198FC25C}" sibTransId="{17989BF9-668C-4284-A883-2CBC6B4EA5F7}"/>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1E648AC4-66C2-4A3E-BDF2-85C540C38CAC}" srcId="{184F23D8-5D0E-41E2-B13D-FDD5F321ABE2}" destId="{F8A83A77-F37C-4B25-869F-544FEA945FF3}" srcOrd="0" destOrd="0" parTransId="{DD498189-14FE-412F-8A50-C90DFDABFE43}" sibTransId="{D54FBB2C-F0E7-422F-9D72-227A96A2CAF9}"/>
    <dgm:cxn modelId="{108774C5-9745-4591-8163-0A4B54DE5F73}" type="presOf" srcId="{760E8AA8-F9A7-464C-B798-58B0E18EBAC2}" destId="{56BDB758-039D-4CDC-88C8-A2D01C0F37EA}" srcOrd="1"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C28CB1C7-5CF4-4E17-A0FE-03507037579D}" type="presOf" srcId="{DDD8076B-426C-49B9-BC16-4F540EFDDD2B}" destId="{D99BB133-3444-41DE-8640-AB8B71587ED5}"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49A4DCC7-ECD7-432C-8655-B43AA0A5876C}" srcId="{1FECF7E7-390A-4014-97CD-B0B6CD7B845B}" destId="{26869DE0-4993-44E7-9D22-56032583FD6F}" srcOrd="0" destOrd="0" parTransId="{6D7572A8-F39B-4483-8518-338F3ECE7AC3}" sibTransId="{9B06A0D4-C5A9-4BE3-B3EB-1F48C71EF9DD}"/>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CD63B4D2-0C61-4B10-ACD9-2FAFA7D24CD0}" type="presOf" srcId="{BEABFC80-80E7-4435-A0BA-8DB9EBB33AC4}" destId="{6EC44A97-8C80-4A87-BEC6-4E986D4F5A49}"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3FC75ED6-9EE3-427C-B645-CA21323A7A50}" srcId="{1825F196-B78B-4006-9F57-5A3FD841401A}" destId="{D7EBE3BC-8889-425B-A3DD-342DEFECED29}" srcOrd="0" destOrd="0" parTransId="{BE9467E8-03E3-4F9E-B26B-78EAAE4F3016}" sibTransId="{50AEA959-69EE-4061-8CC8-82A4507B111E}"/>
    <dgm:cxn modelId="{D5FF4CDA-DB10-411A-8913-240AD58B03E8}" type="presOf" srcId="{D774CED6-7ACB-487D-9DFF-79E1821C0DE8}" destId="{86FD77AB-1E35-4D6B-9ED2-790500119FF6}" srcOrd="0" destOrd="0" presId="urn:microsoft.com/office/officeart/2005/8/layout/hierarchy2"/>
    <dgm:cxn modelId="{57890DDB-6ABD-4D8B-84AD-06F1F683A21D}" type="presOf" srcId="{D5821400-8830-4AAC-B8F1-7385A8B0EA17}" destId="{15044945-9CB2-4F0C-93E6-A4A2D864587E}"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F1A362DE-E98F-476D-9E3F-C9433E12F9C5}" type="presOf" srcId="{679B3662-FDBC-41E7-A89E-7B28256CCCD3}" destId="{9BDD72E5-EF08-4F77-9516-F9AE1FDFA467}" srcOrd="1" destOrd="0" presId="urn:microsoft.com/office/officeart/2005/8/layout/hierarchy2"/>
    <dgm:cxn modelId="{3C214EE0-FB29-48BA-8009-7C5082A7B9FA}" type="presOf" srcId="{6D7572A8-F39B-4483-8518-338F3ECE7AC3}" destId="{121E8C89-C8B1-4EC0-A5F6-A12D9F8CE11A}" srcOrd="0" destOrd="0" presId="urn:microsoft.com/office/officeart/2005/8/layout/hierarchy2"/>
    <dgm:cxn modelId="{832F8FE2-487F-42ED-865B-64D57DEC263D}" srcId="{BE8F4570-D075-4E80-8E7A-FDA94C62704B}" destId="{5C7AA53C-0C12-4448-B4AA-84590C20190B}" srcOrd="0" destOrd="0" parTransId="{760E8AA8-F9A7-464C-B798-58B0E18EBAC2}" sibTransId="{04B2B966-5573-420A-8B27-24AD2EA85944}"/>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126FB0E6-4368-43CB-AECA-8BC09D6AD412}" type="presOf" srcId="{CC36FA44-F1A5-4DEB-9EAC-66C47B436A88}" destId="{0B591C63-88E8-4D50-B354-145D4512BE43}"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571211EA-F8D7-4E9F-ABF4-00DC9A857664}" srcId="{D4FCFB89-290D-4A43-B957-C7CDC4010B6F}" destId="{F1EF110E-75D0-425A-B477-FF9B3467FF38}" srcOrd="0" destOrd="0" parTransId="{7DECA9D3-249A-40F0-A1D3-C8D276F6A68B}" sibTransId="{ED79462A-7EAC-4135-82DC-3DEA0974DA64}"/>
    <dgm:cxn modelId="{9343C1EA-522B-4E33-A01A-5761426A5A14}" type="presOf" srcId="{9D7DCDBD-A8E1-4DD2-91C2-420A2C7BB0A1}" destId="{8DAB1AD7-3E8B-44CE-BCD8-F10857D444F9}" srcOrd="1" destOrd="0" presId="urn:microsoft.com/office/officeart/2005/8/layout/hierarchy2"/>
    <dgm:cxn modelId="{CE37CCEA-EC84-4E74-9DC2-F3A5421D4119}" type="presOf" srcId="{D7EBE3BC-8889-425B-A3DD-342DEFECED29}" destId="{5CB9443D-2F21-499F-BC12-83916015CBFE}"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14F7E6F0-40B1-48C0-B09A-5AD180044DA6}" type="presOf" srcId="{C3560D9A-5A2B-4A37-AFFE-D119A02F9FE5}" destId="{37D3FD5A-861F-4DF5-86E5-CA2F85458B71}" srcOrd="1" destOrd="0" presId="urn:microsoft.com/office/officeart/2005/8/layout/hierarchy2"/>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B27EDDF4-24E7-4F06-AF76-9FDBE6BAAC3B}" type="presOf" srcId="{DD498189-14FE-412F-8A50-C90DFDABFE43}" destId="{AE96A882-DF13-4857-90E2-7435CC5379ED}" srcOrd="0" destOrd="0" presId="urn:microsoft.com/office/officeart/2005/8/layout/hierarchy2"/>
    <dgm:cxn modelId="{2D2769F5-ED28-49F4-AE68-D92C90A05DD1}" type="presOf" srcId="{CCA93883-2624-418D-B504-3A385E99020E}" destId="{F048A148-7001-4500-9DDF-C2D7AD1D55F8}" srcOrd="0" destOrd="0" presId="urn:microsoft.com/office/officeart/2005/8/layout/hierarchy2"/>
    <dgm:cxn modelId="{509ABFF7-E0D9-4FDF-ACA0-A8DAE02AF89C}" type="presOf" srcId="{DD498189-14FE-412F-8A50-C90DFDABFE43}" destId="{1DD43DBE-8E5A-4B2F-87DF-DE71B6058F59}"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DB91F9FC-92AC-43E5-A0A2-0C707303EB69}" type="presOf" srcId="{BFB813A5-535B-499F-B509-A6333B929595}" destId="{4B5C0914-7339-47CF-8C89-40F57AFC20E9}"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286EBAFE-C243-4601-A6D3-F2ACC0AB83F1}" type="presOf" srcId="{C70CA1AE-4A4F-4169-B946-9871CE3AF883}" destId="{69B9C8B2-D244-49DA-87E6-7512E24533B3}"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95254777-9925-4F4E-9FEE-9205042DAA73}" type="presParOf" srcId="{977C92BF-A0B1-4CE0-8DB5-6C6A825F4771}" destId="{49A3C2A6-B817-4F56-94AA-4E158689E3AD}" srcOrd="0" destOrd="0" presId="urn:microsoft.com/office/officeart/2005/8/layout/hierarchy2"/>
    <dgm:cxn modelId="{D76C2A08-4B7A-4ED3-A0DA-C614BED8CC8E}" type="presParOf" srcId="{49A3C2A6-B817-4F56-94AA-4E158689E3AD}" destId="{181B5E1A-EE2A-4888-BCAF-3DF3FBF2E289}" srcOrd="0" destOrd="0" presId="urn:microsoft.com/office/officeart/2005/8/layout/hierarchy2"/>
    <dgm:cxn modelId="{6DDA7A76-7D62-4A70-99F1-A1383313EBAD}" type="presParOf" srcId="{977C92BF-A0B1-4CE0-8DB5-6C6A825F4771}" destId="{96E2795C-8743-495B-B2BB-9962C9A63027}" srcOrd="1" destOrd="0" presId="urn:microsoft.com/office/officeart/2005/8/layout/hierarchy2"/>
    <dgm:cxn modelId="{379A1466-D28C-4BC8-9F52-F3B44ECFE987}" type="presParOf" srcId="{96E2795C-8743-495B-B2BB-9962C9A63027}" destId="{28D8A5F9-F8E6-4816-BF11-10DBF157B233}" srcOrd="0" destOrd="0" presId="urn:microsoft.com/office/officeart/2005/8/layout/hierarchy2"/>
    <dgm:cxn modelId="{A59487D0-46F1-4BD4-BDFA-9C22818C754F}" type="presParOf" srcId="{96E2795C-8743-495B-B2BB-9962C9A63027}" destId="{7AB83EAF-6515-4500-BBE9-26A50ABE2044}"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B32AB9B6-1155-4C08-8F03-43C12CA3EA71}" type="presParOf" srcId="{24E9E093-7899-49B7-B20D-EE7FC6ED5AB8}" destId="{0B591C63-88E8-4D50-B354-145D4512BE43}" srcOrd="0" destOrd="0" presId="urn:microsoft.com/office/officeart/2005/8/layout/hierarchy2"/>
    <dgm:cxn modelId="{D796227B-D405-4D38-AECB-81168070E4AC}" type="presParOf" srcId="{0B591C63-88E8-4D50-B354-145D4512BE43}" destId="{17E9AFC8-0AFE-42D6-9935-A016D946EB7A}" srcOrd="0" destOrd="0" presId="urn:microsoft.com/office/officeart/2005/8/layout/hierarchy2"/>
    <dgm:cxn modelId="{681CE0D1-5144-43D7-B644-3BDB18088645}" type="presParOf" srcId="{24E9E093-7899-49B7-B20D-EE7FC6ED5AB8}" destId="{21CF7313-9252-4F53-8E30-0757031824D0}" srcOrd="1" destOrd="0" presId="urn:microsoft.com/office/officeart/2005/8/layout/hierarchy2"/>
    <dgm:cxn modelId="{53DF5F34-31BB-437F-930B-EF91D4CA7924}" type="presParOf" srcId="{21CF7313-9252-4F53-8E30-0757031824D0}" destId="{F809AA6D-0CD2-4A9E-BE01-5FD2741077FC}" srcOrd="0" destOrd="0" presId="urn:microsoft.com/office/officeart/2005/8/layout/hierarchy2"/>
    <dgm:cxn modelId="{068434B8-CFF6-4446-9043-38E199C5D9A8}" type="presParOf" srcId="{21CF7313-9252-4F53-8E30-0757031824D0}" destId="{E299F6BE-5766-4367-8606-457938F3C30E}" srcOrd="1" destOrd="0" presId="urn:microsoft.com/office/officeart/2005/8/layout/hierarchy2"/>
    <dgm:cxn modelId="{AB8A0E83-5E04-4581-84D1-811B116B4E8B}" type="presParOf" srcId="{E299F6BE-5766-4367-8606-457938F3C30E}" destId="{FDB035AF-EF02-46FC-ACF6-FDA22F996CF1}" srcOrd="0" destOrd="0" presId="urn:microsoft.com/office/officeart/2005/8/layout/hierarchy2"/>
    <dgm:cxn modelId="{1A8807EB-7E24-4F59-8D51-582587BCB465}" type="presParOf" srcId="{FDB035AF-EF02-46FC-ACF6-FDA22F996CF1}" destId="{56BDB758-039D-4CDC-88C8-A2D01C0F37EA}" srcOrd="0" destOrd="0" presId="urn:microsoft.com/office/officeart/2005/8/layout/hierarchy2"/>
    <dgm:cxn modelId="{B0070E12-E2CD-4991-8AB0-31DDC6BD5C57}" type="presParOf" srcId="{E299F6BE-5766-4367-8606-457938F3C30E}" destId="{8BCFA9E2-E76E-4166-B713-ABC4DC3B581E}" srcOrd="1" destOrd="0" presId="urn:microsoft.com/office/officeart/2005/8/layout/hierarchy2"/>
    <dgm:cxn modelId="{62B4E232-EDCE-4D44-A488-E01764F39C39}" type="presParOf" srcId="{8BCFA9E2-E76E-4166-B713-ABC4DC3B581E}" destId="{AF855EAC-399E-4ABC-9AA3-E94BE39F0826}" srcOrd="0" destOrd="0" presId="urn:microsoft.com/office/officeart/2005/8/layout/hierarchy2"/>
    <dgm:cxn modelId="{E796F455-F0EA-4C78-BB9C-30CCE39FE3B7}" type="presParOf" srcId="{8BCFA9E2-E76E-4166-B713-ABC4DC3B581E}" destId="{BBB9D3FB-F1E8-4513-A918-FBD4442159DA}" srcOrd="1" destOrd="0" presId="urn:microsoft.com/office/officeart/2005/8/layout/hierarchy2"/>
    <dgm:cxn modelId="{32037E59-C13A-46CA-9B5E-A053A44D12FE}" type="presParOf" srcId="{BBB9D3FB-F1E8-4513-A918-FBD4442159DA}" destId="{996918DF-FC70-4157-A568-56FFE69AEB33}" srcOrd="0" destOrd="0" presId="urn:microsoft.com/office/officeart/2005/8/layout/hierarchy2"/>
    <dgm:cxn modelId="{A57DE752-F543-4132-A66B-098CD523849A}" type="presParOf" srcId="{996918DF-FC70-4157-A568-56FFE69AEB33}" destId="{9BDD72E5-EF08-4F77-9516-F9AE1FDFA467}" srcOrd="0" destOrd="0" presId="urn:microsoft.com/office/officeart/2005/8/layout/hierarchy2"/>
    <dgm:cxn modelId="{A04910F0-FC00-461C-9836-D4095E9A890D}" type="presParOf" srcId="{BBB9D3FB-F1E8-4513-A918-FBD4442159DA}" destId="{0438441B-5D81-419D-BE9E-C9A9F0D1FE16}" srcOrd="1" destOrd="0" presId="urn:microsoft.com/office/officeart/2005/8/layout/hierarchy2"/>
    <dgm:cxn modelId="{EEFD7B9C-DDDD-4D07-AA28-E386D5940AB6}" type="presParOf" srcId="{0438441B-5D81-419D-BE9E-C9A9F0D1FE16}" destId="{07552DB2-1FFD-496E-85CD-F1AE7616364F}" srcOrd="0" destOrd="0" presId="urn:microsoft.com/office/officeart/2005/8/layout/hierarchy2"/>
    <dgm:cxn modelId="{9B7B1793-99D3-4032-B33B-B327B3316859}" type="presParOf" srcId="{0438441B-5D81-419D-BE9E-C9A9F0D1FE16}" destId="{68FC5B58-EED0-46E3-ABF9-7B13F47FCD9E}"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E9CBB9C2-DF24-4DCD-A026-7F5FB820AE8D}" type="presParOf" srcId="{2105B7CE-B91D-4034-A761-A05C1FAC2409}" destId="{3CC7D2F2-8F2F-4096-8B2C-08A1AEF50DCD}" srcOrd="0" destOrd="0" presId="urn:microsoft.com/office/officeart/2005/8/layout/hierarchy2"/>
    <dgm:cxn modelId="{8210B809-1C24-4BC6-A065-A0EAB9BA57CE}" type="presParOf" srcId="{3CC7D2F2-8F2F-4096-8B2C-08A1AEF50DCD}" destId="{61C38878-4AD7-4D81-AE74-7CCA160FB550}" srcOrd="0" destOrd="0" presId="urn:microsoft.com/office/officeart/2005/8/layout/hierarchy2"/>
    <dgm:cxn modelId="{428655C0-CB7F-49BD-934B-735023371693}" type="presParOf" srcId="{2105B7CE-B91D-4034-A761-A05C1FAC2409}" destId="{3C2D3A75-F5E0-4963-8699-C336A6D6E97C}" srcOrd="1" destOrd="0" presId="urn:microsoft.com/office/officeart/2005/8/layout/hierarchy2"/>
    <dgm:cxn modelId="{D9931C86-E2AC-40DF-A981-BD93D28D63AB}" type="presParOf" srcId="{3C2D3A75-F5E0-4963-8699-C336A6D6E97C}" destId="{69B9C8B2-D244-49DA-87E6-7512E24533B3}" srcOrd="0" destOrd="0" presId="urn:microsoft.com/office/officeart/2005/8/layout/hierarchy2"/>
    <dgm:cxn modelId="{A1D9D438-EACB-4DC2-8F4A-730CE4A6E303}" type="presParOf" srcId="{3C2D3A75-F5E0-4963-8699-C336A6D6E97C}" destId="{DCDB0F9C-F8F2-4976-A27F-8DD12C0EF20F}" srcOrd="1" destOrd="0" presId="urn:microsoft.com/office/officeart/2005/8/layout/hierarchy2"/>
    <dgm:cxn modelId="{8997758A-071C-4C31-92F4-B6370ED0103F}" type="presParOf" srcId="{DCDB0F9C-F8F2-4976-A27F-8DD12C0EF20F}" destId="{15044945-9CB2-4F0C-93E6-A4A2D864587E}" srcOrd="0" destOrd="0" presId="urn:microsoft.com/office/officeart/2005/8/layout/hierarchy2"/>
    <dgm:cxn modelId="{90A5113D-DED0-4241-85D8-86440C698D57}" type="presParOf" srcId="{15044945-9CB2-4F0C-93E6-A4A2D864587E}" destId="{E67F117A-2EF7-4156-8D44-E4F7D4112419}" srcOrd="0" destOrd="0" presId="urn:microsoft.com/office/officeart/2005/8/layout/hierarchy2"/>
    <dgm:cxn modelId="{FD5353E3-B2F1-4C1E-98C7-6626EE50DB7F}" type="presParOf" srcId="{DCDB0F9C-F8F2-4976-A27F-8DD12C0EF20F}" destId="{C5B68437-ED83-4ECD-9A4C-20A211497D3F}" srcOrd="1" destOrd="0" presId="urn:microsoft.com/office/officeart/2005/8/layout/hierarchy2"/>
    <dgm:cxn modelId="{9A9D40F8-137A-48EF-A721-6E95C309D5B1}" type="presParOf" srcId="{C5B68437-ED83-4ECD-9A4C-20A211497D3F}" destId="{8C559F55-6A4D-4687-85DD-662AA2B9ECA4}" srcOrd="0" destOrd="0" presId="urn:microsoft.com/office/officeart/2005/8/layout/hierarchy2"/>
    <dgm:cxn modelId="{0FF558B9-4BAA-45DC-BC21-D5A58AAB0E6C}" type="presParOf" srcId="{C5B68437-ED83-4ECD-9A4C-20A211497D3F}" destId="{02BD7940-09F0-4197-8036-2F4BC46458F4}"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61287487-B00B-4195-AAE0-989D450CC9FD}" type="presParOf" srcId="{DBF3112B-3715-478F-8E2A-1530B13A6E48}" destId="{AE96A882-DF13-4857-90E2-7435CC5379ED}" srcOrd="0" destOrd="0" presId="urn:microsoft.com/office/officeart/2005/8/layout/hierarchy2"/>
    <dgm:cxn modelId="{6A51C883-F42D-4289-AF2B-A9C84A8046A3}" type="presParOf" srcId="{AE96A882-DF13-4857-90E2-7435CC5379ED}" destId="{1DD43DBE-8E5A-4B2F-87DF-DE71B6058F59}" srcOrd="0" destOrd="0" presId="urn:microsoft.com/office/officeart/2005/8/layout/hierarchy2"/>
    <dgm:cxn modelId="{E5604E7F-D457-49DB-A9FD-A9A7DEEB1476}" type="presParOf" srcId="{DBF3112B-3715-478F-8E2A-1530B13A6E48}" destId="{625EF906-99D8-4B66-8972-92C195F43F99}" srcOrd="1" destOrd="0" presId="urn:microsoft.com/office/officeart/2005/8/layout/hierarchy2"/>
    <dgm:cxn modelId="{A9B4F99E-EEC3-4428-9CB4-A69A7B190AEF}" type="presParOf" srcId="{625EF906-99D8-4B66-8972-92C195F43F99}" destId="{75C3ECB2-D843-400D-942E-D1EE7EDAAE1F}" srcOrd="0" destOrd="0" presId="urn:microsoft.com/office/officeart/2005/8/layout/hierarchy2"/>
    <dgm:cxn modelId="{D546D0B0-8122-4BC1-A057-3E3A161E8631}" type="presParOf" srcId="{625EF906-99D8-4B66-8972-92C195F43F99}" destId="{0BD17373-1B47-46E8-86CC-A955F16CD4C0}"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C6FF9D9C-F885-4EB0-99B0-0FEEB74E214F}" type="presParOf" srcId="{7EB9537A-5576-4854-BFE9-12DDC4F32C48}" destId="{85803838-EBF8-4CDA-9D12-B8DFEBEB76E5}" srcOrd="0" destOrd="0" presId="urn:microsoft.com/office/officeart/2005/8/layout/hierarchy2"/>
    <dgm:cxn modelId="{AA4670EE-927F-4B0A-977E-191A071C5403}" type="presParOf" srcId="{85803838-EBF8-4CDA-9D12-B8DFEBEB76E5}" destId="{AE837EB3-1C39-4394-85F0-EF099836EF23}" srcOrd="0" destOrd="0" presId="urn:microsoft.com/office/officeart/2005/8/layout/hierarchy2"/>
    <dgm:cxn modelId="{05FDEBE7-6765-4979-9790-10FF8CBD4E08}" type="presParOf" srcId="{7EB9537A-5576-4854-BFE9-12DDC4F32C48}" destId="{50A4FD3A-AD35-457C-B645-8CB288C2274D}" srcOrd="1" destOrd="0" presId="urn:microsoft.com/office/officeart/2005/8/layout/hierarchy2"/>
    <dgm:cxn modelId="{7B0CC890-BDF9-4FCE-82DE-7C0C2FFC68A2}" type="presParOf" srcId="{50A4FD3A-AD35-457C-B645-8CB288C2274D}" destId="{1B2E47E2-3018-4CCF-AEF5-0CF748DE9FFE}" srcOrd="0" destOrd="0" presId="urn:microsoft.com/office/officeart/2005/8/layout/hierarchy2"/>
    <dgm:cxn modelId="{CE19A315-B517-4E5E-9194-2F7FBECE1CC4}" type="presParOf" srcId="{50A4FD3A-AD35-457C-B645-8CB288C2274D}" destId="{545CE631-0A00-46E6-89C4-4DD4A864DB61}"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9B1EEBF2-20EC-4B76-B42D-D18AE006CAEA}" type="presParOf" srcId="{E02D9794-9E87-49BF-A0FB-361A0EF48A9F}" destId="{121E8C89-C8B1-4EC0-A5F6-A12D9F8CE11A}" srcOrd="0" destOrd="0" presId="urn:microsoft.com/office/officeart/2005/8/layout/hierarchy2"/>
    <dgm:cxn modelId="{3F1EF7E2-36B0-4F39-9297-342651B38B91}" type="presParOf" srcId="{121E8C89-C8B1-4EC0-A5F6-A12D9F8CE11A}" destId="{52A40954-1EF5-4301-BB0D-4A14AB1CC04D}" srcOrd="0" destOrd="0" presId="urn:microsoft.com/office/officeart/2005/8/layout/hierarchy2"/>
    <dgm:cxn modelId="{5ABAF609-B7FC-4F66-8160-EEBAB63E5AD4}" type="presParOf" srcId="{E02D9794-9E87-49BF-A0FB-361A0EF48A9F}" destId="{99CABB6E-FFAD-40AD-9533-BA0DD9762FCA}" srcOrd="1" destOrd="0" presId="urn:microsoft.com/office/officeart/2005/8/layout/hierarchy2"/>
    <dgm:cxn modelId="{F9131A56-625A-49E5-93AC-C2D21405BFD9}" type="presParOf" srcId="{99CABB6E-FFAD-40AD-9533-BA0DD9762FCA}" destId="{A8A89C30-B007-4C88-AFB7-6A8BFD16B2E2}" srcOrd="0" destOrd="0" presId="urn:microsoft.com/office/officeart/2005/8/layout/hierarchy2"/>
    <dgm:cxn modelId="{21E260E4-5236-43ED-B8F5-A1F960C6B91C}" type="presParOf" srcId="{99CABB6E-FFAD-40AD-9533-BA0DD9762FCA}" destId="{0E528A58-A1EE-4AE0-A998-3CB89EB7162A}" srcOrd="1" destOrd="0" presId="urn:microsoft.com/office/officeart/2005/8/layout/hierarchy2"/>
    <dgm:cxn modelId="{E3034A87-602B-425B-A468-970CF4186B38}" type="presParOf" srcId="{0E528A58-A1EE-4AE0-A998-3CB89EB7162A}" destId="{6947EAEF-FA10-46B2-BDDB-2A4DB80AF9E5}" srcOrd="0" destOrd="0" presId="urn:microsoft.com/office/officeart/2005/8/layout/hierarchy2"/>
    <dgm:cxn modelId="{0ECE6B25-54B7-44BD-A46F-21A886B8E4AA}" type="presParOf" srcId="{6947EAEF-FA10-46B2-BDDB-2A4DB80AF9E5}" destId="{51019FD1-E3B3-4EFE-9A1A-D5FD90FD7DEB}" srcOrd="0" destOrd="0" presId="urn:microsoft.com/office/officeart/2005/8/layout/hierarchy2"/>
    <dgm:cxn modelId="{39D87C6E-EB1F-49D2-84BF-2B49A2B091D1}" type="presParOf" srcId="{0E528A58-A1EE-4AE0-A998-3CB89EB7162A}" destId="{71FA15BD-90BF-4345-8438-6B484C1F8D7C}" srcOrd="1" destOrd="0" presId="urn:microsoft.com/office/officeart/2005/8/layout/hierarchy2"/>
    <dgm:cxn modelId="{4B8BC769-A617-4184-A8B8-6144284EC61A}" type="presParOf" srcId="{71FA15BD-90BF-4345-8438-6B484C1F8D7C}" destId="{84B8FAB6-4591-4EDA-9884-4AFC9C368A02}" srcOrd="0" destOrd="0" presId="urn:microsoft.com/office/officeart/2005/8/layout/hierarchy2"/>
    <dgm:cxn modelId="{93380140-F214-4BFB-9B6B-0659085CFF6F}" type="presParOf" srcId="{71FA15BD-90BF-4345-8438-6B484C1F8D7C}" destId="{AD8C2F8D-B6B6-4A53-AF01-932640EDB4BD}" srcOrd="1" destOrd="0" presId="urn:microsoft.com/office/officeart/2005/8/layout/hierarchy2"/>
    <dgm:cxn modelId="{9BAE1C94-0A70-4640-B2E2-079B11B39B8D}" type="presParOf" srcId="{AD8C2F8D-B6B6-4A53-AF01-932640EDB4BD}" destId="{E141F8B9-088F-4915-9836-C61B826C42B7}" srcOrd="0" destOrd="0" presId="urn:microsoft.com/office/officeart/2005/8/layout/hierarchy2"/>
    <dgm:cxn modelId="{834DF37A-A242-4227-9309-C1DCEF411E9A}" type="presParOf" srcId="{E141F8B9-088F-4915-9836-C61B826C42B7}" destId="{7BEA992C-BE52-4B09-8B66-37A36E74D9F5}" srcOrd="0" destOrd="0" presId="urn:microsoft.com/office/officeart/2005/8/layout/hierarchy2"/>
    <dgm:cxn modelId="{7F5CE7E8-ED18-4E63-821E-54B4951BA3E1}" type="presParOf" srcId="{AD8C2F8D-B6B6-4A53-AF01-932640EDB4BD}" destId="{E0D55220-5F3F-4150-A059-33F4488D1411}" srcOrd="1" destOrd="0" presId="urn:microsoft.com/office/officeart/2005/8/layout/hierarchy2"/>
    <dgm:cxn modelId="{A1820460-6737-4E5B-92FF-A61D6EB08E72}" type="presParOf" srcId="{E0D55220-5F3F-4150-A059-33F4488D1411}" destId="{5CB9443D-2F21-499F-BC12-83916015CBFE}" srcOrd="0" destOrd="0" presId="urn:microsoft.com/office/officeart/2005/8/layout/hierarchy2"/>
    <dgm:cxn modelId="{CE2B4F51-C9AD-4EB8-9D33-DD82E41FED9C}" type="presParOf" srcId="{E0D55220-5F3F-4150-A059-33F4488D1411}" destId="{155098D9-9B3E-490C-A57B-4930C838FB78}" srcOrd="1" destOrd="0" presId="urn:microsoft.com/office/officeart/2005/8/layout/hierarchy2"/>
    <dgm:cxn modelId="{80F27FDC-BB88-49C6-A974-FE2E77E34159}" type="presParOf" srcId="{155098D9-9B3E-490C-A57B-4930C838FB78}" destId="{1992A773-71AC-48DE-9E61-334660E08185}" srcOrd="0" destOrd="0" presId="urn:microsoft.com/office/officeart/2005/8/layout/hierarchy2"/>
    <dgm:cxn modelId="{B393ED34-4471-4DD6-AD94-B1BDA9DC000E}" type="presParOf" srcId="{1992A773-71AC-48DE-9E61-334660E08185}" destId="{F3273473-4ED3-4000-9B24-ED9F19DFE6AE}" srcOrd="0" destOrd="0" presId="urn:microsoft.com/office/officeart/2005/8/layout/hierarchy2"/>
    <dgm:cxn modelId="{D8681031-0FA9-4728-B564-C3383E66D0E8}" type="presParOf" srcId="{155098D9-9B3E-490C-A57B-4930C838FB78}" destId="{F143085F-3EB9-48D0-9D7D-1DC2631FDECD}" srcOrd="1" destOrd="0" presId="urn:microsoft.com/office/officeart/2005/8/layout/hierarchy2"/>
    <dgm:cxn modelId="{BEE07BA3-89E7-4F68-AD64-39E0830801CB}" type="presParOf" srcId="{F143085F-3EB9-48D0-9D7D-1DC2631FDECD}" destId="{134CBBD7-B608-43A7-B87A-AFBB4CFA5CB4}" srcOrd="0" destOrd="0" presId="urn:microsoft.com/office/officeart/2005/8/layout/hierarchy2"/>
    <dgm:cxn modelId="{EC5F42FE-89E4-4FB1-9517-C3ABAB19FF46}" type="presParOf" srcId="{F143085F-3EB9-48D0-9D7D-1DC2631FDECD}" destId="{89458B3B-A121-4F46-8D59-1D1CE61BE032}"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0269163-E4C8-4BF9-8610-C55BEB8E9427}" type="presParOf" srcId="{2215C8AB-70DD-4C77-AE45-8AC3C13DE235}" destId="{1844A11C-B933-44F4-9FB7-DE42E220EA55}" srcOrd="0" destOrd="0" presId="urn:microsoft.com/office/officeart/2005/8/layout/hierarchy2"/>
    <dgm:cxn modelId="{C93EE2D5-73F8-43AD-8DA5-4430B263AAB5}" type="presParOf" srcId="{1844A11C-B933-44F4-9FB7-DE42E220EA55}" destId="{6EC44A97-8C80-4A87-BEC6-4E986D4F5A49}" srcOrd="0" destOrd="0" presId="urn:microsoft.com/office/officeart/2005/8/layout/hierarchy2"/>
    <dgm:cxn modelId="{83AB7465-D422-4F66-90BA-AE20E07638EE}" type="presParOf" srcId="{2215C8AB-70DD-4C77-AE45-8AC3C13DE235}" destId="{66095F7B-11A1-4FCB-9B40-9677312CF002}" srcOrd="1" destOrd="0" presId="urn:microsoft.com/office/officeart/2005/8/layout/hierarchy2"/>
    <dgm:cxn modelId="{13C572E3-2A0F-4E86-AC2A-44601180821B}" type="presParOf" srcId="{66095F7B-11A1-4FCB-9B40-9677312CF002}" destId="{4B5C0914-7339-47CF-8C89-40F57AFC20E9}" srcOrd="0" destOrd="0" presId="urn:microsoft.com/office/officeart/2005/8/layout/hierarchy2"/>
    <dgm:cxn modelId="{110D3AA6-0CA9-4923-B05A-B4C81EBA2AC6}" type="presParOf" srcId="{66095F7B-11A1-4FCB-9B40-9677312CF002}" destId="{8A23A808-E499-48AD-92E0-548BFE98358A}" srcOrd="1" destOrd="0" presId="urn:microsoft.com/office/officeart/2005/8/layout/hierarchy2"/>
    <dgm:cxn modelId="{1A96677E-B028-4EBF-B040-DD08FEB1C7E0}" type="presParOf" srcId="{8A23A808-E499-48AD-92E0-548BFE98358A}" destId="{B3E7FF59-FE3A-4AEB-87F0-848C59E0FDFC}" srcOrd="0" destOrd="0" presId="urn:microsoft.com/office/officeart/2005/8/layout/hierarchy2"/>
    <dgm:cxn modelId="{4500D205-86CF-4CAE-B236-53665D2E03C5}" type="presParOf" srcId="{B3E7FF59-FE3A-4AEB-87F0-848C59E0FDFC}" destId="{8A7A14F0-658D-4F65-9048-E000FEBBFD5E}" srcOrd="0" destOrd="0" presId="urn:microsoft.com/office/officeart/2005/8/layout/hierarchy2"/>
    <dgm:cxn modelId="{2839578E-C156-4945-BC55-39CA099FA69F}" type="presParOf" srcId="{8A23A808-E499-48AD-92E0-548BFE98358A}" destId="{00D49B68-1B94-4D98-B5CB-5B4A7E94B6C2}" srcOrd="1" destOrd="0" presId="urn:microsoft.com/office/officeart/2005/8/layout/hierarchy2"/>
    <dgm:cxn modelId="{FC84F973-A669-480A-953B-5D589B24A35E}" type="presParOf" srcId="{00D49B68-1B94-4D98-B5CB-5B4A7E94B6C2}" destId="{D99BB133-3444-41DE-8640-AB8B71587ED5}" srcOrd="0" destOrd="0" presId="urn:microsoft.com/office/officeart/2005/8/layout/hierarchy2"/>
    <dgm:cxn modelId="{A49DA4E3-0F33-4DB2-9F0F-321617A11C18}" type="presParOf" srcId="{00D49B68-1B94-4D98-B5CB-5B4A7E94B6C2}" destId="{DCB38AF7-8BF1-4698-A2CA-AD4FB2793A88}" srcOrd="1" destOrd="0" presId="urn:microsoft.com/office/officeart/2005/8/layout/hierarchy2"/>
    <dgm:cxn modelId="{8D0F4373-78D2-4313-88EA-A70795548876}" type="presParOf" srcId="{DCB38AF7-8BF1-4698-A2CA-AD4FB2793A88}" destId="{7021A581-D176-4DF3-883C-77EFB747223A}" srcOrd="0" destOrd="0" presId="urn:microsoft.com/office/officeart/2005/8/layout/hierarchy2"/>
    <dgm:cxn modelId="{17056DC1-E56A-4E6C-8D65-F9E578D553FC}" type="presParOf" srcId="{7021A581-D176-4DF3-883C-77EFB747223A}" destId="{BE0C6693-FB2F-4A53-9A79-93F3452DA8FC}" srcOrd="0" destOrd="0" presId="urn:microsoft.com/office/officeart/2005/8/layout/hierarchy2"/>
    <dgm:cxn modelId="{CD546607-3E7F-43FD-A6F6-2EEE7552B7CC}" type="presParOf" srcId="{DCB38AF7-8BF1-4698-A2CA-AD4FB2793A88}" destId="{14A71C7E-D418-4825-9E66-192AB505B4FD}" srcOrd="1" destOrd="0" presId="urn:microsoft.com/office/officeart/2005/8/layout/hierarchy2"/>
    <dgm:cxn modelId="{B55060FA-74D9-4114-A8F9-C97E38B0135C}" type="presParOf" srcId="{14A71C7E-D418-4825-9E66-192AB505B4FD}" destId="{6AEC2C79-6330-4A1E-B4B5-8133F07520A2}" srcOrd="0" destOrd="0" presId="urn:microsoft.com/office/officeart/2005/8/layout/hierarchy2"/>
    <dgm:cxn modelId="{FBEB7E0D-F8D3-4286-AB2B-FAEB0354AACF}" type="presParOf" srcId="{14A71C7E-D418-4825-9E66-192AB505B4FD}" destId="{AA7A18D4-2053-42F7-A40B-3015A33DE9F8}"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 modelId="{0DA72209-B6A3-4264-8781-C0E85F100B1C}" type="presParOf" srcId="{5E2D3378-96D4-41DC-A3C6-85B63D524833}" destId="{30868059-5D14-4C4D-967B-68FAF518815D}" srcOrd="0" destOrd="0" presId="urn:microsoft.com/office/officeart/2005/8/layout/hierarchy2"/>
    <dgm:cxn modelId="{57673C9D-F029-433B-800E-97C0D21E99C1}" type="presParOf" srcId="{30868059-5D14-4C4D-967B-68FAF518815D}" destId="{37D3FD5A-861F-4DF5-86E5-CA2F85458B71}" srcOrd="0" destOrd="0" presId="urn:microsoft.com/office/officeart/2005/8/layout/hierarchy2"/>
    <dgm:cxn modelId="{409766E8-B51E-4FF4-8FF9-76B8B382864C}" type="presParOf" srcId="{5E2D3378-96D4-41DC-A3C6-85B63D524833}" destId="{B3FD596B-F7C1-4773-9F08-751FB491743B}" srcOrd="1" destOrd="0" presId="urn:microsoft.com/office/officeart/2005/8/layout/hierarchy2"/>
    <dgm:cxn modelId="{C5528DFE-09AE-4379-B92D-6FECA3449371}" type="presParOf" srcId="{B3FD596B-F7C1-4773-9F08-751FB491743B}" destId="{F048A148-7001-4500-9DDF-C2D7AD1D55F8}" srcOrd="0" destOrd="0" presId="urn:microsoft.com/office/officeart/2005/8/layout/hierarchy2"/>
    <dgm:cxn modelId="{4840AB60-6E94-4983-821F-8D7B33D3E6B5}" type="presParOf" srcId="{B3FD596B-F7C1-4773-9F08-751FB491743B}" destId="{D26BA648-16B2-4EFE-AD5C-8ACDB36ACCDE}" srcOrd="1" destOrd="0" presId="urn:microsoft.com/office/officeart/2005/8/layout/hierarchy2"/>
    <dgm:cxn modelId="{FEB781D2-4D2A-43B9-8CBF-A1121824C73C}" type="presParOf" srcId="{D26BA648-16B2-4EFE-AD5C-8ACDB36ACCDE}" destId="{DF33562B-7614-4343-A02B-D0BEC667704F}" srcOrd="0" destOrd="0" presId="urn:microsoft.com/office/officeart/2005/8/layout/hierarchy2"/>
    <dgm:cxn modelId="{4548D89F-C833-407F-9006-9889F189F006}" type="presParOf" srcId="{DF33562B-7614-4343-A02B-D0BEC667704F}" destId="{2DD22126-5D53-4940-BBC7-22B2DD42E240}" srcOrd="0" destOrd="0" presId="urn:microsoft.com/office/officeart/2005/8/layout/hierarchy2"/>
    <dgm:cxn modelId="{F648C18E-4F00-4C62-8914-071E0DC0A511}" type="presParOf" srcId="{D26BA648-16B2-4EFE-AD5C-8ACDB36ACCDE}" destId="{C46E639D-144C-4AB8-B0AD-66931B3AA8EA}" srcOrd="1" destOrd="0" presId="urn:microsoft.com/office/officeart/2005/8/layout/hierarchy2"/>
    <dgm:cxn modelId="{D45815E5-648D-459E-9B3B-EEE26B539F1D}" type="presParOf" srcId="{C46E639D-144C-4AB8-B0AD-66931B3AA8EA}" destId="{D44F4AB0-7D2A-413E-92D0-717D408E0869}" srcOrd="0" destOrd="0" presId="urn:microsoft.com/office/officeart/2005/8/layout/hierarchy2"/>
    <dgm:cxn modelId="{E1F15422-1E21-4FBF-97A3-5B42E3CD5798}" type="presParOf" srcId="{C46E639D-144C-4AB8-B0AD-66931B3AA8EA}" destId="{44F3C129-3B66-4509-8C0A-24D359404C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0</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S</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1</a:t>
          </a:r>
          <a:r>
            <a:rPr lang="nl-NL" dirty="0"/>
            <a:t>S</a:t>
          </a:r>
          <a:r>
            <a:rPr lang="nl-NL" baseline="-25000" dirty="0"/>
            <a:t>0</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C0CE54EE-658D-4382-AA5A-AB7857E6F75A}">
      <dgm:prSet phldrT="[Tekst]"/>
      <dgm:spPr>
        <a:solidFill>
          <a:srgbClr val="00B0F0"/>
        </a:solidFill>
        <a:ln>
          <a:solidFill>
            <a:srgbClr val="FF0000"/>
          </a:solidFill>
        </a:ln>
      </dgm:spPr>
      <dgm:t>
        <a:bodyPr/>
        <a:lstStyle/>
        <a:p>
          <a:r>
            <a:rPr lang="nl-NL" dirty="0"/>
            <a:t>A</a:t>
          </a:r>
          <a:r>
            <a:rPr lang="nl-NL" baseline="-25000" dirty="0"/>
            <a:t>1</a:t>
          </a:r>
          <a:endParaRPr lang="en-US" baseline="-25000" dirty="0"/>
        </a:p>
      </dgm:t>
    </dgm:pt>
    <dgm:pt modelId="{C35BDBD2-1B75-4869-9B01-5EC66F8E76E0}" type="parTrans" cxnId="{EDB9A50A-AD5F-4847-A9FA-4EA9F609FEF5}">
      <dgm:prSet/>
      <dgm:spPr/>
      <dgm:t>
        <a:bodyPr/>
        <a:lstStyle/>
        <a:p>
          <a:endParaRPr lang="en-US"/>
        </a:p>
      </dgm:t>
    </dgm:pt>
    <dgm:pt modelId="{4FF648DE-584F-402B-8C39-67B3CCE52FF1}" type="sibTrans" cxnId="{EDB9A50A-AD5F-4847-A9FA-4EA9F609FEF5}">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
      <dgm:spPr/>
    </dgm:pt>
    <dgm:pt modelId="{D5D1FD17-72C6-43BE-A348-721B4695F8E8}" type="pres">
      <dgm:prSet presAssocID="{AA2449C1-BDD9-44F3-A114-C522198FC25C}" presName="connTx" presStyleLbl="parChTrans1D3" presStyleIdx="0" presStyleCnt="1"/>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
        <dgm:presLayoutVars>
          <dgm:chPref val="3"/>
        </dgm:presLayoutVars>
      </dgm:prSet>
      <dgm:spPr/>
    </dgm:pt>
    <dgm:pt modelId="{977C92BF-A0B1-4CE0-8DB5-6C6A825F4771}" type="pres">
      <dgm:prSet presAssocID="{CAA65C5B-48C7-473B-8849-B8E0DB4E1547}" presName="level3hierChild" presStyleCnt="0"/>
      <dgm:spPr/>
    </dgm:pt>
    <dgm:pt modelId="{D77F5C8D-44AD-4E92-AF23-B51DDEC39B88}" type="pres">
      <dgm:prSet presAssocID="{C35BDBD2-1B75-4869-9B01-5EC66F8E76E0}" presName="conn2-1" presStyleLbl="parChTrans1D4" presStyleIdx="0" presStyleCnt="1"/>
      <dgm:spPr/>
    </dgm:pt>
    <dgm:pt modelId="{EEEFC053-2E5B-4D20-87A8-6FB7D2D82E10}" type="pres">
      <dgm:prSet presAssocID="{C35BDBD2-1B75-4869-9B01-5EC66F8E76E0}" presName="connTx" presStyleLbl="parChTrans1D4" presStyleIdx="0" presStyleCnt="1"/>
      <dgm:spPr/>
    </dgm:pt>
    <dgm:pt modelId="{12F9B9DA-DACB-4FEA-A310-F59FEA3DCB88}" type="pres">
      <dgm:prSet presAssocID="{C0CE54EE-658D-4382-AA5A-AB7857E6F75A}" presName="root2" presStyleCnt="0"/>
      <dgm:spPr/>
    </dgm:pt>
    <dgm:pt modelId="{466FB5A8-4224-4CF5-B73F-0F4E05AC7832}" type="pres">
      <dgm:prSet presAssocID="{C0CE54EE-658D-4382-AA5A-AB7857E6F75A}" presName="LevelTwoTextNode" presStyleLbl="node4" presStyleIdx="0" presStyleCnt="1">
        <dgm:presLayoutVars>
          <dgm:chPref val="3"/>
        </dgm:presLayoutVars>
      </dgm:prSet>
      <dgm:spPr/>
    </dgm:pt>
    <dgm:pt modelId="{6DD74BF7-876C-4CA3-9A4F-986164AB0669}" type="pres">
      <dgm:prSet presAssocID="{C0CE54EE-658D-4382-AA5A-AB7857E6F75A}" presName="level3hierChild" presStyleCnt="0"/>
      <dgm:spPr/>
    </dgm:pt>
  </dgm:ptLst>
  <dgm:cxnLst>
    <dgm:cxn modelId="{EDB9A50A-AD5F-4847-A9FA-4EA9F609FEF5}" srcId="{CAA65C5B-48C7-473B-8849-B8E0DB4E1547}" destId="{C0CE54EE-658D-4382-AA5A-AB7857E6F75A}" srcOrd="0" destOrd="0" parTransId="{C35BDBD2-1B75-4869-9B01-5EC66F8E76E0}" sibTransId="{4FF648DE-584F-402B-8C39-67B3CCE52FF1}"/>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EB9E5076-8CD6-43CE-B611-392AB9BDECC9}" type="presOf" srcId="{604B3515-858C-4F26-85CF-BEE3D8AE4F54}" destId="{DA7691F1-E60E-4589-BB9C-1E7E1FAB263F}"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BF2249A8-869D-40DB-BED3-6AAEF82BCDEA}" type="presOf" srcId="{C35BDBD2-1B75-4869-9B01-5EC66F8E76E0}" destId="{D77F5C8D-44AD-4E92-AF23-B51DDEC39B88}"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1B6045BC-3365-42F4-958B-9B2955694B12}" type="presOf" srcId="{C35BDBD2-1B75-4869-9B01-5EC66F8E76E0}" destId="{EEEFC053-2E5B-4D20-87A8-6FB7D2D82E10}" srcOrd="1" destOrd="0" presId="urn:microsoft.com/office/officeart/2005/8/layout/hierarchy2"/>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F61B9ED4-EC87-480C-8A8D-03C6591BA9B1}" type="presOf" srcId="{C0CE54EE-658D-4382-AA5A-AB7857E6F75A}" destId="{466FB5A8-4224-4CF5-B73F-0F4E05AC783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62826CA4-229E-490A-9C45-BAA5F29E924A}" type="presParOf" srcId="{977C92BF-A0B1-4CE0-8DB5-6C6A825F4771}" destId="{D77F5C8D-44AD-4E92-AF23-B51DDEC39B88}" srcOrd="0" destOrd="0" presId="urn:microsoft.com/office/officeart/2005/8/layout/hierarchy2"/>
    <dgm:cxn modelId="{9DC34E9F-83A6-44AD-B720-5B0F17285F38}" type="presParOf" srcId="{D77F5C8D-44AD-4E92-AF23-B51DDEC39B88}" destId="{EEEFC053-2E5B-4D20-87A8-6FB7D2D82E10}" srcOrd="0" destOrd="0" presId="urn:microsoft.com/office/officeart/2005/8/layout/hierarchy2"/>
    <dgm:cxn modelId="{5EDC5276-EAA7-4A21-8F58-9AB543B6581E}" type="presParOf" srcId="{977C92BF-A0B1-4CE0-8DB5-6C6A825F4771}" destId="{12F9B9DA-DACB-4FEA-A310-F59FEA3DCB88}" srcOrd="1" destOrd="0" presId="urn:microsoft.com/office/officeart/2005/8/layout/hierarchy2"/>
    <dgm:cxn modelId="{636E21FE-F823-40CF-BA33-6B22501C0769}" type="presParOf" srcId="{12F9B9DA-DACB-4FEA-A310-F59FEA3DCB88}" destId="{466FB5A8-4224-4CF5-B73F-0F4E05AC7832}" srcOrd="0" destOrd="0" presId="urn:microsoft.com/office/officeart/2005/8/layout/hierarchy2"/>
    <dgm:cxn modelId="{749BF8EA-8621-44CE-980B-64D988A4F10E}" type="presParOf" srcId="{12F9B9DA-DACB-4FEA-A310-F59FEA3DCB88}" destId="{6DD74BF7-876C-4CA3-9A4F-986164AB066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solidFill>
            <a:srgbClr val="FF0000"/>
          </a:solid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4C79A500-0D81-4DC7-A59D-D09473DC1B79}">
      <dgm:prSet/>
      <dgm:spPr>
        <a:solidFill>
          <a:srgbClr val="00B0F0"/>
        </a:solidFill>
      </dgm:spPr>
      <dgm:t>
        <a:bodyPr/>
        <a:lstStyle/>
        <a:p>
          <a:r>
            <a:rPr lang="nl-NL" dirty="0"/>
            <a:t>T</a:t>
          </a:r>
          <a:r>
            <a:rPr lang="nl-NL" baseline="-25000" dirty="0"/>
            <a:t>1</a:t>
          </a:r>
          <a:endParaRPr lang="en-US" baseline="-25000" dirty="0"/>
        </a:p>
      </dgm:t>
    </dgm:pt>
    <dgm:pt modelId="{640856E3-D3D7-4C40-954F-CA50D983AA19}" type="parTrans" cxnId="{FE505E63-A269-46F7-8038-693F606CA147}">
      <dgm:prSet/>
      <dgm:spPr/>
      <dgm:t>
        <a:bodyPr/>
        <a:lstStyle/>
        <a:p>
          <a:endParaRPr lang="en-US"/>
        </a:p>
      </dgm:t>
    </dgm:pt>
    <dgm:pt modelId="{DB4A4F49-2D11-480B-A12A-62CE3A5C3542}" type="sibTrans" cxnId="{FE505E63-A269-46F7-8038-693F606CA147}">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C70CA1AE-4A4F-4169-B946-9871CE3AF883}">
      <dgm:prSet/>
      <dgm:spPr>
        <a:solidFill>
          <a:srgbClr val="00B0F0"/>
        </a:solidFill>
      </dgm:spPr>
      <dgm:t>
        <a:bodyPr/>
        <a:lstStyle/>
        <a:p>
          <a:r>
            <a:rPr lang="nl-NL" dirty="0"/>
            <a:t>T</a:t>
          </a:r>
          <a:r>
            <a:rPr lang="nl-NL" baseline="-25000" dirty="0"/>
            <a:t>2</a:t>
          </a:r>
          <a:endParaRPr lang="en-US" baseline="-25000" dirty="0"/>
        </a:p>
      </dgm:t>
    </dgm:pt>
    <dgm:pt modelId="{DD80245D-3661-47A7-87CA-A2906A5E579D}" type="parTrans" cxnId="{879A7A0A-2142-4D3D-A40A-9CE21C98ECE7}">
      <dgm:prSet/>
      <dgm:spPr/>
      <dgm:t>
        <a:bodyPr/>
        <a:lstStyle/>
        <a:p>
          <a:endParaRPr lang="en-US"/>
        </a:p>
      </dgm:t>
    </dgm:pt>
    <dgm:pt modelId="{107C291D-DE6E-44F8-9432-7966E445D72A}" type="sibTrans" cxnId="{879A7A0A-2142-4D3D-A40A-9CE21C98ECE7}">
      <dgm:prSet/>
      <dgm:spPr/>
      <dgm:t>
        <a:bodyPr/>
        <a:lstStyle/>
        <a:p>
          <a:endParaRPr lang="en-US"/>
        </a:p>
      </dgm:t>
    </dgm:pt>
    <dgm:pt modelId="{B36B425A-66FC-4154-81F5-26A9E74D54DD}">
      <dgm:prSet/>
      <dgm:spPr>
        <a:solidFill>
          <a:srgbClr val="00B0F0"/>
        </a:solidFill>
      </dgm:spPr>
      <dgm:t>
        <a:bodyPr/>
        <a:lstStyle/>
        <a:p>
          <a:r>
            <a:rPr lang="nl-NL" dirty="0"/>
            <a:t>E</a:t>
          </a:r>
          <a:endParaRPr lang="en-US" baseline="-25000" dirty="0"/>
        </a:p>
      </dgm:t>
    </dgm:pt>
    <dgm:pt modelId="{D5821400-8830-4AAC-B8F1-7385A8B0EA17}" type="parTrans" cxnId="{01068499-4529-4267-8DA8-0A6EE04FFA8C}">
      <dgm:prSet/>
      <dgm:spPr/>
      <dgm:t>
        <a:bodyPr/>
        <a:lstStyle/>
        <a:p>
          <a:endParaRPr lang="en-US"/>
        </a:p>
      </dgm:t>
    </dgm:pt>
    <dgm:pt modelId="{20B14E33-8D04-447D-AFB8-D00673624CCF}" type="sibTrans" cxnId="{01068499-4529-4267-8DA8-0A6EE04FFA8C}">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CCA93883-2624-418D-B504-3A385E99020E}">
      <dgm:prSet/>
      <dgm:spPr>
        <a:solidFill>
          <a:srgbClr val="00B0F0"/>
        </a:solidFill>
      </dgm:spPr>
      <dgm:t>
        <a:bodyPr/>
        <a:lstStyle/>
        <a:p>
          <a:r>
            <a:rPr lang="nl-NL" dirty="0"/>
            <a:t>T</a:t>
          </a:r>
          <a:r>
            <a:rPr lang="nl-NL" baseline="-25000" dirty="0"/>
            <a:t>2</a:t>
          </a:r>
          <a:endParaRPr lang="en-US" baseline="-25000" dirty="0"/>
        </a:p>
      </dgm:t>
    </dgm:pt>
    <dgm:pt modelId="{C3560D9A-5A2B-4A37-AFFE-D119A02F9FE5}" type="parTrans" cxnId="{9B9D245F-792C-4400-9ED1-656A652969F1}">
      <dgm:prSet/>
      <dgm:spPr/>
      <dgm:t>
        <a:bodyPr/>
        <a:lstStyle/>
        <a:p>
          <a:endParaRPr lang="en-US"/>
        </a:p>
      </dgm:t>
    </dgm:pt>
    <dgm:pt modelId="{DC726925-5758-48AD-9F63-C1A0FA7BE7E9}" type="sibTrans" cxnId="{9B9D245F-792C-4400-9ED1-656A652969F1}">
      <dgm:prSet/>
      <dgm:spPr/>
      <dgm:t>
        <a:bodyPr/>
        <a:lstStyle/>
        <a:p>
          <a:endParaRPr lang="en-US"/>
        </a:p>
      </dgm:t>
    </dgm:pt>
    <dgm:pt modelId="{320A9EDA-0820-4859-8B44-F9974DD8BD8B}">
      <dgm:prSet/>
      <dgm:spPr>
        <a:solidFill>
          <a:srgbClr val="00B0F0"/>
        </a:solidFill>
      </dgm:spPr>
      <dgm:t>
        <a:bodyPr/>
        <a:lstStyle/>
        <a:p>
          <a:r>
            <a:rPr lang="nl-NL" dirty="0"/>
            <a:t>E</a:t>
          </a:r>
          <a:endParaRPr lang="en-US" baseline="-25000" dirty="0"/>
        </a:p>
      </dgm:t>
    </dgm:pt>
    <dgm:pt modelId="{77C09252-D9E8-4FE8-8C56-107666336682}" type="parTrans" cxnId="{4EB30948-EE97-41D0-A431-9378C63E1535}">
      <dgm:prSet/>
      <dgm:spPr/>
      <dgm:t>
        <a:bodyPr/>
        <a:lstStyle/>
        <a:p>
          <a:endParaRPr lang="en-US"/>
        </a:p>
      </dgm:t>
    </dgm:pt>
    <dgm:pt modelId="{E4FCD0FF-AC41-4E54-811D-924805A31ECA}" type="sibTrans" cxnId="{4EB30948-EE97-41D0-A431-9378C63E1535}">
      <dgm:prSet/>
      <dgm:spPr/>
      <dgm:t>
        <a:bodyPr/>
        <a:lstStyle/>
        <a:p>
          <a:endParaRPr lang="en-US"/>
        </a:p>
      </dgm:t>
    </dgm:pt>
    <dgm:pt modelId="{F8A83A77-F37C-4B25-869F-544FEA945FF3}">
      <dgm:prSet/>
      <dgm:spPr>
        <a:solidFill>
          <a:srgbClr val="00B0F0"/>
        </a:solidFill>
      </dgm:spPr>
      <dgm:t>
        <a:bodyPr/>
        <a:lstStyle/>
        <a:p>
          <a:r>
            <a:rPr lang="nl-NL" dirty="0"/>
            <a:t>T</a:t>
          </a:r>
          <a:r>
            <a:rPr lang="nl-NL" baseline="-25000" dirty="0"/>
            <a:t>1</a:t>
          </a:r>
          <a:endParaRPr lang="en-US" baseline="-25000" dirty="0"/>
        </a:p>
      </dgm:t>
    </dgm:pt>
    <dgm:pt modelId="{DD498189-14FE-412F-8A50-C90DFDABFE43}" type="parTrans" cxnId="{1E648AC4-66C2-4A3E-BDF2-85C540C38CAC}">
      <dgm:prSet/>
      <dgm:spPr/>
      <dgm:t>
        <a:bodyPr/>
        <a:lstStyle/>
        <a:p>
          <a:endParaRPr lang="en-US"/>
        </a:p>
      </dgm:t>
    </dgm:pt>
    <dgm:pt modelId="{D54FBB2C-F0E7-422F-9D72-227A96A2CAF9}" type="sibTrans" cxnId="{1E648AC4-66C2-4A3E-BDF2-85C540C38CAC}">
      <dgm:prSet/>
      <dgm:spPr/>
      <dgm:t>
        <a:bodyPr/>
        <a:lstStyle/>
        <a:p>
          <a:endParaRPr lang="en-US"/>
        </a:p>
      </dgm:t>
    </dgm:pt>
    <dgm:pt modelId="{5B4F283A-C9ED-409E-A4C5-D614C4C06FEC}">
      <dgm:prSet/>
      <dgm:spPr>
        <a:solidFill>
          <a:srgbClr val="00B0F0"/>
        </a:solidFill>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BE8F4570-D075-4E80-8E7A-FDA94C62704B}">
      <dgm:prSet/>
      <dgm:spPr>
        <a:solidFill>
          <a:srgbClr val="00B0F0"/>
        </a:solidFill>
      </dgm:spPr>
      <dgm:t>
        <a:bodyPr/>
        <a:lstStyle/>
        <a:p>
          <a:r>
            <a:rPr lang="nl-NL" dirty="0"/>
            <a:t>A</a:t>
          </a:r>
          <a:r>
            <a:rPr lang="nl-NL" baseline="-25000" dirty="0"/>
            <a:t>2</a:t>
          </a:r>
          <a:endParaRPr lang="en-US" baseline="-25000" dirty="0"/>
        </a:p>
      </dgm:t>
    </dgm:pt>
    <dgm:pt modelId="{CC36FA44-F1A5-4DEB-9EAC-66C47B436A88}" type="parTrans" cxnId="{30D9B874-C10D-462E-A116-796C220969E9}">
      <dgm:prSet/>
      <dgm:spPr/>
      <dgm:t>
        <a:bodyPr/>
        <a:lstStyle/>
        <a:p>
          <a:endParaRPr lang="en-US"/>
        </a:p>
      </dgm:t>
    </dgm:pt>
    <dgm:pt modelId="{BF9D280E-EFBE-42E5-9EC2-C4BCC5F15024}" type="sibTrans" cxnId="{30D9B874-C10D-462E-A116-796C220969E9}">
      <dgm:prSet/>
      <dgm:spPr/>
      <dgm:t>
        <a:bodyPr/>
        <a:lstStyle/>
        <a:p>
          <a:endParaRPr lang="en-US"/>
        </a:p>
      </dgm:t>
    </dgm:pt>
    <dgm:pt modelId="{5C7AA53C-0C12-4448-B4AA-84590C20190B}">
      <dgm:prSet/>
      <dgm:spPr>
        <a:solidFill>
          <a:srgbClr val="00B0F0"/>
        </a:solidFill>
      </dgm:spPr>
      <dgm:t>
        <a:bodyPr/>
        <a:lstStyle/>
        <a:p>
          <a:r>
            <a:rPr lang="nl-NL" dirty="0"/>
            <a:t>T</a:t>
          </a:r>
          <a:r>
            <a:rPr lang="nl-NL" baseline="-25000" dirty="0"/>
            <a:t>1</a:t>
          </a:r>
          <a:endParaRPr lang="en-US" baseline="-25000" dirty="0"/>
        </a:p>
      </dgm:t>
    </dgm:pt>
    <dgm:pt modelId="{760E8AA8-F9A7-464C-B798-58B0E18EBAC2}" type="parTrans" cxnId="{832F8FE2-487F-42ED-865B-64D57DEC263D}">
      <dgm:prSet/>
      <dgm:spPr/>
      <dgm:t>
        <a:bodyPr/>
        <a:lstStyle/>
        <a:p>
          <a:endParaRPr lang="en-US"/>
        </a:p>
      </dgm:t>
    </dgm:pt>
    <dgm:pt modelId="{04B2B966-5573-420A-8B27-24AD2EA85944}" type="sibTrans" cxnId="{832F8FE2-487F-42ED-865B-64D57DEC263D}">
      <dgm:prSet/>
      <dgm:spPr/>
      <dgm:t>
        <a:bodyPr/>
        <a:lstStyle/>
        <a:p>
          <a:endParaRPr lang="en-US"/>
        </a:p>
      </dgm:t>
    </dgm:pt>
    <dgm:pt modelId="{BC39CBA7-CF80-4668-9A8C-9117F51B23E8}">
      <dgm:prSet/>
      <dgm:spPr>
        <a:solidFill>
          <a:srgbClr val="00B0F0"/>
        </a:solidFill>
      </dgm:spPr>
      <dgm:t>
        <a:bodyPr/>
        <a:lstStyle/>
        <a:p>
          <a:r>
            <a:rPr lang="nl-NL" dirty="0"/>
            <a:t>T</a:t>
          </a:r>
          <a:r>
            <a:rPr lang="nl-NL" baseline="-25000" dirty="0"/>
            <a:t>2</a:t>
          </a:r>
          <a:endParaRPr lang="en-US" baseline="-25000" dirty="0"/>
        </a:p>
      </dgm:t>
    </dgm:pt>
    <dgm:pt modelId="{679B3662-FDBC-41E7-A89E-7B28256CCCD3}" type="parTrans" cxnId="{C8A80F88-46BD-48C2-A24F-279B36B7FCBA}">
      <dgm:prSet/>
      <dgm:spPr/>
      <dgm:t>
        <a:bodyPr/>
        <a:lstStyle/>
        <a:p>
          <a:endParaRPr lang="en-US"/>
        </a:p>
      </dgm:t>
    </dgm:pt>
    <dgm:pt modelId="{21A1C5A9-0A8F-4438-9851-889A3DCCE3B7}" type="sibTrans" cxnId="{C8A80F88-46BD-48C2-A24F-279B36B7FCB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BFB813A5-535B-499F-B509-A6333B929595}">
      <dgm:prSet/>
      <dgm:spPr>
        <a:solidFill>
          <a:srgbClr val="00B0F0"/>
        </a:solidFill>
      </dgm:spPr>
      <dgm:t>
        <a:bodyPr/>
        <a:lstStyle/>
        <a:p>
          <a:r>
            <a:rPr lang="nl-NL" dirty="0"/>
            <a:t>A</a:t>
          </a:r>
          <a:r>
            <a:rPr lang="nl-NL" baseline="-25000" dirty="0"/>
            <a:t>2</a:t>
          </a:r>
          <a:endParaRPr lang="en-US" baseline="-25000" dirty="0"/>
        </a:p>
      </dgm:t>
    </dgm:pt>
    <dgm:pt modelId="{BEABFC80-80E7-4435-A0BA-8DB9EBB33AC4}" type="parTrans" cxnId="{63C73176-CB6F-4112-B0FD-F2454BEB6615}">
      <dgm:prSet/>
      <dgm:spPr/>
      <dgm:t>
        <a:bodyPr/>
        <a:lstStyle/>
        <a:p>
          <a:endParaRPr lang="en-US"/>
        </a:p>
      </dgm:t>
    </dgm:pt>
    <dgm:pt modelId="{A02918CC-660B-4D1F-AC59-6DF3A3E280A8}" type="sibTrans" cxnId="{63C73176-CB6F-4112-B0FD-F2454BEB6615}">
      <dgm:prSet/>
      <dgm:spPr/>
      <dgm:t>
        <a:bodyPr/>
        <a:lstStyle/>
        <a:p>
          <a:endParaRPr lang="en-US"/>
        </a:p>
      </dgm:t>
    </dgm:pt>
    <dgm:pt modelId="{DDD8076B-426C-49B9-BC16-4F540EFDDD2B}">
      <dgm:prSet/>
      <dgm:spPr>
        <a:solidFill>
          <a:srgbClr val="00B0F0"/>
        </a:solidFill>
      </dgm:spPr>
      <dgm:t>
        <a:bodyPr/>
        <a:lstStyle/>
        <a:p>
          <a:r>
            <a:rPr lang="nl-NL" dirty="0"/>
            <a:t>T</a:t>
          </a:r>
          <a:r>
            <a:rPr lang="nl-NL" baseline="-25000" dirty="0"/>
            <a:t>1</a:t>
          </a:r>
          <a:endParaRPr lang="en-US" baseline="-25000" dirty="0"/>
        </a:p>
      </dgm:t>
    </dgm:pt>
    <dgm:pt modelId="{EE12F2A7-1D3E-465D-A17D-1498D36AB371}" type="parTrans" cxnId="{75A6FB80-20D1-4B90-A3BE-E28CB83AB741}">
      <dgm:prSet/>
      <dgm:spPr/>
      <dgm:t>
        <a:bodyPr/>
        <a:lstStyle/>
        <a:p>
          <a:endParaRPr lang="en-US"/>
        </a:p>
      </dgm:t>
    </dgm:pt>
    <dgm:pt modelId="{3F9C0DA0-A936-4D3A-B2AF-0993F6609969}" type="sibTrans" cxnId="{75A6FB80-20D1-4B90-A3BE-E28CB83AB741}">
      <dgm:prSet/>
      <dgm:spPr/>
      <dgm:t>
        <a:bodyPr/>
        <a:lstStyle/>
        <a:p>
          <a:endParaRPr lang="en-US"/>
        </a:p>
      </dgm:t>
    </dgm:pt>
    <dgm:pt modelId="{4F8549E6-F108-4C64-8D20-93F05684284D}">
      <dgm:prSet/>
      <dgm:spPr>
        <a:solidFill>
          <a:srgbClr val="00B0F0"/>
        </a:solidFill>
      </dgm:spPr>
      <dgm:t>
        <a:bodyPr/>
        <a:lstStyle/>
        <a:p>
          <a:r>
            <a:rPr lang="nl-NL" dirty="0"/>
            <a:t>T</a:t>
          </a:r>
          <a:r>
            <a:rPr lang="nl-NL" baseline="-25000" dirty="0"/>
            <a:t>2</a:t>
          </a:r>
          <a:endParaRPr lang="en-US" baseline="-25000" dirty="0"/>
        </a:p>
      </dgm:t>
    </dgm:pt>
    <dgm:pt modelId="{357E3D0F-0DA5-4218-828C-BA87A015F59B}" type="parTrans" cxnId="{0F342208-A8AD-45E1-87E9-4137C97AAF34}">
      <dgm:prSet/>
      <dgm:spPr/>
      <dgm:t>
        <a:bodyPr/>
        <a:lstStyle/>
        <a:p>
          <a:endParaRPr lang="en-US"/>
        </a:p>
      </dgm:t>
    </dgm:pt>
    <dgm:pt modelId="{211993A9-953D-4B9F-94EB-EC584DB27732}" type="sibTrans" cxnId="{0F342208-A8AD-45E1-87E9-4137C97AAF34}">
      <dgm:prSet/>
      <dgm:spPr/>
      <dgm:t>
        <a:bodyPr/>
        <a:lstStyle/>
        <a:p>
          <a:endParaRPr lang="en-US"/>
        </a:p>
      </dgm:t>
    </dgm:pt>
    <dgm:pt modelId="{F1EF110E-75D0-425A-B477-FF9B3467FF38}">
      <dgm:prSet/>
      <dgm:spPr>
        <a:solidFill>
          <a:srgbClr val="00B0F0"/>
        </a:solidFill>
      </dgm:spPr>
      <dgm:t>
        <a:bodyPr/>
        <a:lstStyle/>
        <a:p>
          <a:r>
            <a:rPr lang="nl-NL" dirty="0"/>
            <a:t>A</a:t>
          </a:r>
          <a:r>
            <a:rPr lang="nl-NL" baseline="-25000" dirty="0"/>
            <a:t>1</a:t>
          </a:r>
          <a:endParaRPr lang="en-US" baseline="-25000" dirty="0"/>
        </a:p>
      </dgm:t>
    </dgm:pt>
    <dgm:pt modelId="{7DECA9D3-249A-40F0-A1D3-C8D276F6A68B}" type="parTrans" cxnId="{571211EA-F8D7-4E9F-ABF4-00DC9A857664}">
      <dgm:prSet/>
      <dgm:spPr/>
      <dgm:t>
        <a:bodyPr/>
        <a:lstStyle/>
        <a:p>
          <a:endParaRPr lang="en-US"/>
        </a:p>
      </dgm:t>
    </dgm:pt>
    <dgm:pt modelId="{ED79462A-7EAC-4135-82DC-3DEA0974DA64}" type="sibTrans" cxnId="{571211EA-F8D7-4E9F-ABF4-00DC9A857664}">
      <dgm:prSet/>
      <dgm:spPr/>
      <dgm:t>
        <a:bodyPr/>
        <a:lstStyle/>
        <a:p>
          <a:endParaRPr lang="en-US"/>
        </a:p>
      </dgm:t>
    </dgm:pt>
    <dgm:pt modelId="{26869DE0-4993-44E7-9D22-56032583FD6F}">
      <dgm:prSet/>
      <dgm:spPr>
        <a:solidFill>
          <a:srgbClr val="00B0F0"/>
        </a:solidFill>
      </dgm:spPr>
      <dgm:t>
        <a:bodyPr/>
        <a:lstStyle/>
        <a:p>
          <a:r>
            <a:rPr lang="nl-NL" dirty="0"/>
            <a:t>A</a:t>
          </a:r>
          <a:r>
            <a:rPr lang="nl-NL" baseline="-25000" dirty="0"/>
            <a:t>1</a:t>
          </a:r>
          <a:endParaRPr lang="en-US" baseline="-25000" dirty="0"/>
        </a:p>
      </dgm:t>
    </dgm:pt>
    <dgm:pt modelId="{6D7572A8-F39B-4483-8518-338F3ECE7AC3}" type="parTrans" cxnId="{49A4DCC7-ECD7-432C-8655-B43AA0A5876C}">
      <dgm:prSet/>
      <dgm:spPr/>
      <dgm:t>
        <a:bodyPr/>
        <a:lstStyle/>
        <a:p>
          <a:endParaRPr lang="en-US"/>
        </a:p>
      </dgm:t>
    </dgm:pt>
    <dgm:pt modelId="{9B06A0D4-C5A9-4BE3-B3EB-1F48C71EF9DD}" type="sibTrans" cxnId="{49A4DCC7-ECD7-432C-8655-B43AA0A5876C}">
      <dgm:prSet/>
      <dgm:spPr/>
      <dgm:t>
        <a:bodyPr/>
        <a:lstStyle/>
        <a:p>
          <a:endParaRPr lang="en-US"/>
        </a:p>
      </dgm:t>
    </dgm:pt>
    <dgm:pt modelId="{1825F196-B78B-4006-9F57-5A3FD841401A}">
      <dgm:prSet/>
      <dgm:spPr>
        <a:solidFill>
          <a:srgbClr val="00B0F0"/>
        </a:solidFill>
      </dgm:spPr>
      <dgm:t>
        <a:bodyPr/>
        <a:lstStyle/>
        <a:p>
          <a:r>
            <a:rPr lang="nl-NL" dirty="0"/>
            <a:t>T</a:t>
          </a:r>
          <a:r>
            <a:rPr lang="nl-NL" baseline="-25000" dirty="0"/>
            <a:t>1</a:t>
          </a:r>
          <a:endParaRPr lang="en-US" baseline="-25000" dirty="0"/>
        </a:p>
      </dgm:t>
    </dgm:pt>
    <dgm:pt modelId="{3AF676AD-15F3-45F2-BED2-3A6F685BD7A4}" type="parTrans" cxnId="{F7CE96A9-8F25-499E-8768-8F67C7CE37D6}">
      <dgm:prSet/>
      <dgm:spPr/>
      <dgm:t>
        <a:bodyPr/>
        <a:lstStyle/>
        <a:p>
          <a:endParaRPr lang="en-US"/>
        </a:p>
      </dgm:t>
    </dgm:pt>
    <dgm:pt modelId="{658ABEB5-16E7-4F0F-A849-14DA74492DF6}" type="sibTrans" cxnId="{F7CE96A9-8F25-499E-8768-8F67C7CE37D6}">
      <dgm:prSet/>
      <dgm:spPr/>
      <dgm:t>
        <a:bodyPr/>
        <a:lstStyle/>
        <a:p>
          <a:endParaRPr lang="en-US"/>
        </a:p>
      </dgm:t>
    </dgm:pt>
    <dgm:pt modelId="{D7EBE3BC-8889-425B-A3DD-342DEFECED29}">
      <dgm:prSet/>
      <dgm:spPr>
        <a:solidFill>
          <a:srgbClr val="00B0F0"/>
        </a:solidFill>
      </dgm:spPr>
      <dgm:t>
        <a:bodyPr/>
        <a:lstStyle/>
        <a:p>
          <a:r>
            <a:rPr lang="nl-NL" dirty="0"/>
            <a:t>T</a:t>
          </a:r>
          <a:r>
            <a:rPr lang="nl-NL" baseline="-25000" dirty="0"/>
            <a:t>2</a:t>
          </a:r>
          <a:endParaRPr lang="en-US" baseline="-25000" dirty="0"/>
        </a:p>
      </dgm:t>
    </dgm:pt>
    <dgm:pt modelId="{BE9467E8-03E3-4F9E-B26B-78EAAE4F3016}" type="parTrans" cxnId="{3FC75ED6-9EE3-427C-B645-CA21323A7A50}">
      <dgm:prSet/>
      <dgm:spPr/>
      <dgm:t>
        <a:bodyPr/>
        <a:lstStyle/>
        <a:p>
          <a:endParaRPr lang="en-US"/>
        </a:p>
      </dgm:t>
    </dgm:pt>
    <dgm:pt modelId="{50AEA959-69EE-4061-8CC8-82A4507B111E}" type="sibTrans" cxnId="{3FC75ED6-9EE3-427C-B645-CA21323A7A50}">
      <dgm:prSet/>
      <dgm:spPr/>
      <dgm:t>
        <a:bodyPr/>
        <a:lstStyle/>
        <a:p>
          <a:endParaRPr lang="en-US"/>
        </a:p>
      </dgm:t>
    </dgm:pt>
    <dgm:pt modelId="{59AD188C-AE9E-4DF1-8848-4BE369930B09}">
      <dgm:prSet/>
      <dgm:spPr>
        <a:solidFill>
          <a:srgbClr val="00B0F0"/>
        </a:solidFill>
      </dgm:spPr>
      <dgm:t>
        <a:bodyPr/>
        <a:lstStyle/>
        <a:p>
          <a:r>
            <a:rPr lang="nl-NL" dirty="0"/>
            <a:t>E</a:t>
          </a:r>
          <a:endParaRPr lang="en-US" baseline="-25000" dirty="0"/>
        </a:p>
      </dgm:t>
    </dgm:pt>
    <dgm:pt modelId="{EDC60B2B-C481-42B1-AC41-05B15EEAB800}" type="parTrans" cxnId="{F0B4798F-EC82-4747-97FE-76D6AC3870F0}">
      <dgm:prSet/>
      <dgm:spPr/>
      <dgm:t>
        <a:bodyPr/>
        <a:lstStyle/>
        <a:p>
          <a:endParaRPr lang="en-US"/>
        </a:p>
      </dgm:t>
    </dgm:pt>
    <dgm:pt modelId="{85970EBC-66A3-4D49-B49A-FE90C221A94E}" type="sibTrans" cxnId="{F0B4798F-EC82-4747-97FE-76D6AC3870F0}">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custLinFactNeighborX="-20374" custLinFactNeighborY="3679">
        <dgm:presLayoutVars>
          <dgm:chPref val="3"/>
        </dgm:presLayoutVars>
      </dgm:prSet>
      <dgm:spPr/>
    </dgm:pt>
    <dgm:pt modelId="{977C92BF-A0B1-4CE0-8DB5-6C6A825F4771}" type="pres">
      <dgm:prSet presAssocID="{CAA65C5B-48C7-473B-8849-B8E0DB4E1547}" presName="level3hierChild" presStyleCnt="0"/>
      <dgm:spPr/>
    </dgm:pt>
    <dgm:pt modelId="{49A3C2A6-B817-4F56-94AA-4E158689E3AD}" type="pres">
      <dgm:prSet presAssocID="{640856E3-D3D7-4C40-954F-CA50D983AA19}" presName="conn2-1" presStyleLbl="parChTrans1D4" presStyleIdx="0" presStyleCnt="25"/>
      <dgm:spPr/>
    </dgm:pt>
    <dgm:pt modelId="{181B5E1A-EE2A-4888-BCAF-3DF3FBF2E289}" type="pres">
      <dgm:prSet presAssocID="{640856E3-D3D7-4C40-954F-CA50D983AA19}" presName="connTx" presStyleLbl="parChTrans1D4" presStyleIdx="0" presStyleCnt="25"/>
      <dgm:spPr/>
    </dgm:pt>
    <dgm:pt modelId="{96E2795C-8743-495B-B2BB-9962C9A63027}" type="pres">
      <dgm:prSet presAssocID="{4C79A500-0D81-4DC7-A59D-D09473DC1B79}" presName="root2" presStyleCnt="0"/>
      <dgm:spPr/>
    </dgm:pt>
    <dgm:pt modelId="{28D8A5F9-F8E6-4816-BF11-10DBF157B233}" type="pres">
      <dgm:prSet presAssocID="{4C79A500-0D81-4DC7-A59D-D09473DC1B79}" presName="LevelTwoTextNode" presStyleLbl="node4" presStyleIdx="0" presStyleCnt="25" custScaleX="41273" custLinFactNeighborX="77985" custLinFactNeighborY="5298">
        <dgm:presLayoutVars>
          <dgm:chPref val="3"/>
        </dgm:presLayoutVars>
      </dgm:prSet>
      <dgm:spPr/>
    </dgm:pt>
    <dgm:pt modelId="{7AB83EAF-6515-4500-BBE9-26A50ABE2044}" type="pres">
      <dgm:prSet presAssocID="{4C79A500-0D81-4DC7-A59D-D09473DC1B79}"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custLinFactNeighborX="-20374" custLinFactNeighborY="3679">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1" presStyleCnt="25"/>
      <dgm:spPr/>
    </dgm:pt>
    <dgm:pt modelId="{4D5541B1-94CC-486A-A587-1BDCC1B55849}" type="pres">
      <dgm:prSet presAssocID="{8709E6E5-D142-4BFD-AECF-C87C3FEE0DC8}" presName="connTx" presStyleLbl="parChTrans1D4" presStyleIdx="1" presStyleCnt="25"/>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1" presStyleCnt="25" custScaleX="41273" custLinFactX="35552" custLinFactNeighborX="100000" custLinFactNeighborY="7735">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2" presStyleCnt="25"/>
      <dgm:spPr/>
    </dgm:pt>
    <dgm:pt modelId="{513BC77C-1525-4337-B6B8-0D19A58078AF}" type="pres">
      <dgm:prSet presAssocID="{1AFDD5BE-3AE1-44B1-9B6A-C6F6BE01CD4E}" presName="connTx" presStyleLbl="parChTrans1D4" presStyleIdx="2" presStyleCnt="25"/>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2" presStyleCnt="25" custScaleX="41273" custLinFactX="3619" custLinFactNeighborX="100000" custLinFactNeighborY="10849">
        <dgm:presLayoutVars>
          <dgm:chPref val="3"/>
        </dgm:presLayoutVars>
      </dgm:prSet>
      <dgm:spPr/>
    </dgm:pt>
    <dgm:pt modelId="{6FC40A62-90E6-4D97-8B42-BC1654F692D1}" type="pres">
      <dgm:prSet presAssocID="{A50C767F-6550-4C34-9238-8143FE3868C4}"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custLinFactNeighborX="-20374" custLinFactNeighborY="3679">
        <dgm:presLayoutVars>
          <dgm:chPref val="3"/>
        </dgm:presLayoutVars>
      </dgm:prSet>
      <dgm:spPr/>
    </dgm:pt>
    <dgm:pt modelId="{24E9E093-7899-49B7-B20D-EE7FC6ED5AB8}" type="pres">
      <dgm:prSet presAssocID="{5750667A-1C60-4C53-A62E-73F1BA69F7AB}" presName="level3hierChild" presStyleCnt="0"/>
      <dgm:spPr/>
    </dgm:pt>
    <dgm:pt modelId="{0B591C63-88E8-4D50-B354-145D4512BE43}" type="pres">
      <dgm:prSet presAssocID="{CC36FA44-F1A5-4DEB-9EAC-66C47B436A88}" presName="conn2-1" presStyleLbl="parChTrans1D4" presStyleIdx="3" presStyleCnt="25"/>
      <dgm:spPr/>
    </dgm:pt>
    <dgm:pt modelId="{17E9AFC8-0AFE-42D6-9935-A016D946EB7A}" type="pres">
      <dgm:prSet presAssocID="{CC36FA44-F1A5-4DEB-9EAC-66C47B436A88}" presName="connTx" presStyleLbl="parChTrans1D4" presStyleIdx="3" presStyleCnt="25"/>
      <dgm:spPr/>
    </dgm:pt>
    <dgm:pt modelId="{21CF7313-9252-4F53-8E30-0757031824D0}" type="pres">
      <dgm:prSet presAssocID="{BE8F4570-D075-4E80-8E7A-FDA94C62704B}" presName="root2" presStyleCnt="0"/>
      <dgm:spPr/>
    </dgm:pt>
    <dgm:pt modelId="{F809AA6D-0CD2-4A9E-BE01-5FD2741077FC}" type="pres">
      <dgm:prSet presAssocID="{BE8F4570-D075-4E80-8E7A-FDA94C62704B}" presName="LevelTwoTextNode" presStyleLbl="node4" presStyleIdx="3" presStyleCnt="25" custScaleX="41273" custLinFactNeighborX="29313" custLinFactNeighborY="10573">
        <dgm:presLayoutVars>
          <dgm:chPref val="3"/>
        </dgm:presLayoutVars>
      </dgm:prSet>
      <dgm:spPr/>
    </dgm:pt>
    <dgm:pt modelId="{E299F6BE-5766-4367-8606-457938F3C30E}" type="pres">
      <dgm:prSet presAssocID="{BE8F4570-D075-4E80-8E7A-FDA94C62704B}" presName="level3hierChild" presStyleCnt="0"/>
      <dgm:spPr/>
    </dgm:pt>
    <dgm:pt modelId="{FDB035AF-EF02-46FC-ACF6-FDA22F996CF1}" type="pres">
      <dgm:prSet presAssocID="{760E8AA8-F9A7-464C-B798-58B0E18EBAC2}" presName="conn2-1" presStyleLbl="parChTrans1D4" presStyleIdx="4" presStyleCnt="25"/>
      <dgm:spPr/>
    </dgm:pt>
    <dgm:pt modelId="{56BDB758-039D-4CDC-88C8-A2D01C0F37EA}" type="pres">
      <dgm:prSet presAssocID="{760E8AA8-F9A7-464C-B798-58B0E18EBAC2}" presName="connTx" presStyleLbl="parChTrans1D4" presStyleIdx="4" presStyleCnt="25"/>
      <dgm:spPr/>
    </dgm:pt>
    <dgm:pt modelId="{8BCFA9E2-E76E-4166-B713-ABC4DC3B581E}" type="pres">
      <dgm:prSet presAssocID="{5C7AA53C-0C12-4448-B4AA-84590C20190B}" presName="root2" presStyleCnt="0"/>
      <dgm:spPr/>
    </dgm:pt>
    <dgm:pt modelId="{AF855EAC-399E-4ABC-9AA3-E94BE39F0826}" type="pres">
      <dgm:prSet presAssocID="{5C7AA53C-0C12-4448-B4AA-84590C20190B}" presName="LevelTwoTextNode" presStyleLbl="node4" presStyleIdx="4" presStyleCnt="25" custScaleX="41273" custLinFactNeighborX="-3812" custLinFactNeighborY="14456">
        <dgm:presLayoutVars>
          <dgm:chPref val="3"/>
        </dgm:presLayoutVars>
      </dgm:prSet>
      <dgm:spPr/>
    </dgm:pt>
    <dgm:pt modelId="{BBB9D3FB-F1E8-4513-A918-FBD4442159DA}" type="pres">
      <dgm:prSet presAssocID="{5C7AA53C-0C12-4448-B4AA-84590C20190B}" presName="level3hierChild" presStyleCnt="0"/>
      <dgm:spPr/>
    </dgm:pt>
    <dgm:pt modelId="{996918DF-FC70-4157-A568-56FFE69AEB33}" type="pres">
      <dgm:prSet presAssocID="{679B3662-FDBC-41E7-A89E-7B28256CCCD3}" presName="conn2-1" presStyleLbl="parChTrans1D4" presStyleIdx="5" presStyleCnt="25"/>
      <dgm:spPr/>
    </dgm:pt>
    <dgm:pt modelId="{9BDD72E5-EF08-4F77-9516-F9AE1FDFA467}" type="pres">
      <dgm:prSet presAssocID="{679B3662-FDBC-41E7-A89E-7B28256CCCD3}" presName="connTx" presStyleLbl="parChTrans1D4" presStyleIdx="5" presStyleCnt="25"/>
      <dgm:spPr/>
    </dgm:pt>
    <dgm:pt modelId="{0438441B-5D81-419D-BE9E-C9A9F0D1FE16}" type="pres">
      <dgm:prSet presAssocID="{BC39CBA7-CF80-4668-9A8C-9117F51B23E8}" presName="root2" presStyleCnt="0"/>
      <dgm:spPr/>
    </dgm:pt>
    <dgm:pt modelId="{07552DB2-1FFD-496E-85CD-F1AE7616364F}" type="pres">
      <dgm:prSet presAssocID="{BC39CBA7-CF80-4668-9A8C-9117F51B23E8}" presName="LevelTwoTextNode" presStyleLbl="node4" presStyleIdx="5" presStyleCnt="25" custScaleX="41273" custLinFactNeighborX="-24900" custLinFactNeighborY="10573">
        <dgm:presLayoutVars>
          <dgm:chPref val="3"/>
        </dgm:presLayoutVars>
      </dgm:prSet>
      <dgm:spPr/>
    </dgm:pt>
    <dgm:pt modelId="{68FC5B58-EED0-46E3-ABF9-7B13F47FCD9E}" type="pres">
      <dgm:prSet presAssocID="{BC39CBA7-CF80-4668-9A8C-9117F51B23E8}"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8922" custLinFactNeighborY="1917">
        <dgm:presLayoutVars>
          <dgm:chPref val="3"/>
        </dgm:presLayoutVars>
      </dgm:prSet>
      <dgm:spPr/>
    </dgm:pt>
    <dgm:pt modelId="{2105B7CE-B91D-4034-A761-A05C1FAC2409}" type="pres">
      <dgm:prSet presAssocID="{9A202CAD-248C-4716-BDFF-697AB96517E2}" presName="level3hierChild" presStyleCnt="0"/>
      <dgm:spPr/>
    </dgm:pt>
    <dgm:pt modelId="{3CC7D2F2-8F2F-4096-8B2C-08A1AEF50DCD}" type="pres">
      <dgm:prSet presAssocID="{DD80245D-3661-47A7-87CA-A2906A5E579D}" presName="conn2-1" presStyleLbl="parChTrans1D4" presStyleIdx="6" presStyleCnt="25"/>
      <dgm:spPr/>
    </dgm:pt>
    <dgm:pt modelId="{61C38878-4AD7-4D81-AE74-7CCA160FB550}" type="pres">
      <dgm:prSet presAssocID="{DD80245D-3661-47A7-87CA-A2906A5E579D}" presName="connTx" presStyleLbl="parChTrans1D4" presStyleIdx="6" presStyleCnt="25"/>
      <dgm:spPr/>
    </dgm:pt>
    <dgm:pt modelId="{3C2D3A75-F5E0-4963-8699-C336A6D6E97C}" type="pres">
      <dgm:prSet presAssocID="{C70CA1AE-4A4F-4169-B946-9871CE3AF883}" presName="root2" presStyleCnt="0"/>
      <dgm:spPr/>
    </dgm:pt>
    <dgm:pt modelId="{69B9C8B2-D244-49DA-87E6-7512E24533B3}" type="pres">
      <dgm:prSet presAssocID="{C70CA1AE-4A4F-4169-B946-9871CE3AF883}" presName="LevelTwoTextNode" presStyleLbl="node4" presStyleIdx="6" presStyleCnt="25" custScaleX="41273" custLinFactX="37646" custLinFactNeighborX="100000" custLinFactNeighborY="15943">
        <dgm:presLayoutVars>
          <dgm:chPref val="3"/>
        </dgm:presLayoutVars>
      </dgm:prSet>
      <dgm:spPr/>
    </dgm:pt>
    <dgm:pt modelId="{DCDB0F9C-F8F2-4976-A27F-8DD12C0EF20F}" type="pres">
      <dgm:prSet presAssocID="{C70CA1AE-4A4F-4169-B946-9871CE3AF883}" presName="level3hierChild" presStyleCnt="0"/>
      <dgm:spPr/>
    </dgm:pt>
    <dgm:pt modelId="{15044945-9CB2-4F0C-93E6-A4A2D864587E}" type="pres">
      <dgm:prSet presAssocID="{D5821400-8830-4AAC-B8F1-7385A8B0EA17}" presName="conn2-1" presStyleLbl="parChTrans1D4" presStyleIdx="7" presStyleCnt="25"/>
      <dgm:spPr/>
    </dgm:pt>
    <dgm:pt modelId="{E67F117A-2EF7-4156-8D44-E4F7D4112419}" type="pres">
      <dgm:prSet presAssocID="{D5821400-8830-4AAC-B8F1-7385A8B0EA17}" presName="connTx" presStyleLbl="parChTrans1D4" presStyleIdx="7" presStyleCnt="25"/>
      <dgm:spPr/>
    </dgm:pt>
    <dgm:pt modelId="{C5B68437-ED83-4ECD-9A4C-20A211497D3F}" type="pres">
      <dgm:prSet presAssocID="{B36B425A-66FC-4154-81F5-26A9E74D54DD}" presName="root2" presStyleCnt="0"/>
      <dgm:spPr/>
    </dgm:pt>
    <dgm:pt modelId="{8C559F55-6A4D-4687-85DD-662AA2B9ECA4}" type="pres">
      <dgm:prSet presAssocID="{B36B425A-66FC-4154-81F5-26A9E74D54DD}" presName="LevelTwoTextNode" presStyleLbl="node4" presStyleIdx="7" presStyleCnt="25" custScaleX="41273" custLinFactX="3619" custLinFactNeighborX="100000" custLinFactNeighborY="20734">
        <dgm:presLayoutVars>
          <dgm:chPref val="3"/>
        </dgm:presLayoutVars>
      </dgm:prSet>
      <dgm:spPr/>
    </dgm:pt>
    <dgm:pt modelId="{02BD7940-09F0-4197-8036-2F4BC46458F4}" type="pres">
      <dgm:prSet presAssocID="{B36B425A-66FC-4154-81F5-26A9E74D54DD}"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custLinFactNeighborX="-20374" custLinFactNeighborY="3679">
        <dgm:presLayoutVars>
          <dgm:chPref val="3"/>
        </dgm:presLayoutVars>
      </dgm:prSet>
      <dgm:spPr/>
    </dgm:pt>
    <dgm:pt modelId="{DBF3112B-3715-478F-8E2A-1530B13A6E48}" type="pres">
      <dgm:prSet presAssocID="{184F23D8-5D0E-41E2-B13D-FDD5F321ABE2}" presName="level3hierChild" presStyleCnt="0"/>
      <dgm:spPr/>
    </dgm:pt>
    <dgm:pt modelId="{AE96A882-DF13-4857-90E2-7435CC5379ED}" type="pres">
      <dgm:prSet presAssocID="{DD498189-14FE-412F-8A50-C90DFDABFE43}" presName="conn2-1" presStyleLbl="parChTrans1D4" presStyleIdx="8" presStyleCnt="25"/>
      <dgm:spPr/>
    </dgm:pt>
    <dgm:pt modelId="{1DD43DBE-8E5A-4B2F-87DF-DE71B6058F59}" type="pres">
      <dgm:prSet presAssocID="{DD498189-14FE-412F-8A50-C90DFDABFE43}" presName="connTx" presStyleLbl="parChTrans1D4" presStyleIdx="8" presStyleCnt="25"/>
      <dgm:spPr/>
    </dgm:pt>
    <dgm:pt modelId="{625EF906-99D8-4B66-8972-92C195F43F99}" type="pres">
      <dgm:prSet presAssocID="{F8A83A77-F37C-4B25-869F-544FEA945FF3}" presName="root2" presStyleCnt="0"/>
      <dgm:spPr/>
    </dgm:pt>
    <dgm:pt modelId="{75C3ECB2-D843-400D-942E-D1EE7EDAAE1F}" type="pres">
      <dgm:prSet presAssocID="{F8A83A77-F37C-4B25-869F-544FEA945FF3}" presName="LevelTwoTextNode" presStyleLbl="node4" presStyleIdx="8" presStyleCnt="25" custScaleX="41273" custLinFactNeighborX="77915" custLinFactNeighborY="21313">
        <dgm:presLayoutVars>
          <dgm:chPref val="3"/>
        </dgm:presLayoutVars>
      </dgm:prSet>
      <dgm:spPr/>
    </dgm:pt>
    <dgm:pt modelId="{0BD17373-1B47-46E8-86CC-A955F16CD4C0}" type="pres">
      <dgm:prSet presAssocID="{F8A83A77-F37C-4B25-869F-544FEA945FF3}"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2964" custLinFactNeighborY="2727">
        <dgm:presLayoutVars>
          <dgm:chPref val="3"/>
        </dgm:presLayoutVars>
      </dgm:prSet>
      <dgm:spPr/>
    </dgm:pt>
    <dgm:pt modelId="{7EB9537A-5576-4854-BFE9-12DDC4F32C48}" type="pres">
      <dgm:prSet presAssocID="{D4FCFB89-290D-4A43-B957-C7CDC4010B6F}" presName="level3hierChild" presStyleCnt="0"/>
      <dgm:spPr/>
    </dgm:pt>
    <dgm:pt modelId="{85803838-EBF8-4CDA-9D12-B8DFEBEB76E5}" type="pres">
      <dgm:prSet presAssocID="{7DECA9D3-249A-40F0-A1D3-C8D276F6A68B}" presName="conn2-1" presStyleLbl="parChTrans1D4" presStyleIdx="9" presStyleCnt="25"/>
      <dgm:spPr/>
    </dgm:pt>
    <dgm:pt modelId="{AE837EB3-1C39-4394-85F0-EF099836EF23}" type="pres">
      <dgm:prSet presAssocID="{7DECA9D3-249A-40F0-A1D3-C8D276F6A68B}" presName="connTx" presStyleLbl="parChTrans1D4" presStyleIdx="9" presStyleCnt="25"/>
      <dgm:spPr/>
    </dgm:pt>
    <dgm:pt modelId="{50A4FD3A-AD35-457C-B645-8CB288C2274D}" type="pres">
      <dgm:prSet presAssocID="{F1EF110E-75D0-425A-B477-FF9B3467FF38}" presName="root2" presStyleCnt="0"/>
      <dgm:spPr/>
    </dgm:pt>
    <dgm:pt modelId="{1B2E47E2-3018-4CCF-AEF5-0CF748DE9FFE}" type="pres">
      <dgm:prSet presAssocID="{F1EF110E-75D0-425A-B477-FF9B3467FF38}" presName="LevelTwoTextNode" presStyleLbl="node4" presStyleIdx="9" presStyleCnt="25" custScaleX="41273" custLinFactNeighborX="-19650" custLinFactNeighborY="7139">
        <dgm:presLayoutVars>
          <dgm:chPref val="3"/>
        </dgm:presLayoutVars>
      </dgm:prSet>
      <dgm:spPr/>
    </dgm:pt>
    <dgm:pt modelId="{545CE631-0A00-46E6-89C4-4DD4A864DB61}" type="pres">
      <dgm:prSet presAssocID="{F1EF110E-75D0-425A-B477-FF9B3467FF38}"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custLinFactNeighborX="-20374" custLinFactNeighborY="367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10" presStyleCnt="25"/>
      <dgm:spPr/>
    </dgm:pt>
    <dgm:pt modelId="{B524C45B-F0A8-48BC-8FFD-AAEA2E66D573}" type="pres">
      <dgm:prSet presAssocID="{A54D0C3F-8E69-42EE-A95D-02D0773C0514}" presName="connTx" presStyleLbl="parChTrans1D4" presStyleIdx="10" presStyleCnt="25"/>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10" presStyleCnt="25" custScaleX="41273" custLinFactNeighborX="29313" custLinFactNeighborY="2689">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11" presStyleCnt="25"/>
      <dgm:spPr/>
    </dgm:pt>
    <dgm:pt modelId="{24720630-9229-40B1-B484-FEB3FD5DC432}" type="pres">
      <dgm:prSet presAssocID="{647F5F73-536A-4684-9216-43CB240BE3FC}" presName="connTx" presStyleLbl="parChTrans1D4" presStyleIdx="11" presStyleCnt="25"/>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11" presStyleCnt="25" custScaleX="41273" custLinFactNeighborX="-2375" custLinFactNeighborY="2689">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12" presStyleCnt="25"/>
      <dgm:spPr/>
    </dgm:pt>
    <dgm:pt modelId="{A235126A-BAC7-405F-8409-7A22F268C839}" type="pres">
      <dgm:prSet presAssocID="{9E45A069-5AE3-44F3-8B09-4C1BB2FDB6A5}" presName="connTx" presStyleLbl="parChTrans1D4" presStyleIdx="12" presStyleCnt="25"/>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12" presStyleCnt="25" custScaleX="41273" custLinFactNeighborX="-25206" custLinFactNeighborY="2689">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13" presStyleCnt="25"/>
      <dgm:spPr/>
    </dgm:pt>
    <dgm:pt modelId="{9F5C7D54-7DE4-4C1E-8D56-B88BA596B449}" type="pres">
      <dgm:prSet presAssocID="{7F66D502-5C83-4C8C-B64C-D3846C1D8212}" presName="connTx" presStyleLbl="parChTrans1D4" presStyleIdx="13" presStyleCnt="25"/>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13" presStyleCnt="25" custScaleX="41273" custLinFactX="37585" custLinFactNeighborX="100000" custLinFactNeighborY="13349">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14" presStyleCnt="25"/>
      <dgm:spPr/>
    </dgm:pt>
    <dgm:pt modelId="{E5EC65E0-B24A-4EDE-AAF7-60F7658B80A0}" type="pres">
      <dgm:prSet presAssocID="{5EB0A702-8A42-438F-8744-AA30D8E404FB}" presName="connTx" presStyleLbl="parChTrans1D4" presStyleIdx="14" presStyleCnt="25"/>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14" presStyleCnt="25" custScaleX="41273" custLinFactX="3619" custLinFactNeighborX="100000" custLinFactNeighborY="13546">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15" presStyleCnt="25"/>
      <dgm:spPr/>
    </dgm:pt>
    <dgm:pt modelId="{0D02F4E0-BCF7-464C-AEFD-0DF355DE45D6}" type="pres">
      <dgm:prSet presAssocID="{62D8A673-0EDA-4907-9D43-C778702F1991}" presName="connTx" presStyleLbl="parChTrans1D4" presStyleIdx="15" presStyleCnt="25"/>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15" presStyleCnt="25" custScaleX="41273" custLinFactNeighborX="77461" custLinFactNeighborY="7240">
        <dgm:presLayoutVars>
          <dgm:chPref val="3"/>
        </dgm:presLayoutVars>
      </dgm:prSet>
      <dgm:spPr/>
    </dgm:pt>
    <dgm:pt modelId="{AF319530-5E97-4D26-88C5-E4927F6C2A5E}" type="pres">
      <dgm:prSet presAssocID="{5B4F283A-C9ED-409E-A4C5-D614C4C06FEC}"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2964" custLinFactNeighborY="2727">
        <dgm:presLayoutVars>
          <dgm:chPref val="3"/>
        </dgm:presLayoutVars>
      </dgm:prSet>
      <dgm:spPr/>
    </dgm:pt>
    <dgm:pt modelId="{E02D9794-9E87-49BF-A0FB-361A0EF48A9F}" type="pres">
      <dgm:prSet presAssocID="{1FECF7E7-390A-4014-97CD-B0B6CD7B845B}" presName="level3hierChild" presStyleCnt="0"/>
      <dgm:spPr/>
    </dgm:pt>
    <dgm:pt modelId="{121E8C89-C8B1-4EC0-A5F6-A12D9F8CE11A}" type="pres">
      <dgm:prSet presAssocID="{6D7572A8-F39B-4483-8518-338F3ECE7AC3}" presName="conn2-1" presStyleLbl="parChTrans1D4" presStyleIdx="16" presStyleCnt="25"/>
      <dgm:spPr/>
    </dgm:pt>
    <dgm:pt modelId="{52A40954-1EF5-4301-BB0D-4A14AB1CC04D}" type="pres">
      <dgm:prSet presAssocID="{6D7572A8-F39B-4483-8518-338F3ECE7AC3}" presName="connTx" presStyleLbl="parChTrans1D4" presStyleIdx="16" presStyleCnt="25"/>
      <dgm:spPr/>
    </dgm:pt>
    <dgm:pt modelId="{99CABB6E-FFAD-40AD-9533-BA0DD9762FCA}" type="pres">
      <dgm:prSet presAssocID="{26869DE0-4993-44E7-9D22-56032583FD6F}" presName="root2" presStyleCnt="0"/>
      <dgm:spPr/>
    </dgm:pt>
    <dgm:pt modelId="{A8A89C30-B007-4C88-AFB7-6A8BFD16B2E2}" type="pres">
      <dgm:prSet presAssocID="{26869DE0-4993-44E7-9D22-56032583FD6F}" presName="LevelTwoTextNode" presStyleLbl="node4" presStyleIdx="16" presStyleCnt="25" custScaleX="41273" custLinFactNeighborX="-19650" custLinFactNeighborY="7139">
        <dgm:presLayoutVars>
          <dgm:chPref val="3"/>
        </dgm:presLayoutVars>
      </dgm:prSet>
      <dgm:spPr/>
    </dgm:pt>
    <dgm:pt modelId="{0E528A58-A1EE-4AE0-A998-3CB89EB7162A}" type="pres">
      <dgm:prSet presAssocID="{26869DE0-4993-44E7-9D22-56032583FD6F}" presName="level3hierChild" presStyleCnt="0"/>
      <dgm:spPr/>
    </dgm:pt>
    <dgm:pt modelId="{6947EAEF-FA10-46B2-BDDB-2A4DB80AF9E5}" type="pres">
      <dgm:prSet presAssocID="{3AF676AD-15F3-45F2-BED2-3A6F685BD7A4}" presName="conn2-1" presStyleLbl="parChTrans1D4" presStyleIdx="17" presStyleCnt="25"/>
      <dgm:spPr/>
    </dgm:pt>
    <dgm:pt modelId="{51019FD1-E3B3-4EFE-9A1A-D5FD90FD7DEB}" type="pres">
      <dgm:prSet presAssocID="{3AF676AD-15F3-45F2-BED2-3A6F685BD7A4}" presName="connTx" presStyleLbl="parChTrans1D4" presStyleIdx="17" presStyleCnt="25"/>
      <dgm:spPr/>
    </dgm:pt>
    <dgm:pt modelId="{71FA15BD-90BF-4345-8438-6B484C1F8D7C}" type="pres">
      <dgm:prSet presAssocID="{1825F196-B78B-4006-9F57-5A3FD841401A}" presName="root2" presStyleCnt="0"/>
      <dgm:spPr/>
    </dgm:pt>
    <dgm:pt modelId="{84B8FAB6-4591-4EDA-9884-4AFC9C368A02}" type="pres">
      <dgm:prSet presAssocID="{1825F196-B78B-4006-9F57-5A3FD841401A}" presName="LevelTwoTextNode" presStyleLbl="node4" presStyleIdx="17" presStyleCnt="25" custScaleX="41273" custLinFactNeighborX="-3812" custLinFactNeighborY="15">
        <dgm:presLayoutVars>
          <dgm:chPref val="3"/>
        </dgm:presLayoutVars>
      </dgm:prSet>
      <dgm:spPr/>
    </dgm:pt>
    <dgm:pt modelId="{AD8C2F8D-B6B6-4A53-AF01-932640EDB4BD}" type="pres">
      <dgm:prSet presAssocID="{1825F196-B78B-4006-9F57-5A3FD841401A}" presName="level3hierChild" presStyleCnt="0"/>
      <dgm:spPr/>
    </dgm:pt>
    <dgm:pt modelId="{E141F8B9-088F-4915-9836-C61B826C42B7}" type="pres">
      <dgm:prSet presAssocID="{BE9467E8-03E3-4F9E-B26B-78EAAE4F3016}" presName="conn2-1" presStyleLbl="parChTrans1D4" presStyleIdx="18" presStyleCnt="25"/>
      <dgm:spPr/>
    </dgm:pt>
    <dgm:pt modelId="{7BEA992C-BE52-4B09-8B66-37A36E74D9F5}" type="pres">
      <dgm:prSet presAssocID="{BE9467E8-03E3-4F9E-B26B-78EAAE4F3016}" presName="connTx" presStyleLbl="parChTrans1D4" presStyleIdx="18" presStyleCnt="25"/>
      <dgm:spPr/>
    </dgm:pt>
    <dgm:pt modelId="{E0D55220-5F3F-4150-A059-33F4488D1411}" type="pres">
      <dgm:prSet presAssocID="{D7EBE3BC-8889-425B-A3DD-342DEFECED29}" presName="root2" presStyleCnt="0"/>
      <dgm:spPr/>
    </dgm:pt>
    <dgm:pt modelId="{5CB9443D-2F21-499F-BC12-83916015CBFE}" type="pres">
      <dgm:prSet presAssocID="{D7EBE3BC-8889-425B-A3DD-342DEFECED29}" presName="LevelTwoTextNode" presStyleLbl="node4" presStyleIdx="18" presStyleCnt="25" custScaleX="41273" custLinFactNeighborX="-24900" custLinFactNeighborY="8609">
        <dgm:presLayoutVars>
          <dgm:chPref val="3"/>
        </dgm:presLayoutVars>
      </dgm:prSet>
      <dgm:spPr/>
    </dgm:pt>
    <dgm:pt modelId="{155098D9-9B3E-490C-A57B-4930C838FB78}" type="pres">
      <dgm:prSet presAssocID="{D7EBE3BC-8889-425B-A3DD-342DEFECED29}" presName="level3hierChild" presStyleCnt="0"/>
      <dgm:spPr/>
    </dgm:pt>
    <dgm:pt modelId="{1992A773-71AC-48DE-9E61-334660E08185}" type="pres">
      <dgm:prSet presAssocID="{EDC60B2B-C481-42B1-AC41-05B15EEAB800}" presName="conn2-1" presStyleLbl="parChTrans1D4" presStyleIdx="19" presStyleCnt="25"/>
      <dgm:spPr/>
    </dgm:pt>
    <dgm:pt modelId="{F3273473-4ED3-4000-9B24-ED9F19DFE6AE}" type="pres">
      <dgm:prSet presAssocID="{EDC60B2B-C481-42B1-AC41-05B15EEAB800}" presName="connTx" presStyleLbl="parChTrans1D4" presStyleIdx="19" presStyleCnt="25"/>
      <dgm:spPr/>
    </dgm:pt>
    <dgm:pt modelId="{F143085F-3EB9-48D0-9D7D-1DC2631FDECD}" type="pres">
      <dgm:prSet presAssocID="{59AD188C-AE9E-4DF1-8848-4BE369930B09}" presName="root2" presStyleCnt="0"/>
      <dgm:spPr/>
    </dgm:pt>
    <dgm:pt modelId="{134CBBD7-B608-43A7-B87A-AFBB4CFA5CB4}" type="pres">
      <dgm:prSet presAssocID="{59AD188C-AE9E-4DF1-8848-4BE369930B09}" presName="LevelTwoTextNode" presStyleLbl="node4" presStyleIdx="19" presStyleCnt="25" custScaleX="41273" custLinFactNeighborX="-58927" custLinFactNeighborY="9588">
        <dgm:presLayoutVars>
          <dgm:chPref val="3"/>
        </dgm:presLayoutVars>
      </dgm:prSet>
      <dgm:spPr/>
    </dgm:pt>
    <dgm:pt modelId="{89458B3B-A121-4F46-8D59-1D1CE61BE032}" type="pres">
      <dgm:prSet presAssocID="{59AD188C-AE9E-4DF1-8848-4BE369930B09}"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2964" custLinFactNeighborY="2727">
        <dgm:presLayoutVars>
          <dgm:chPref val="3"/>
        </dgm:presLayoutVars>
      </dgm:prSet>
      <dgm:spPr/>
    </dgm:pt>
    <dgm:pt modelId="{2215C8AB-70DD-4C77-AE45-8AC3C13DE235}" type="pres">
      <dgm:prSet presAssocID="{FAD291CE-2418-4918-843A-E16A077230D6}" presName="level3hierChild" presStyleCnt="0"/>
      <dgm:spPr/>
    </dgm:pt>
    <dgm:pt modelId="{1844A11C-B933-44F4-9FB7-DE42E220EA55}" type="pres">
      <dgm:prSet presAssocID="{BEABFC80-80E7-4435-A0BA-8DB9EBB33AC4}" presName="conn2-1" presStyleLbl="parChTrans1D4" presStyleIdx="20" presStyleCnt="25"/>
      <dgm:spPr/>
    </dgm:pt>
    <dgm:pt modelId="{6EC44A97-8C80-4A87-BEC6-4E986D4F5A49}" type="pres">
      <dgm:prSet presAssocID="{BEABFC80-80E7-4435-A0BA-8DB9EBB33AC4}" presName="connTx" presStyleLbl="parChTrans1D4" presStyleIdx="20" presStyleCnt="25"/>
      <dgm:spPr/>
    </dgm:pt>
    <dgm:pt modelId="{66095F7B-11A1-4FCB-9B40-9677312CF002}" type="pres">
      <dgm:prSet presAssocID="{BFB813A5-535B-499F-B509-A6333B929595}" presName="root2" presStyleCnt="0"/>
      <dgm:spPr/>
    </dgm:pt>
    <dgm:pt modelId="{4B5C0914-7339-47CF-8C89-40F57AFC20E9}" type="pres">
      <dgm:prSet presAssocID="{BFB813A5-535B-499F-B509-A6333B929595}" presName="LevelTwoTextNode" presStyleLbl="node4" presStyleIdx="20" presStyleCnt="25" custScaleX="41273" custLinFactNeighborX="28233" custLinFactNeighborY="14347">
        <dgm:presLayoutVars>
          <dgm:chPref val="3"/>
        </dgm:presLayoutVars>
      </dgm:prSet>
      <dgm:spPr/>
    </dgm:pt>
    <dgm:pt modelId="{8A23A808-E499-48AD-92E0-548BFE98358A}" type="pres">
      <dgm:prSet presAssocID="{BFB813A5-535B-499F-B509-A6333B929595}" presName="level3hierChild" presStyleCnt="0"/>
      <dgm:spPr/>
    </dgm:pt>
    <dgm:pt modelId="{B3E7FF59-FE3A-4AEB-87F0-848C59E0FDFC}" type="pres">
      <dgm:prSet presAssocID="{EE12F2A7-1D3E-465D-A17D-1498D36AB371}" presName="conn2-1" presStyleLbl="parChTrans1D4" presStyleIdx="21" presStyleCnt="25"/>
      <dgm:spPr/>
    </dgm:pt>
    <dgm:pt modelId="{8A7A14F0-658D-4F65-9048-E000FEBBFD5E}" type="pres">
      <dgm:prSet presAssocID="{EE12F2A7-1D3E-465D-A17D-1498D36AB371}" presName="connTx" presStyleLbl="parChTrans1D4" presStyleIdx="21" presStyleCnt="25"/>
      <dgm:spPr/>
    </dgm:pt>
    <dgm:pt modelId="{00D49B68-1B94-4D98-B5CB-5B4A7E94B6C2}" type="pres">
      <dgm:prSet presAssocID="{DDD8076B-426C-49B9-BC16-4F540EFDDD2B}" presName="root2" presStyleCnt="0"/>
      <dgm:spPr/>
    </dgm:pt>
    <dgm:pt modelId="{D99BB133-3444-41DE-8640-AB8B71587ED5}" type="pres">
      <dgm:prSet presAssocID="{DDD8076B-426C-49B9-BC16-4F540EFDDD2B}" presName="LevelTwoTextNode" presStyleLbl="node4" presStyleIdx="21" presStyleCnt="25" custScaleX="41273" custLinFactNeighborX="-2867" custLinFactNeighborY="5385">
        <dgm:presLayoutVars>
          <dgm:chPref val="3"/>
        </dgm:presLayoutVars>
      </dgm:prSet>
      <dgm:spPr/>
    </dgm:pt>
    <dgm:pt modelId="{DCB38AF7-8BF1-4698-A2CA-AD4FB2793A88}" type="pres">
      <dgm:prSet presAssocID="{DDD8076B-426C-49B9-BC16-4F540EFDDD2B}" presName="level3hierChild" presStyleCnt="0"/>
      <dgm:spPr/>
    </dgm:pt>
    <dgm:pt modelId="{7021A581-D176-4DF3-883C-77EFB747223A}" type="pres">
      <dgm:prSet presAssocID="{357E3D0F-0DA5-4218-828C-BA87A015F59B}" presName="conn2-1" presStyleLbl="parChTrans1D4" presStyleIdx="22" presStyleCnt="25"/>
      <dgm:spPr/>
    </dgm:pt>
    <dgm:pt modelId="{BE0C6693-FB2F-4A53-9A79-93F3452DA8FC}" type="pres">
      <dgm:prSet presAssocID="{357E3D0F-0DA5-4218-828C-BA87A015F59B}" presName="connTx" presStyleLbl="parChTrans1D4" presStyleIdx="22" presStyleCnt="25"/>
      <dgm:spPr/>
    </dgm:pt>
    <dgm:pt modelId="{14A71C7E-D418-4825-9E66-192AB505B4FD}" type="pres">
      <dgm:prSet presAssocID="{4F8549E6-F108-4C64-8D20-93F05684284D}" presName="root2" presStyleCnt="0"/>
      <dgm:spPr/>
    </dgm:pt>
    <dgm:pt modelId="{6AEC2C79-6330-4A1E-B4B5-8133F07520A2}" type="pres">
      <dgm:prSet presAssocID="{4F8549E6-F108-4C64-8D20-93F05684284D}" presName="LevelTwoTextNode" presStyleLbl="node4" presStyleIdx="22" presStyleCnt="25" custScaleX="41273" custLinFactNeighborX="-24900" custLinFactNeighborY="5385">
        <dgm:presLayoutVars>
          <dgm:chPref val="3"/>
        </dgm:presLayoutVars>
      </dgm:prSet>
      <dgm:spPr/>
    </dgm:pt>
    <dgm:pt modelId="{AA7A18D4-2053-42F7-A40B-3015A33DE9F8}" type="pres">
      <dgm:prSet presAssocID="{4F8549E6-F108-4C64-8D20-93F05684284D}"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2964" custLinFactNeighborY="2727">
        <dgm:presLayoutVars>
          <dgm:chPref val="3"/>
        </dgm:presLayoutVars>
      </dgm:prSet>
      <dgm:spPr/>
    </dgm:pt>
    <dgm:pt modelId="{5E2D3378-96D4-41DC-A3C6-85B63D524833}" type="pres">
      <dgm:prSet presAssocID="{FA959EE2-1142-42F1-A99B-BCEF0DA99B79}" presName="level3hierChild" presStyleCnt="0"/>
      <dgm:spPr/>
    </dgm:pt>
    <dgm:pt modelId="{30868059-5D14-4C4D-967B-68FAF518815D}" type="pres">
      <dgm:prSet presAssocID="{C3560D9A-5A2B-4A37-AFFE-D119A02F9FE5}" presName="conn2-1" presStyleLbl="parChTrans1D4" presStyleIdx="23" presStyleCnt="25"/>
      <dgm:spPr/>
    </dgm:pt>
    <dgm:pt modelId="{37D3FD5A-861F-4DF5-86E5-CA2F85458B71}" type="pres">
      <dgm:prSet presAssocID="{C3560D9A-5A2B-4A37-AFFE-D119A02F9FE5}" presName="connTx" presStyleLbl="parChTrans1D4" presStyleIdx="23" presStyleCnt="25"/>
      <dgm:spPr/>
    </dgm:pt>
    <dgm:pt modelId="{B3FD596B-F7C1-4773-9F08-751FB491743B}" type="pres">
      <dgm:prSet presAssocID="{CCA93883-2624-418D-B504-3A385E99020E}" presName="root2" presStyleCnt="0"/>
      <dgm:spPr/>
    </dgm:pt>
    <dgm:pt modelId="{F048A148-7001-4500-9DDF-C2D7AD1D55F8}" type="pres">
      <dgm:prSet presAssocID="{CCA93883-2624-418D-B504-3A385E99020E}" presName="LevelTwoTextNode" presStyleLbl="node4" presStyleIdx="23" presStyleCnt="25" custScaleX="41273" custLinFactX="35552" custLinFactNeighborX="100000" custLinFactNeighborY="5872">
        <dgm:presLayoutVars>
          <dgm:chPref val="3"/>
        </dgm:presLayoutVars>
      </dgm:prSet>
      <dgm:spPr/>
    </dgm:pt>
    <dgm:pt modelId="{D26BA648-16B2-4EFE-AD5C-8ACDB36ACCDE}" type="pres">
      <dgm:prSet presAssocID="{CCA93883-2624-418D-B504-3A385E99020E}" presName="level3hierChild" presStyleCnt="0"/>
      <dgm:spPr/>
    </dgm:pt>
    <dgm:pt modelId="{DF33562B-7614-4343-A02B-D0BEC667704F}" type="pres">
      <dgm:prSet presAssocID="{77C09252-D9E8-4FE8-8C56-107666336682}" presName="conn2-1" presStyleLbl="parChTrans1D4" presStyleIdx="24" presStyleCnt="25"/>
      <dgm:spPr/>
    </dgm:pt>
    <dgm:pt modelId="{2DD22126-5D53-4940-BBC7-22B2DD42E240}" type="pres">
      <dgm:prSet presAssocID="{77C09252-D9E8-4FE8-8C56-107666336682}" presName="connTx" presStyleLbl="parChTrans1D4" presStyleIdx="24" presStyleCnt="25"/>
      <dgm:spPr/>
    </dgm:pt>
    <dgm:pt modelId="{C46E639D-144C-4AB8-B0AD-66931B3AA8EA}" type="pres">
      <dgm:prSet presAssocID="{320A9EDA-0820-4859-8B44-F9974DD8BD8B}" presName="root2" presStyleCnt="0"/>
      <dgm:spPr/>
    </dgm:pt>
    <dgm:pt modelId="{D44F4AB0-7D2A-413E-92D0-717D408E0869}" type="pres">
      <dgm:prSet presAssocID="{320A9EDA-0820-4859-8B44-F9974DD8BD8B}" presName="LevelTwoTextNode" presStyleLbl="node4" presStyleIdx="24" presStyleCnt="25" custScaleX="41273" custLinFactX="3619" custLinFactNeighborX="100000" custLinFactNeighborY="5872">
        <dgm:presLayoutVars>
          <dgm:chPref val="3"/>
        </dgm:presLayoutVars>
      </dgm:prSet>
      <dgm:spPr/>
    </dgm:pt>
    <dgm:pt modelId="{44F3C129-3B66-4509-8C0A-24D359404CDF}" type="pres">
      <dgm:prSet presAssocID="{320A9EDA-0820-4859-8B44-F9974DD8BD8B}" presName="level3hierChild" presStyleCnt="0"/>
      <dgm:spPr/>
    </dgm:pt>
  </dgm:ptLst>
  <dgm:cxnLst>
    <dgm:cxn modelId="{E96E3002-AC93-4AA2-BF8B-84B24D0FFCC1}" type="presOf" srcId="{59AD188C-AE9E-4DF1-8848-4BE369930B09}" destId="{134CBBD7-B608-43A7-B87A-AFBB4CFA5CB4}" srcOrd="0" destOrd="0" presId="urn:microsoft.com/office/officeart/2005/8/layout/hierarchy2"/>
    <dgm:cxn modelId="{BBFCBA02-B124-46DB-B272-3EE2D262D567}" type="presOf" srcId="{DD80245D-3661-47A7-87CA-A2906A5E579D}" destId="{3CC7D2F2-8F2F-4096-8B2C-08A1AEF50DCD}" srcOrd="0" destOrd="0" presId="urn:microsoft.com/office/officeart/2005/8/layout/hierarchy2"/>
    <dgm:cxn modelId="{C83CAA04-0CE9-401E-ADF0-5B195D391705}" type="presOf" srcId="{B36B425A-66FC-4154-81F5-26A9E74D54DD}" destId="{8C559F55-6A4D-4687-85DD-662AA2B9ECA4}" srcOrd="0" destOrd="0" presId="urn:microsoft.com/office/officeart/2005/8/layout/hierarchy2"/>
    <dgm:cxn modelId="{96B9B306-15D1-4C39-A5E2-91277BD9F8B1}" type="presOf" srcId="{7DECA9D3-249A-40F0-A1D3-C8D276F6A68B}" destId="{85803838-EBF8-4CDA-9D12-B8DFEBEB76E5}" srcOrd="0" destOrd="0" presId="urn:microsoft.com/office/officeart/2005/8/layout/hierarchy2"/>
    <dgm:cxn modelId="{D0F98907-D476-4A4C-9714-80336930DCE6}" type="presOf" srcId="{9441FF3F-C394-43E3-95A0-0014CEE55C19}" destId="{A05FB9DB-8755-4ADD-899D-EC2C202507CC}" srcOrd="1" destOrd="0" presId="urn:microsoft.com/office/officeart/2005/8/layout/hierarchy2"/>
    <dgm:cxn modelId="{01C38A07-122D-41EE-8CD7-F09449A2103F}" type="presOf" srcId="{679B3662-FDBC-41E7-A89E-7B28256CCCD3}" destId="{996918DF-FC70-4157-A568-56FFE69AEB33}" srcOrd="0" destOrd="0" presId="urn:microsoft.com/office/officeart/2005/8/layout/hierarchy2"/>
    <dgm:cxn modelId="{0F342208-A8AD-45E1-87E9-4137C97AAF34}" srcId="{DDD8076B-426C-49B9-BC16-4F540EFDDD2B}" destId="{4F8549E6-F108-4C64-8D20-93F05684284D}" srcOrd="0" destOrd="0" parTransId="{357E3D0F-0DA5-4218-828C-BA87A015F59B}" sibTransId="{211993A9-953D-4B9F-94EB-EC584DB27732}"/>
    <dgm:cxn modelId="{424E1A09-EF27-4C8A-BBC7-56A3F50FA4F2}" type="presOf" srcId="{EDC60B2B-C481-42B1-AC41-05B15EEAB800}" destId="{1992A773-71AC-48DE-9E61-334660E08185}" srcOrd="0" destOrd="0" presId="urn:microsoft.com/office/officeart/2005/8/layout/hierarchy2"/>
    <dgm:cxn modelId="{999F2409-5DEA-4824-9A61-4E37722F403A}" type="presOf" srcId="{3AF676AD-15F3-45F2-BED2-3A6F685BD7A4}" destId="{6947EAEF-FA10-46B2-BDDB-2A4DB80AF9E5}" srcOrd="0"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879A7A0A-2142-4D3D-A40A-9CE21C98ECE7}" srcId="{9A202CAD-248C-4716-BDFF-697AB96517E2}" destId="{C70CA1AE-4A4F-4169-B946-9871CE3AF883}" srcOrd="0" destOrd="0" parTransId="{DD80245D-3661-47A7-87CA-A2906A5E579D}" sibTransId="{107C291D-DE6E-44F8-9432-7966E445D72A}"/>
    <dgm:cxn modelId="{9EB5390B-7C01-4979-BB01-B731187D4514}" type="presOf" srcId="{56684FA6-C151-4A62-89A2-60D00C382389}" destId="{574987DB-E2D3-4AC0-968E-070B2EE60C62}" srcOrd="0" destOrd="0" presId="urn:microsoft.com/office/officeart/2005/8/layout/hierarchy2"/>
    <dgm:cxn modelId="{A1C2BD0D-093C-41A2-97C0-2AC1A6E1AF7B}" type="presOf" srcId="{EE12F2A7-1D3E-465D-A17D-1498D36AB371}" destId="{B3E7FF59-FE3A-4AEB-87F0-848C59E0FDFC}" srcOrd="0"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8113B717-461C-42A7-AD0A-44332E52C772}" type="presOf" srcId="{BE9467E8-03E3-4F9E-B26B-78EAAE4F3016}" destId="{7BEA992C-BE52-4B09-8B66-37A36E74D9F5}" srcOrd="1"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10CE3E1B-714A-4216-B7E4-3251BF8DDBFD}" type="presOf" srcId="{320A9EDA-0820-4859-8B44-F9974DD8BD8B}" destId="{D44F4AB0-7D2A-413E-92D0-717D408E0869}" srcOrd="0" destOrd="0" presId="urn:microsoft.com/office/officeart/2005/8/layout/hierarchy2"/>
    <dgm:cxn modelId="{75CD941B-71EE-4DD4-BC71-8B9BAD032EFB}" type="presOf" srcId="{77C09252-D9E8-4FE8-8C56-107666336682}" destId="{2DD22126-5D53-4940-BBC7-22B2DD42E240}" srcOrd="1"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2375C430-8D75-48EB-AD7D-6264260790CE}" type="presOf" srcId="{BC39CBA7-CF80-4668-9A8C-9117F51B23E8}" destId="{07552DB2-1FFD-496E-85CD-F1AE7616364F}" srcOrd="0" destOrd="0" presId="urn:microsoft.com/office/officeart/2005/8/layout/hierarchy2"/>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6BA1DB35-2BA9-45D7-AC40-BABAC4B23691}" type="presOf" srcId="{4F8549E6-F108-4C64-8D20-93F05684284D}" destId="{6AEC2C79-6330-4A1E-B4B5-8133F07520A2}" srcOrd="0" destOrd="0" presId="urn:microsoft.com/office/officeart/2005/8/layout/hierarchy2"/>
    <dgm:cxn modelId="{EE284C3A-73CF-42E4-9C9D-09E9884FAE3A}" type="presOf" srcId="{357E3D0F-0DA5-4218-828C-BA87A015F59B}" destId="{BE0C6693-FB2F-4A53-9A79-93F3452DA8FC}" srcOrd="1"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3B72433C-4803-4D72-B1DA-6C857FB0D7D6}" type="presOf" srcId="{1825F196-B78B-4006-9F57-5A3FD841401A}" destId="{84B8FAB6-4591-4EDA-9884-4AFC9C368A02}" srcOrd="0" destOrd="0" presId="urn:microsoft.com/office/officeart/2005/8/layout/hierarchy2"/>
    <dgm:cxn modelId="{D04D2240-FF7A-43CC-9468-820BFBA5261F}" srcId="{E2BDAF4E-AB2A-43EF-B99E-8FC402C36E85}" destId="{9A202CAD-248C-4716-BDFF-697AB96517E2}" srcOrd="0" destOrd="0" parTransId="{9AE9E0C5-20F1-450F-B588-C4451B72BE9F}" sibTransId="{2E20FF58-E1A8-4B7C-8F45-93ED5B9A0F00}"/>
    <dgm:cxn modelId="{27D9525C-FDD4-4F1E-935D-826A0753F245}" srcId="{09ED97BB-15E8-4ADE-8227-FF57AF9EC1DE}" destId="{D6D2C37F-1937-4653-9335-48490165B0AC}" srcOrd="0" destOrd="0" parTransId="{647F5F73-536A-4684-9216-43CB240BE3FC}" sibTransId="{1F5AFEAC-88EB-460A-B51D-4BBF5299690C}"/>
    <dgm:cxn modelId="{F5C2145E-CB5E-42E6-9B7B-8D0B9147C357}" type="presOf" srcId="{BEABFC80-80E7-4435-A0BA-8DB9EBB33AC4}" destId="{1844A11C-B933-44F4-9FB7-DE42E220EA55}" srcOrd="0" destOrd="0" presId="urn:microsoft.com/office/officeart/2005/8/layout/hierarchy2"/>
    <dgm:cxn modelId="{9B9D245F-792C-4400-9ED1-656A652969F1}" srcId="{FA959EE2-1142-42F1-A99B-BCEF0DA99B79}" destId="{CCA93883-2624-418D-B504-3A385E99020E}" srcOrd="0" destOrd="0" parTransId="{C3560D9A-5A2B-4A37-AFFE-D119A02F9FE5}" sibTransId="{DC726925-5758-48AD-9F63-C1A0FA7BE7E9}"/>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5F163143-5B3D-4AAC-84E6-B973FDB973E7}" type="presOf" srcId="{77C09252-D9E8-4FE8-8C56-107666336682}" destId="{DF33562B-7614-4343-A02B-D0BEC667704F}" srcOrd="0" destOrd="0" presId="urn:microsoft.com/office/officeart/2005/8/layout/hierarchy2"/>
    <dgm:cxn modelId="{FE505E63-A269-46F7-8038-693F606CA147}" srcId="{CAA65C5B-48C7-473B-8849-B8E0DB4E1547}" destId="{4C79A500-0D81-4DC7-A59D-D09473DC1B79}" srcOrd="0" destOrd="0" parTransId="{640856E3-D3D7-4C40-954F-CA50D983AA19}" sibTransId="{DB4A4F49-2D11-480B-A12A-62CE3A5C3542}"/>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4EB30948-EE97-41D0-A431-9378C63E1535}" srcId="{CCA93883-2624-418D-B504-3A385E99020E}" destId="{320A9EDA-0820-4859-8B44-F9974DD8BD8B}" srcOrd="0" destOrd="0" parTransId="{77C09252-D9E8-4FE8-8C56-107666336682}" sibTransId="{E4FCD0FF-AC41-4E54-811D-924805A31ECA}"/>
    <dgm:cxn modelId="{68640B68-98B0-480C-895D-EED580E540F0}" type="presOf" srcId="{7F66D502-5C83-4C8C-B64C-D3846C1D8212}" destId="{9F5C7D54-7DE4-4C1E-8D56-B88BA596B449}" srcOrd="1"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A058AD68-4B8A-4170-A6AD-EAC62B96B1A8}" type="presOf" srcId="{DD80245D-3661-47A7-87CA-A2906A5E579D}" destId="{61C38878-4AD7-4D81-AE74-7CCA160FB550}" srcOrd="1"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76C8546A-C812-452B-935B-49A4843E0C07}" type="presOf" srcId="{7DECA9D3-249A-40F0-A1D3-C8D276F6A68B}" destId="{AE837EB3-1C39-4394-85F0-EF099836EF23}" srcOrd="1" destOrd="0" presId="urn:microsoft.com/office/officeart/2005/8/layout/hierarchy2"/>
    <dgm:cxn modelId="{D7A62D4B-65C4-4AB4-A1D5-0EF386468186}" type="presOf" srcId="{F8A83A77-F37C-4B25-869F-544FEA945FF3}" destId="{75C3ECB2-D843-400D-942E-D1EE7EDAAE1F}" srcOrd="0"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5D959D6D-2B6A-4CF6-A494-1FC28304F226}" type="presOf" srcId="{D5821400-8830-4AAC-B8F1-7385A8B0EA17}" destId="{E67F117A-2EF7-4156-8D44-E4F7D4112419}" srcOrd="1"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96322554-9AC2-4F30-A3D3-CC0C19BAC88E}" type="presOf" srcId="{C3560D9A-5A2B-4A37-AFFE-D119A02F9FE5}" destId="{30868059-5D14-4C4D-967B-68FAF518815D}" srcOrd="0" destOrd="0" presId="urn:microsoft.com/office/officeart/2005/8/layout/hierarchy2"/>
    <dgm:cxn modelId="{30D9B874-C10D-462E-A116-796C220969E9}" srcId="{5750667A-1C60-4C53-A62E-73F1BA69F7AB}" destId="{BE8F4570-D075-4E80-8E7A-FDA94C62704B}" srcOrd="0" destOrd="0" parTransId="{CC36FA44-F1A5-4DEB-9EAC-66C47B436A88}" sibTransId="{BF9D280E-EFBE-42E5-9EC2-C4BCC5F15024}"/>
    <dgm:cxn modelId="{79493575-1CF8-4A30-99FB-4829EAA69095}" type="presOf" srcId="{8709E6E5-D142-4BFD-AECF-C87C3FEE0DC8}" destId="{11013F97-1576-4464-8C32-E4D5DC855403}" srcOrd="0" destOrd="0" presId="urn:microsoft.com/office/officeart/2005/8/layout/hierarchy2"/>
    <dgm:cxn modelId="{87DFCB75-14FF-43EA-BB0B-AFCF87E6E097}" type="presOf" srcId="{3AF676AD-15F3-45F2-BED2-3A6F685BD7A4}" destId="{51019FD1-E3B3-4EFE-9A1A-D5FD90FD7DEB}" srcOrd="1" destOrd="0" presId="urn:microsoft.com/office/officeart/2005/8/layout/hierarchy2"/>
    <dgm:cxn modelId="{63C73176-CB6F-4112-B0FD-F2454BEB6615}" srcId="{FAD291CE-2418-4918-843A-E16A077230D6}" destId="{BFB813A5-535B-499F-B509-A6333B929595}" srcOrd="0" destOrd="0" parTransId="{BEABFC80-80E7-4435-A0BA-8DB9EBB33AC4}" sibTransId="{A02918CC-660B-4D1F-AC59-6DF3A3E280A8}"/>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827B8159-2F58-4A3D-8AED-77A88E492C71}" type="presOf" srcId="{640856E3-D3D7-4C40-954F-CA50D983AA19}" destId="{181B5E1A-EE2A-4888-BCAF-3DF3FBF2E289}" srcOrd="1" destOrd="0" presId="urn:microsoft.com/office/officeart/2005/8/layout/hierarchy2"/>
    <dgm:cxn modelId="{75A6FB80-20D1-4B90-A3BE-E28CB83AB741}" srcId="{BFB813A5-535B-499F-B509-A6333B929595}" destId="{DDD8076B-426C-49B9-BC16-4F540EFDDD2B}" srcOrd="0" destOrd="0" parTransId="{EE12F2A7-1D3E-465D-A17D-1498D36AB371}" sibTransId="{3F9C0DA0-A936-4D3A-B2AF-0993F6609969}"/>
    <dgm:cxn modelId="{75D69581-AF13-4A1B-B883-2B0758C6DAD6}" type="presOf" srcId="{760E8AA8-F9A7-464C-B798-58B0E18EBAC2}" destId="{FDB035AF-EF02-46FC-ACF6-FDA22F996CF1}" srcOrd="0"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7C893484-BB78-4887-8250-858CA93BA637}" type="presOf" srcId="{62D8A673-0EDA-4907-9D43-C778702F1991}" destId="{29B12E1C-40C3-457B-8A52-CF99C4A75B19}" srcOrd="0" destOrd="0" presId="urn:microsoft.com/office/officeart/2005/8/layout/hierarchy2"/>
    <dgm:cxn modelId="{04E83386-E814-4159-B1B3-B42B7E4D7F00}" type="presOf" srcId="{EE12F2A7-1D3E-465D-A17D-1498D36AB371}" destId="{8A7A14F0-658D-4F65-9048-E000FEBBFD5E}" srcOrd="1" destOrd="0" presId="urn:microsoft.com/office/officeart/2005/8/layout/hierarchy2"/>
    <dgm:cxn modelId="{C8A80F88-46BD-48C2-A24F-279B36B7FCBA}" srcId="{5C7AA53C-0C12-4448-B4AA-84590C20190B}" destId="{BC39CBA7-CF80-4668-9A8C-9117F51B23E8}" srcOrd="0" destOrd="0" parTransId="{679B3662-FDBC-41E7-A89E-7B28256CCCD3}" sibTransId="{21A1C5A9-0A8F-4438-9851-889A3DCCE3B7}"/>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F816258C-060B-4DD4-AE93-825DA6FB0A78}" type="presOf" srcId="{4C79A500-0D81-4DC7-A59D-D09473DC1B79}" destId="{28D8A5F9-F8E6-4816-BF11-10DBF157B233}" srcOrd="0" destOrd="0" presId="urn:microsoft.com/office/officeart/2005/8/layout/hierarchy2"/>
    <dgm:cxn modelId="{F0B4798F-EC82-4747-97FE-76D6AC3870F0}" srcId="{D7EBE3BC-8889-425B-A3DD-342DEFECED29}" destId="{59AD188C-AE9E-4DF1-8848-4BE369930B09}" srcOrd="0" destOrd="0" parTransId="{EDC60B2B-C481-42B1-AC41-05B15EEAB800}" sibTransId="{85970EBC-66A3-4D49-B49A-FE90C221A94E}"/>
    <dgm:cxn modelId="{92458894-6E9C-4462-BF96-7E969AABB358}" type="presOf" srcId="{BE8F4570-D075-4E80-8E7A-FDA94C62704B}" destId="{F809AA6D-0CD2-4A9E-BE01-5FD2741077FC}"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BB616499-16B4-4B19-A513-6F8D604916D5}" type="presOf" srcId="{CC36FA44-F1A5-4DEB-9EAC-66C47B436A88}" destId="{17E9AFC8-0AFE-42D6-9935-A016D946EB7A}" srcOrd="1" destOrd="0" presId="urn:microsoft.com/office/officeart/2005/8/layout/hierarchy2"/>
    <dgm:cxn modelId="{01068499-4529-4267-8DA8-0A6EE04FFA8C}" srcId="{C70CA1AE-4A4F-4169-B946-9871CE3AF883}" destId="{B36B425A-66FC-4154-81F5-26A9E74D54DD}" srcOrd="0" destOrd="0" parTransId="{D5821400-8830-4AAC-B8F1-7385A8B0EA17}" sibTransId="{20B14E33-8D04-447D-AFB8-D00673624CCF}"/>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40F41A6-D590-4C32-954F-91CD160D7FF4}" type="presOf" srcId="{6D7572A8-F39B-4483-8518-338F3ECE7AC3}" destId="{52A40954-1EF5-4301-BB0D-4A14AB1CC04D}" srcOrd="1" destOrd="0" presId="urn:microsoft.com/office/officeart/2005/8/layout/hierarchy2"/>
    <dgm:cxn modelId="{9C9744A6-94AE-40A4-B3FA-099E129C1672}" type="presOf" srcId="{26869DE0-4993-44E7-9D22-56032583FD6F}" destId="{A8A89C30-B007-4C88-AFB7-6A8BFD16B2E2}" srcOrd="0" destOrd="0" presId="urn:microsoft.com/office/officeart/2005/8/layout/hierarchy2"/>
    <dgm:cxn modelId="{0FDE88A7-E915-41BA-AAEA-748B8F715325}" srcId="{D774CED6-7ACB-487D-9DFF-79E1821C0DE8}" destId="{A50C767F-6550-4C34-9238-8143FE3868C4}" srcOrd="0" destOrd="0" parTransId="{1AFDD5BE-3AE1-44B1-9B6A-C6F6BE01CD4E}" sibTransId="{F2CA8181-220F-44E6-9746-798C81EB8DF5}"/>
    <dgm:cxn modelId="{6D69B3A7-677B-40BF-A078-0FAB787E8CE4}" type="presOf" srcId="{F1EF110E-75D0-425A-B477-FF9B3467FF38}" destId="{1B2E47E2-3018-4CCF-AEF5-0CF748DE9FFE}"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2F6496A8-8055-4407-80EE-CBA597A1E1E8}" type="presOf" srcId="{357E3D0F-0DA5-4218-828C-BA87A015F59B}" destId="{7021A581-D176-4DF3-883C-77EFB747223A}" srcOrd="0" destOrd="0" presId="urn:microsoft.com/office/officeart/2005/8/layout/hierarchy2"/>
    <dgm:cxn modelId="{2C47A4A8-4FE0-4F46-8A7C-EDCC689CD942}" type="presOf" srcId="{5C7AA53C-0C12-4448-B4AA-84590C20190B}" destId="{AF855EAC-399E-4ABC-9AA3-E94BE39F0826}" srcOrd="0" destOrd="0" presId="urn:microsoft.com/office/officeart/2005/8/layout/hierarchy2"/>
    <dgm:cxn modelId="{F7CE96A9-8F25-499E-8768-8F67C7CE37D6}" srcId="{26869DE0-4993-44E7-9D22-56032583FD6F}" destId="{1825F196-B78B-4006-9F57-5A3FD841401A}" srcOrd="0" destOrd="0" parTransId="{3AF676AD-15F3-45F2-BED2-3A6F685BD7A4}" sibTransId="{658ABEB5-16E7-4F0F-A849-14DA74492DF6}"/>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ED5EACAF-3434-4526-952D-7566BD852760}" type="presOf" srcId="{EDC60B2B-C481-42B1-AC41-05B15EEAB800}" destId="{F3273473-4ED3-4000-9B24-ED9F19DFE6AE}" srcOrd="1" destOrd="0" presId="urn:microsoft.com/office/officeart/2005/8/layout/hierarchy2"/>
    <dgm:cxn modelId="{3B62F6B0-2B63-4B17-8B9F-9321BBCFDC1C}" type="presOf" srcId="{BE9467E8-03E3-4F9E-B26B-78EAAE4F3016}" destId="{E141F8B9-088F-4915-9836-C61B826C42B7}" srcOrd="0" destOrd="0" presId="urn:microsoft.com/office/officeart/2005/8/layout/hierarchy2"/>
    <dgm:cxn modelId="{86053AB4-F282-44E4-A1C6-F2C1D1CED856}" type="presOf" srcId="{640856E3-D3D7-4C40-954F-CA50D983AA19}" destId="{49A3C2A6-B817-4F56-94AA-4E158689E3AD}"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9C0F9FB5-9248-4E18-A157-E0BC0EF85C12}" srcId="{CC7350FD-2B51-4A56-8543-ACFBBC3C4F26}" destId="{CAA65C5B-48C7-473B-8849-B8E0DB4E1547}" srcOrd="0" destOrd="0" parTransId="{AA2449C1-BDD9-44F3-A114-C522198FC25C}" sibTransId="{17989BF9-668C-4284-A883-2CBC6B4EA5F7}"/>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1E648AC4-66C2-4A3E-BDF2-85C540C38CAC}" srcId="{184F23D8-5D0E-41E2-B13D-FDD5F321ABE2}" destId="{F8A83A77-F37C-4B25-869F-544FEA945FF3}" srcOrd="0" destOrd="0" parTransId="{DD498189-14FE-412F-8A50-C90DFDABFE43}" sibTransId="{D54FBB2C-F0E7-422F-9D72-227A96A2CAF9}"/>
    <dgm:cxn modelId="{108774C5-9745-4591-8163-0A4B54DE5F73}" type="presOf" srcId="{760E8AA8-F9A7-464C-B798-58B0E18EBAC2}" destId="{56BDB758-039D-4CDC-88C8-A2D01C0F37EA}" srcOrd="1"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C28CB1C7-5CF4-4E17-A0FE-03507037579D}" type="presOf" srcId="{DDD8076B-426C-49B9-BC16-4F540EFDDD2B}" destId="{D99BB133-3444-41DE-8640-AB8B71587ED5}"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49A4DCC7-ECD7-432C-8655-B43AA0A5876C}" srcId="{1FECF7E7-390A-4014-97CD-B0B6CD7B845B}" destId="{26869DE0-4993-44E7-9D22-56032583FD6F}" srcOrd="0" destOrd="0" parTransId="{6D7572A8-F39B-4483-8518-338F3ECE7AC3}" sibTransId="{9B06A0D4-C5A9-4BE3-B3EB-1F48C71EF9DD}"/>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CD63B4D2-0C61-4B10-ACD9-2FAFA7D24CD0}" type="presOf" srcId="{BEABFC80-80E7-4435-A0BA-8DB9EBB33AC4}" destId="{6EC44A97-8C80-4A87-BEC6-4E986D4F5A49}"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3FC75ED6-9EE3-427C-B645-CA21323A7A50}" srcId="{1825F196-B78B-4006-9F57-5A3FD841401A}" destId="{D7EBE3BC-8889-425B-A3DD-342DEFECED29}" srcOrd="0" destOrd="0" parTransId="{BE9467E8-03E3-4F9E-B26B-78EAAE4F3016}" sibTransId="{50AEA959-69EE-4061-8CC8-82A4507B111E}"/>
    <dgm:cxn modelId="{D5FF4CDA-DB10-411A-8913-240AD58B03E8}" type="presOf" srcId="{D774CED6-7ACB-487D-9DFF-79E1821C0DE8}" destId="{86FD77AB-1E35-4D6B-9ED2-790500119FF6}" srcOrd="0" destOrd="0" presId="urn:microsoft.com/office/officeart/2005/8/layout/hierarchy2"/>
    <dgm:cxn modelId="{57890DDB-6ABD-4D8B-84AD-06F1F683A21D}" type="presOf" srcId="{D5821400-8830-4AAC-B8F1-7385A8B0EA17}" destId="{15044945-9CB2-4F0C-93E6-A4A2D864587E}"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F1A362DE-E98F-476D-9E3F-C9433E12F9C5}" type="presOf" srcId="{679B3662-FDBC-41E7-A89E-7B28256CCCD3}" destId="{9BDD72E5-EF08-4F77-9516-F9AE1FDFA467}" srcOrd="1" destOrd="0" presId="urn:microsoft.com/office/officeart/2005/8/layout/hierarchy2"/>
    <dgm:cxn modelId="{3C214EE0-FB29-48BA-8009-7C5082A7B9FA}" type="presOf" srcId="{6D7572A8-F39B-4483-8518-338F3ECE7AC3}" destId="{121E8C89-C8B1-4EC0-A5F6-A12D9F8CE11A}" srcOrd="0" destOrd="0" presId="urn:microsoft.com/office/officeart/2005/8/layout/hierarchy2"/>
    <dgm:cxn modelId="{832F8FE2-487F-42ED-865B-64D57DEC263D}" srcId="{BE8F4570-D075-4E80-8E7A-FDA94C62704B}" destId="{5C7AA53C-0C12-4448-B4AA-84590C20190B}" srcOrd="0" destOrd="0" parTransId="{760E8AA8-F9A7-464C-B798-58B0E18EBAC2}" sibTransId="{04B2B966-5573-420A-8B27-24AD2EA85944}"/>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126FB0E6-4368-43CB-AECA-8BC09D6AD412}" type="presOf" srcId="{CC36FA44-F1A5-4DEB-9EAC-66C47B436A88}" destId="{0B591C63-88E8-4D50-B354-145D4512BE43}"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571211EA-F8D7-4E9F-ABF4-00DC9A857664}" srcId="{D4FCFB89-290D-4A43-B957-C7CDC4010B6F}" destId="{F1EF110E-75D0-425A-B477-FF9B3467FF38}" srcOrd="0" destOrd="0" parTransId="{7DECA9D3-249A-40F0-A1D3-C8D276F6A68B}" sibTransId="{ED79462A-7EAC-4135-82DC-3DEA0974DA64}"/>
    <dgm:cxn modelId="{9343C1EA-522B-4E33-A01A-5761426A5A14}" type="presOf" srcId="{9D7DCDBD-A8E1-4DD2-91C2-420A2C7BB0A1}" destId="{8DAB1AD7-3E8B-44CE-BCD8-F10857D444F9}" srcOrd="1" destOrd="0" presId="urn:microsoft.com/office/officeart/2005/8/layout/hierarchy2"/>
    <dgm:cxn modelId="{CE37CCEA-EC84-4E74-9DC2-F3A5421D4119}" type="presOf" srcId="{D7EBE3BC-8889-425B-A3DD-342DEFECED29}" destId="{5CB9443D-2F21-499F-BC12-83916015CBFE}"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14F7E6F0-40B1-48C0-B09A-5AD180044DA6}" type="presOf" srcId="{C3560D9A-5A2B-4A37-AFFE-D119A02F9FE5}" destId="{37D3FD5A-861F-4DF5-86E5-CA2F85458B71}" srcOrd="1" destOrd="0" presId="urn:microsoft.com/office/officeart/2005/8/layout/hierarchy2"/>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B27EDDF4-24E7-4F06-AF76-9FDBE6BAAC3B}" type="presOf" srcId="{DD498189-14FE-412F-8A50-C90DFDABFE43}" destId="{AE96A882-DF13-4857-90E2-7435CC5379ED}" srcOrd="0" destOrd="0" presId="urn:microsoft.com/office/officeart/2005/8/layout/hierarchy2"/>
    <dgm:cxn modelId="{2D2769F5-ED28-49F4-AE68-D92C90A05DD1}" type="presOf" srcId="{CCA93883-2624-418D-B504-3A385E99020E}" destId="{F048A148-7001-4500-9DDF-C2D7AD1D55F8}" srcOrd="0" destOrd="0" presId="urn:microsoft.com/office/officeart/2005/8/layout/hierarchy2"/>
    <dgm:cxn modelId="{509ABFF7-E0D9-4FDF-ACA0-A8DAE02AF89C}" type="presOf" srcId="{DD498189-14FE-412F-8A50-C90DFDABFE43}" destId="{1DD43DBE-8E5A-4B2F-87DF-DE71B6058F59}"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DB91F9FC-92AC-43E5-A0A2-0C707303EB69}" type="presOf" srcId="{BFB813A5-535B-499F-B509-A6333B929595}" destId="{4B5C0914-7339-47CF-8C89-40F57AFC20E9}"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286EBAFE-C243-4601-A6D3-F2ACC0AB83F1}" type="presOf" srcId="{C70CA1AE-4A4F-4169-B946-9871CE3AF883}" destId="{69B9C8B2-D244-49DA-87E6-7512E24533B3}"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95254777-9925-4F4E-9FEE-9205042DAA73}" type="presParOf" srcId="{977C92BF-A0B1-4CE0-8DB5-6C6A825F4771}" destId="{49A3C2A6-B817-4F56-94AA-4E158689E3AD}" srcOrd="0" destOrd="0" presId="urn:microsoft.com/office/officeart/2005/8/layout/hierarchy2"/>
    <dgm:cxn modelId="{D76C2A08-4B7A-4ED3-A0DA-C614BED8CC8E}" type="presParOf" srcId="{49A3C2A6-B817-4F56-94AA-4E158689E3AD}" destId="{181B5E1A-EE2A-4888-BCAF-3DF3FBF2E289}" srcOrd="0" destOrd="0" presId="urn:microsoft.com/office/officeart/2005/8/layout/hierarchy2"/>
    <dgm:cxn modelId="{6DDA7A76-7D62-4A70-99F1-A1383313EBAD}" type="presParOf" srcId="{977C92BF-A0B1-4CE0-8DB5-6C6A825F4771}" destId="{96E2795C-8743-495B-B2BB-9962C9A63027}" srcOrd="1" destOrd="0" presId="urn:microsoft.com/office/officeart/2005/8/layout/hierarchy2"/>
    <dgm:cxn modelId="{379A1466-D28C-4BC8-9F52-F3B44ECFE987}" type="presParOf" srcId="{96E2795C-8743-495B-B2BB-9962C9A63027}" destId="{28D8A5F9-F8E6-4816-BF11-10DBF157B233}" srcOrd="0" destOrd="0" presId="urn:microsoft.com/office/officeart/2005/8/layout/hierarchy2"/>
    <dgm:cxn modelId="{A59487D0-46F1-4BD4-BDFA-9C22818C754F}" type="presParOf" srcId="{96E2795C-8743-495B-B2BB-9962C9A63027}" destId="{7AB83EAF-6515-4500-BBE9-26A50ABE2044}"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B32AB9B6-1155-4C08-8F03-43C12CA3EA71}" type="presParOf" srcId="{24E9E093-7899-49B7-B20D-EE7FC6ED5AB8}" destId="{0B591C63-88E8-4D50-B354-145D4512BE43}" srcOrd="0" destOrd="0" presId="urn:microsoft.com/office/officeart/2005/8/layout/hierarchy2"/>
    <dgm:cxn modelId="{D796227B-D405-4D38-AECB-81168070E4AC}" type="presParOf" srcId="{0B591C63-88E8-4D50-B354-145D4512BE43}" destId="{17E9AFC8-0AFE-42D6-9935-A016D946EB7A}" srcOrd="0" destOrd="0" presId="urn:microsoft.com/office/officeart/2005/8/layout/hierarchy2"/>
    <dgm:cxn modelId="{681CE0D1-5144-43D7-B644-3BDB18088645}" type="presParOf" srcId="{24E9E093-7899-49B7-B20D-EE7FC6ED5AB8}" destId="{21CF7313-9252-4F53-8E30-0757031824D0}" srcOrd="1" destOrd="0" presId="urn:microsoft.com/office/officeart/2005/8/layout/hierarchy2"/>
    <dgm:cxn modelId="{53DF5F34-31BB-437F-930B-EF91D4CA7924}" type="presParOf" srcId="{21CF7313-9252-4F53-8E30-0757031824D0}" destId="{F809AA6D-0CD2-4A9E-BE01-5FD2741077FC}" srcOrd="0" destOrd="0" presId="urn:microsoft.com/office/officeart/2005/8/layout/hierarchy2"/>
    <dgm:cxn modelId="{068434B8-CFF6-4446-9043-38E199C5D9A8}" type="presParOf" srcId="{21CF7313-9252-4F53-8E30-0757031824D0}" destId="{E299F6BE-5766-4367-8606-457938F3C30E}" srcOrd="1" destOrd="0" presId="urn:microsoft.com/office/officeart/2005/8/layout/hierarchy2"/>
    <dgm:cxn modelId="{AB8A0E83-5E04-4581-84D1-811B116B4E8B}" type="presParOf" srcId="{E299F6BE-5766-4367-8606-457938F3C30E}" destId="{FDB035AF-EF02-46FC-ACF6-FDA22F996CF1}" srcOrd="0" destOrd="0" presId="urn:microsoft.com/office/officeart/2005/8/layout/hierarchy2"/>
    <dgm:cxn modelId="{1A8807EB-7E24-4F59-8D51-582587BCB465}" type="presParOf" srcId="{FDB035AF-EF02-46FC-ACF6-FDA22F996CF1}" destId="{56BDB758-039D-4CDC-88C8-A2D01C0F37EA}" srcOrd="0" destOrd="0" presId="urn:microsoft.com/office/officeart/2005/8/layout/hierarchy2"/>
    <dgm:cxn modelId="{B0070E12-E2CD-4991-8AB0-31DDC6BD5C57}" type="presParOf" srcId="{E299F6BE-5766-4367-8606-457938F3C30E}" destId="{8BCFA9E2-E76E-4166-B713-ABC4DC3B581E}" srcOrd="1" destOrd="0" presId="urn:microsoft.com/office/officeart/2005/8/layout/hierarchy2"/>
    <dgm:cxn modelId="{62B4E232-EDCE-4D44-A488-E01764F39C39}" type="presParOf" srcId="{8BCFA9E2-E76E-4166-B713-ABC4DC3B581E}" destId="{AF855EAC-399E-4ABC-9AA3-E94BE39F0826}" srcOrd="0" destOrd="0" presId="urn:microsoft.com/office/officeart/2005/8/layout/hierarchy2"/>
    <dgm:cxn modelId="{E796F455-F0EA-4C78-BB9C-30CCE39FE3B7}" type="presParOf" srcId="{8BCFA9E2-E76E-4166-B713-ABC4DC3B581E}" destId="{BBB9D3FB-F1E8-4513-A918-FBD4442159DA}" srcOrd="1" destOrd="0" presId="urn:microsoft.com/office/officeart/2005/8/layout/hierarchy2"/>
    <dgm:cxn modelId="{32037E59-C13A-46CA-9B5E-A053A44D12FE}" type="presParOf" srcId="{BBB9D3FB-F1E8-4513-A918-FBD4442159DA}" destId="{996918DF-FC70-4157-A568-56FFE69AEB33}" srcOrd="0" destOrd="0" presId="urn:microsoft.com/office/officeart/2005/8/layout/hierarchy2"/>
    <dgm:cxn modelId="{A57DE752-F543-4132-A66B-098CD523849A}" type="presParOf" srcId="{996918DF-FC70-4157-A568-56FFE69AEB33}" destId="{9BDD72E5-EF08-4F77-9516-F9AE1FDFA467}" srcOrd="0" destOrd="0" presId="urn:microsoft.com/office/officeart/2005/8/layout/hierarchy2"/>
    <dgm:cxn modelId="{A04910F0-FC00-461C-9836-D4095E9A890D}" type="presParOf" srcId="{BBB9D3FB-F1E8-4513-A918-FBD4442159DA}" destId="{0438441B-5D81-419D-BE9E-C9A9F0D1FE16}" srcOrd="1" destOrd="0" presId="urn:microsoft.com/office/officeart/2005/8/layout/hierarchy2"/>
    <dgm:cxn modelId="{EEFD7B9C-DDDD-4D07-AA28-E386D5940AB6}" type="presParOf" srcId="{0438441B-5D81-419D-BE9E-C9A9F0D1FE16}" destId="{07552DB2-1FFD-496E-85CD-F1AE7616364F}" srcOrd="0" destOrd="0" presId="urn:microsoft.com/office/officeart/2005/8/layout/hierarchy2"/>
    <dgm:cxn modelId="{9B7B1793-99D3-4032-B33B-B327B3316859}" type="presParOf" srcId="{0438441B-5D81-419D-BE9E-C9A9F0D1FE16}" destId="{68FC5B58-EED0-46E3-ABF9-7B13F47FCD9E}"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E9CBB9C2-DF24-4DCD-A026-7F5FB820AE8D}" type="presParOf" srcId="{2105B7CE-B91D-4034-A761-A05C1FAC2409}" destId="{3CC7D2F2-8F2F-4096-8B2C-08A1AEF50DCD}" srcOrd="0" destOrd="0" presId="urn:microsoft.com/office/officeart/2005/8/layout/hierarchy2"/>
    <dgm:cxn modelId="{8210B809-1C24-4BC6-A065-A0EAB9BA57CE}" type="presParOf" srcId="{3CC7D2F2-8F2F-4096-8B2C-08A1AEF50DCD}" destId="{61C38878-4AD7-4D81-AE74-7CCA160FB550}" srcOrd="0" destOrd="0" presId="urn:microsoft.com/office/officeart/2005/8/layout/hierarchy2"/>
    <dgm:cxn modelId="{428655C0-CB7F-49BD-934B-735023371693}" type="presParOf" srcId="{2105B7CE-B91D-4034-A761-A05C1FAC2409}" destId="{3C2D3A75-F5E0-4963-8699-C336A6D6E97C}" srcOrd="1" destOrd="0" presId="urn:microsoft.com/office/officeart/2005/8/layout/hierarchy2"/>
    <dgm:cxn modelId="{D9931C86-E2AC-40DF-A981-BD93D28D63AB}" type="presParOf" srcId="{3C2D3A75-F5E0-4963-8699-C336A6D6E97C}" destId="{69B9C8B2-D244-49DA-87E6-7512E24533B3}" srcOrd="0" destOrd="0" presId="urn:microsoft.com/office/officeart/2005/8/layout/hierarchy2"/>
    <dgm:cxn modelId="{A1D9D438-EACB-4DC2-8F4A-730CE4A6E303}" type="presParOf" srcId="{3C2D3A75-F5E0-4963-8699-C336A6D6E97C}" destId="{DCDB0F9C-F8F2-4976-A27F-8DD12C0EF20F}" srcOrd="1" destOrd="0" presId="urn:microsoft.com/office/officeart/2005/8/layout/hierarchy2"/>
    <dgm:cxn modelId="{8997758A-071C-4C31-92F4-B6370ED0103F}" type="presParOf" srcId="{DCDB0F9C-F8F2-4976-A27F-8DD12C0EF20F}" destId="{15044945-9CB2-4F0C-93E6-A4A2D864587E}" srcOrd="0" destOrd="0" presId="urn:microsoft.com/office/officeart/2005/8/layout/hierarchy2"/>
    <dgm:cxn modelId="{90A5113D-DED0-4241-85D8-86440C698D57}" type="presParOf" srcId="{15044945-9CB2-4F0C-93E6-A4A2D864587E}" destId="{E67F117A-2EF7-4156-8D44-E4F7D4112419}" srcOrd="0" destOrd="0" presId="urn:microsoft.com/office/officeart/2005/8/layout/hierarchy2"/>
    <dgm:cxn modelId="{FD5353E3-B2F1-4C1E-98C7-6626EE50DB7F}" type="presParOf" srcId="{DCDB0F9C-F8F2-4976-A27F-8DD12C0EF20F}" destId="{C5B68437-ED83-4ECD-9A4C-20A211497D3F}" srcOrd="1" destOrd="0" presId="urn:microsoft.com/office/officeart/2005/8/layout/hierarchy2"/>
    <dgm:cxn modelId="{9A9D40F8-137A-48EF-A721-6E95C309D5B1}" type="presParOf" srcId="{C5B68437-ED83-4ECD-9A4C-20A211497D3F}" destId="{8C559F55-6A4D-4687-85DD-662AA2B9ECA4}" srcOrd="0" destOrd="0" presId="urn:microsoft.com/office/officeart/2005/8/layout/hierarchy2"/>
    <dgm:cxn modelId="{0FF558B9-4BAA-45DC-BC21-D5A58AAB0E6C}" type="presParOf" srcId="{C5B68437-ED83-4ECD-9A4C-20A211497D3F}" destId="{02BD7940-09F0-4197-8036-2F4BC46458F4}"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61287487-B00B-4195-AAE0-989D450CC9FD}" type="presParOf" srcId="{DBF3112B-3715-478F-8E2A-1530B13A6E48}" destId="{AE96A882-DF13-4857-90E2-7435CC5379ED}" srcOrd="0" destOrd="0" presId="urn:microsoft.com/office/officeart/2005/8/layout/hierarchy2"/>
    <dgm:cxn modelId="{6A51C883-F42D-4289-AF2B-A9C84A8046A3}" type="presParOf" srcId="{AE96A882-DF13-4857-90E2-7435CC5379ED}" destId="{1DD43DBE-8E5A-4B2F-87DF-DE71B6058F59}" srcOrd="0" destOrd="0" presId="urn:microsoft.com/office/officeart/2005/8/layout/hierarchy2"/>
    <dgm:cxn modelId="{E5604E7F-D457-49DB-A9FD-A9A7DEEB1476}" type="presParOf" srcId="{DBF3112B-3715-478F-8E2A-1530B13A6E48}" destId="{625EF906-99D8-4B66-8972-92C195F43F99}" srcOrd="1" destOrd="0" presId="urn:microsoft.com/office/officeart/2005/8/layout/hierarchy2"/>
    <dgm:cxn modelId="{A9B4F99E-EEC3-4428-9CB4-A69A7B190AEF}" type="presParOf" srcId="{625EF906-99D8-4B66-8972-92C195F43F99}" destId="{75C3ECB2-D843-400D-942E-D1EE7EDAAE1F}" srcOrd="0" destOrd="0" presId="urn:microsoft.com/office/officeart/2005/8/layout/hierarchy2"/>
    <dgm:cxn modelId="{D546D0B0-8122-4BC1-A057-3E3A161E8631}" type="presParOf" srcId="{625EF906-99D8-4B66-8972-92C195F43F99}" destId="{0BD17373-1B47-46E8-86CC-A955F16CD4C0}"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C6FF9D9C-F885-4EB0-99B0-0FEEB74E214F}" type="presParOf" srcId="{7EB9537A-5576-4854-BFE9-12DDC4F32C48}" destId="{85803838-EBF8-4CDA-9D12-B8DFEBEB76E5}" srcOrd="0" destOrd="0" presId="urn:microsoft.com/office/officeart/2005/8/layout/hierarchy2"/>
    <dgm:cxn modelId="{AA4670EE-927F-4B0A-977E-191A071C5403}" type="presParOf" srcId="{85803838-EBF8-4CDA-9D12-B8DFEBEB76E5}" destId="{AE837EB3-1C39-4394-85F0-EF099836EF23}" srcOrd="0" destOrd="0" presId="urn:microsoft.com/office/officeart/2005/8/layout/hierarchy2"/>
    <dgm:cxn modelId="{05FDEBE7-6765-4979-9790-10FF8CBD4E08}" type="presParOf" srcId="{7EB9537A-5576-4854-BFE9-12DDC4F32C48}" destId="{50A4FD3A-AD35-457C-B645-8CB288C2274D}" srcOrd="1" destOrd="0" presId="urn:microsoft.com/office/officeart/2005/8/layout/hierarchy2"/>
    <dgm:cxn modelId="{7B0CC890-BDF9-4FCE-82DE-7C0C2FFC68A2}" type="presParOf" srcId="{50A4FD3A-AD35-457C-B645-8CB288C2274D}" destId="{1B2E47E2-3018-4CCF-AEF5-0CF748DE9FFE}" srcOrd="0" destOrd="0" presId="urn:microsoft.com/office/officeart/2005/8/layout/hierarchy2"/>
    <dgm:cxn modelId="{CE19A315-B517-4E5E-9194-2F7FBECE1CC4}" type="presParOf" srcId="{50A4FD3A-AD35-457C-B645-8CB288C2274D}" destId="{545CE631-0A00-46E6-89C4-4DD4A864DB61}"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9B1EEBF2-20EC-4B76-B42D-D18AE006CAEA}" type="presParOf" srcId="{E02D9794-9E87-49BF-A0FB-361A0EF48A9F}" destId="{121E8C89-C8B1-4EC0-A5F6-A12D9F8CE11A}" srcOrd="0" destOrd="0" presId="urn:microsoft.com/office/officeart/2005/8/layout/hierarchy2"/>
    <dgm:cxn modelId="{3F1EF7E2-36B0-4F39-9297-342651B38B91}" type="presParOf" srcId="{121E8C89-C8B1-4EC0-A5F6-A12D9F8CE11A}" destId="{52A40954-1EF5-4301-BB0D-4A14AB1CC04D}" srcOrd="0" destOrd="0" presId="urn:microsoft.com/office/officeart/2005/8/layout/hierarchy2"/>
    <dgm:cxn modelId="{5ABAF609-B7FC-4F66-8160-EEBAB63E5AD4}" type="presParOf" srcId="{E02D9794-9E87-49BF-A0FB-361A0EF48A9F}" destId="{99CABB6E-FFAD-40AD-9533-BA0DD9762FCA}" srcOrd="1" destOrd="0" presId="urn:microsoft.com/office/officeart/2005/8/layout/hierarchy2"/>
    <dgm:cxn modelId="{F9131A56-625A-49E5-93AC-C2D21405BFD9}" type="presParOf" srcId="{99CABB6E-FFAD-40AD-9533-BA0DD9762FCA}" destId="{A8A89C30-B007-4C88-AFB7-6A8BFD16B2E2}" srcOrd="0" destOrd="0" presId="urn:microsoft.com/office/officeart/2005/8/layout/hierarchy2"/>
    <dgm:cxn modelId="{21E260E4-5236-43ED-B8F5-A1F960C6B91C}" type="presParOf" srcId="{99CABB6E-FFAD-40AD-9533-BA0DD9762FCA}" destId="{0E528A58-A1EE-4AE0-A998-3CB89EB7162A}" srcOrd="1" destOrd="0" presId="urn:microsoft.com/office/officeart/2005/8/layout/hierarchy2"/>
    <dgm:cxn modelId="{E3034A87-602B-425B-A468-970CF4186B38}" type="presParOf" srcId="{0E528A58-A1EE-4AE0-A998-3CB89EB7162A}" destId="{6947EAEF-FA10-46B2-BDDB-2A4DB80AF9E5}" srcOrd="0" destOrd="0" presId="urn:microsoft.com/office/officeart/2005/8/layout/hierarchy2"/>
    <dgm:cxn modelId="{0ECE6B25-54B7-44BD-A46F-21A886B8E4AA}" type="presParOf" srcId="{6947EAEF-FA10-46B2-BDDB-2A4DB80AF9E5}" destId="{51019FD1-E3B3-4EFE-9A1A-D5FD90FD7DEB}" srcOrd="0" destOrd="0" presId="urn:microsoft.com/office/officeart/2005/8/layout/hierarchy2"/>
    <dgm:cxn modelId="{39D87C6E-EB1F-49D2-84BF-2B49A2B091D1}" type="presParOf" srcId="{0E528A58-A1EE-4AE0-A998-3CB89EB7162A}" destId="{71FA15BD-90BF-4345-8438-6B484C1F8D7C}" srcOrd="1" destOrd="0" presId="urn:microsoft.com/office/officeart/2005/8/layout/hierarchy2"/>
    <dgm:cxn modelId="{4B8BC769-A617-4184-A8B8-6144284EC61A}" type="presParOf" srcId="{71FA15BD-90BF-4345-8438-6B484C1F8D7C}" destId="{84B8FAB6-4591-4EDA-9884-4AFC9C368A02}" srcOrd="0" destOrd="0" presId="urn:microsoft.com/office/officeart/2005/8/layout/hierarchy2"/>
    <dgm:cxn modelId="{93380140-F214-4BFB-9B6B-0659085CFF6F}" type="presParOf" srcId="{71FA15BD-90BF-4345-8438-6B484C1F8D7C}" destId="{AD8C2F8D-B6B6-4A53-AF01-932640EDB4BD}" srcOrd="1" destOrd="0" presId="urn:microsoft.com/office/officeart/2005/8/layout/hierarchy2"/>
    <dgm:cxn modelId="{9BAE1C94-0A70-4640-B2E2-079B11B39B8D}" type="presParOf" srcId="{AD8C2F8D-B6B6-4A53-AF01-932640EDB4BD}" destId="{E141F8B9-088F-4915-9836-C61B826C42B7}" srcOrd="0" destOrd="0" presId="urn:microsoft.com/office/officeart/2005/8/layout/hierarchy2"/>
    <dgm:cxn modelId="{834DF37A-A242-4227-9309-C1DCEF411E9A}" type="presParOf" srcId="{E141F8B9-088F-4915-9836-C61B826C42B7}" destId="{7BEA992C-BE52-4B09-8B66-37A36E74D9F5}" srcOrd="0" destOrd="0" presId="urn:microsoft.com/office/officeart/2005/8/layout/hierarchy2"/>
    <dgm:cxn modelId="{7F5CE7E8-ED18-4E63-821E-54B4951BA3E1}" type="presParOf" srcId="{AD8C2F8D-B6B6-4A53-AF01-932640EDB4BD}" destId="{E0D55220-5F3F-4150-A059-33F4488D1411}" srcOrd="1" destOrd="0" presId="urn:microsoft.com/office/officeart/2005/8/layout/hierarchy2"/>
    <dgm:cxn modelId="{A1820460-6737-4E5B-92FF-A61D6EB08E72}" type="presParOf" srcId="{E0D55220-5F3F-4150-A059-33F4488D1411}" destId="{5CB9443D-2F21-499F-BC12-83916015CBFE}" srcOrd="0" destOrd="0" presId="urn:microsoft.com/office/officeart/2005/8/layout/hierarchy2"/>
    <dgm:cxn modelId="{CE2B4F51-C9AD-4EB8-9D33-DD82E41FED9C}" type="presParOf" srcId="{E0D55220-5F3F-4150-A059-33F4488D1411}" destId="{155098D9-9B3E-490C-A57B-4930C838FB78}" srcOrd="1" destOrd="0" presId="urn:microsoft.com/office/officeart/2005/8/layout/hierarchy2"/>
    <dgm:cxn modelId="{80F27FDC-BB88-49C6-A974-FE2E77E34159}" type="presParOf" srcId="{155098D9-9B3E-490C-A57B-4930C838FB78}" destId="{1992A773-71AC-48DE-9E61-334660E08185}" srcOrd="0" destOrd="0" presId="urn:microsoft.com/office/officeart/2005/8/layout/hierarchy2"/>
    <dgm:cxn modelId="{B393ED34-4471-4DD6-AD94-B1BDA9DC000E}" type="presParOf" srcId="{1992A773-71AC-48DE-9E61-334660E08185}" destId="{F3273473-4ED3-4000-9B24-ED9F19DFE6AE}" srcOrd="0" destOrd="0" presId="urn:microsoft.com/office/officeart/2005/8/layout/hierarchy2"/>
    <dgm:cxn modelId="{D8681031-0FA9-4728-B564-C3383E66D0E8}" type="presParOf" srcId="{155098D9-9B3E-490C-A57B-4930C838FB78}" destId="{F143085F-3EB9-48D0-9D7D-1DC2631FDECD}" srcOrd="1" destOrd="0" presId="urn:microsoft.com/office/officeart/2005/8/layout/hierarchy2"/>
    <dgm:cxn modelId="{BEE07BA3-89E7-4F68-AD64-39E0830801CB}" type="presParOf" srcId="{F143085F-3EB9-48D0-9D7D-1DC2631FDECD}" destId="{134CBBD7-B608-43A7-B87A-AFBB4CFA5CB4}" srcOrd="0" destOrd="0" presId="urn:microsoft.com/office/officeart/2005/8/layout/hierarchy2"/>
    <dgm:cxn modelId="{EC5F42FE-89E4-4FB1-9517-C3ABAB19FF46}" type="presParOf" srcId="{F143085F-3EB9-48D0-9D7D-1DC2631FDECD}" destId="{89458B3B-A121-4F46-8D59-1D1CE61BE032}"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0269163-E4C8-4BF9-8610-C55BEB8E9427}" type="presParOf" srcId="{2215C8AB-70DD-4C77-AE45-8AC3C13DE235}" destId="{1844A11C-B933-44F4-9FB7-DE42E220EA55}" srcOrd="0" destOrd="0" presId="urn:microsoft.com/office/officeart/2005/8/layout/hierarchy2"/>
    <dgm:cxn modelId="{C93EE2D5-73F8-43AD-8DA5-4430B263AAB5}" type="presParOf" srcId="{1844A11C-B933-44F4-9FB7-DE42E220EA55}" destId="{6EC44A97-8C80-4A87-BEC6-4E986D4F5A49}" srcOrd="0" destOrd="0" presId="urn:microsoft.com/office/officeart/2005/8/layout/hierarchy2"/>
    <dgm:cxn modelId="{83AB7465-D422-4F66-90BA-AE20E07638EE}" type="presParOf" srcId="{2215C8AB-70DD-4C77-AE45-8AC3C13DE235}" destId="{66095F7B-11A1-4FCB-9B40-9677312CF002}" srcOrd="1" destOrd="0" presId="urn:microsoft.com/office/officeart/2005/8/layout/hierarchy2"/>
    <dgm:cxn modelId="{13C572E3-2A0F-4E86-AC2A-44601180821B}" type="presParOf" srcId="{66095F7B-11A1-4FCB-9B40-9677312CF002}" destId="{4B5C0914-7339-47CF-8C89-40F57AFC20E9}" srcOrd="0" destOrd="0" presId="urn:microsoft.com/office/officeart/2005/8/layout/hierarchy2"/>
    <dgm:cxn modelId="{110D3AA6-0CA9-4923-B05A-B4C81EBA2AC6}" type="presParOf" srcId="{66095F7B-11A1-4FCB-9B40-9677312CF002}" destId="{8A23A808-E499-48AD-92E0-548BFE98358A}" srcOrd="1" destOrd="0" presId="urn:microsoft.com/office/officeart/2005/8/layout/hierarchy2"/>
    <dgm:cxn modelId="{1A96677E-B028-4EBF-B040-DD08FEB1C7E0}" type="presParOf" srcId="{8A23A808-E499-48AD-92E0-548BFE98358A}" destId="{B3E7FF59-FE3A-4AEB-87F0-848C59E0FDFC}" srcOrd="0" destOrd="0" presId="urn:microsoft.com/office/officeart/2005/8/layout/hierarchy2"/>
    <dgm:cxn modelId="{4500D205-86CF-4CAE-B236-53665D2E03C5}" type="presParOf" srcId="{B3E7FF59-FE3A-4AEB-87F0-848C59E0FDFC}" destId="{8A7A14F0-658D-4F65-9048-E000FEBBFD5E}" srcOrd="0" destOrd="0" presId="urn:microsoft.com/office/officeart/2005/8/layout/hierarchy2"/>
    <dgm:cxn modelId="{2839578E-C156-4945-BC55-39CA099FA69F}" type="presParOf" srcId="{8A23A808-E499-48AD-92E0-548BFE98358A}" destId="{00D49B68-1B94-4D98-B5CB-5B4A7E94B6C2}" srcOrd="1" destOrd="0" presId="urn:microsoft.com/office/officeart/2005/8/layout/hierarchy2"/>
    <dgm:cxn modelId="{FC84F973-A669-480A-953B-5D589B24A35E}" type="presParOf" srcId="{00D49B68-1B94-4D98-B5CB-5B4A7E94B6C2}" destId="{D99BB133-3444-41DE-8640-AB8B71587ED5}" srcOrd="0" destOrd="0" presId="urn:microsoft.com/office/officeart/2005/8/layout/hierarchy2"/>
    <dgm:cxn modelId="{A49DA4E3-0F33-4DB2-9F0F-321617A11C18}" type="presParOf" srcId="{00D49B68-1B94-4D98-B5CB-5B4A7E94B6C2}" destId="{DCB38AF7-8BF1-4698-A2CA-AD4FB2793A88}" srcOrd="1" destOrd="0" presId="urn:microsoft.com/office/officeart/2005/8/layout/hierarchy2"/>
    <dgm:cxn modelId="{8D0F4373-78D2-4313-88EA-A70795548876}" type="presParOf" srcId="{DCB38AF7-8BF1-4698-A2CA-AD4FB2793A88}" destId="{7021A581-D176-4DF3-883C-77EFB747223A}" srcOrd="0" destOrd="0" presId="urn:microsoft.com/office/officeart/2005/8/layout/hierarchy2"/>
    <dgm:cxn modelId="{17056DC1-E56A-4E6C-8D65-F9E578D553FC}" type="presParOf" srcId="{7021A581-D176-4DF3-883C-77EFB747223A}" destId="{BE0C6693-FB2F-4A53-9A79-93F3452DA8FC}" srcOrd="0" destOrd="0" presId="urn:microsoft.com/office/officeart/2005/8/layout/hierarchy2"/>
    <dgm:cxn modelId="{CD546607-3E7F-43FD-A6F6-2EEE7552B7CC}" type="presParOf" srcId="{DCB38AF7-8BF1-4698-A2CA-AD4FB2793A88}" destId="{14A71C7E-D418-4825-9E66-192AB505B4FD}" srcOrd="1" destOrd="0" presId="urn:microsoft.com/office/officeart/2005/8/layout/hierarchy2"/>
    <dgm:cxn modelId="{B55060FA-74D9-4114-A8F9-C97E38B0135C}" type="presParOf" srcId="{14A71C7E-D418-4825-9E66-192AB505B4FD}" destId="{6AEC2C79-6330-4A1E-B4B5-8133F07520A2}" srcOrd="0" destOrd="0" presId="urn:microsoft.com/office/officeart/2005/8/layout/hierarchy2"/>
    <dgm:cxn modelId="{FBEB7E0D-F8D3-4286-AB2B-FAEB0354AACF}" type="presParOf" srcId="{14A71C7E-D418-4825-9E66-192AB505B4FD}" destId="{AA7A18D4-2053-42F7-A40B-3015A33DE9F8}"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 modelId="{0DA72209-B6A3-4264-8781-C0E85F100B1C}" type="presParOf" srcId="{5E2D3378-96D4-41DC-A3C6-85B63D524833}" destId="{30868059-5D14-4C4D-967B-68FAF518815D}" srcOrd="0" destOrd="0" presId="urn:microsoft.com/office/officeart/2005/8/layout/hierarchy2"/>
    <dgm:cxn modelId="{57673C9D-F029-433B-800E-97C0D21E99C1}" type="presParOf" srcId="{30868059-5D14-4C4D-967B-68FAF518815D}" destId="{37D3FD5A-861F-4DF5-86E5-CA2F85458B71}" srcOrd="0" destOrd="0" presId="urn:microsoft.com/office/officeart/2005/8/layout/hierarchy2"/>
    <dgm:cxn modelId="{409766E8-B51E-4FF4-8FF9-76B8B382864C}" type="presParOf" srcId="{5E2D3378-96D4-41DC-A3C6-85B63D524833}" destId="{B3FD596B-F7C1-4773-9F08-751FB491743B}" srcOrd="1" destOrd="0" presId="urn:microsoft.com/office/officeart/2005/8/layout/hierarchy2"/>
    <dgm:cxn modelId="{C5528DFE-09AE-4379-B92D-6FECA3449371}" type="presParOf" srcId="{B3FD596B-F7C1-4773-9F08-751FB491743B}" destId="{F048A148-7001-4500-9DDF-C2D7AD1D55F8}" srcOrd="0" destOrd="0" presId="urn:microsoft.com/office/officeart/2005/8/layout/hierarchy2"/>
    <dgm:cxn modelId="{4840AB60-6E94-4983-821F-8D7B33D3E6B5}" type="presParOf" srcId="{B3FD596B-F7C1-4773-9F08-751FB491743B}" destId="{D26BA648-16B2-4EFE-AD5C-8ACDB36ACCDE}" srcOrd="1" destOrd="0" presId="urn:microsoft.com/office/officeart/2005/8/layout/hierarchy2"/>
    <dgm:cxn modelId="{FEB781D2-4D2A-43B9-8CBF-A1121824C73C}" type="presParOf" srcId="{D26BA648-16B2-4EFE-AD5C-8ACDB36ACCDE}" destId="{DF33562B-7614-4343-A02B-D0BEC667704F}" srcOrd="0" destOrd="0" presId="urn:microsoft.com/office/officeart/2005/8/layout/hierarchy2"/>
    <dgm:cxn modelId="{4548D89F-C833-407F-9006-9889F189F006}" type="presParOf" srcId="{DF33562B-7614-4343-A02B-D0BEC667704F}" destId="{2DD22126-5D53-4940-BBC7-22B2DD42E240}" srcOrd="0" destOrd="0" presId="urn:microsoft.com/office/officeart/2005/8/layout/hierarchy2"/>
    <dgm:cxn modelId="{F648C18E-4F00-4C62-8914-071E0DC0A511}" type="presParOf" srcId="{D26BA648-16B2-4EFE-AD5C-8ACDB36ACCDE}" destId="{C46E639D-144C-4AB8-B0AD-66931B3AA8EA}" srcOrd="1" destOrd="0" presId="urn:microsoft.com/office/officeart/2005/8/layout/hierarchy2"/>
    <dgm:cxn modelId="{D45815E5-648D-459E-9B3B-EEE26B539F1D}" type="presParOf" srcId="{C46E639D-144C-4AB8-B0AD-66931B3AA8EA}" destId="{D44F4AB0-7D2A-413E-92D0-717D408E0869}" srcOrd="0" destOrd="0" presId="urn:microsoft.com/office/officeart/2005/8/layout/hierarchy2"/>
    <dgm:cxn modelId="{E1F15422-1E21-4FBF-97A3-5B42E3CD5798}" type="presParOf" srcId="{C46E639D-144C-4AB8-B0AD-66931B3AA8EA}" destId="{44F3C129-3B66-4509-8C0A-24D359404C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3s</a:t>
          </a:r>
          <a:r>
            <a:rPr lang="nl-NL" baseline="30000" dirty="0"/>
            <a:t>1</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5B4F283A-C9ED-409E-A4C5-D614C4C06FEC}">
      <dgm:prSet/>
      <dgm:spPr>
        <a:solidFill>
          <a:srgbClr val="00B0F0"/>
        </a:solidFill>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682D439E-A5A6-4FB8-B103-2F04CA7FE171}" type="sibTrans" cxnId="{AEBD583B-67A0-4967-955B-3A5672685685}">
      <dgm:prSet/>
      <dgm:spPr/>
      <dgm:t>
        <a:bodyPr/>
        <a:lstStyle/>
        <a:p>
          <a:endParaRPr lang="en-US"/>
        </a:p>
      </dgm:t>
    </dgm:pt>
    <dgm:pt modelId="{9441FF3F-C394-43E3-95A0-0014CEE55C19}" type="parTrans" cxnId="{AEBD583B-67A0-4967-955B-3A5672685685}">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6E920E4F-CDA2-4486-B606-4EB43E565F68}" type="pres">
      <dgm:prSet presAssocID="{76ADE617-1F4A-4A00-9093-CCA48BAFEDA7}" presName="conn2-1" presStyleLbl="parChTrans1D2" presStyleIdx="0" presStyleCnt="2"/>
      <dgm:spPr/>
    </dgm:pt>
    <dgm:pt modelId="{E1F73475-D636-4D7A-945B-80BB20244334}" type="pres">
      <dgm:prSet presAssocID="{76ADE617-1F4A-4A00-9093-CCA48BAFEDA7}" presName="connTx" presStyleLbl="parChTrans1D2" presStyleIdx="0" presStyleCnt="2"/>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0" presStyleCnt="2" custLinFactY="-10252" custLinFactNeighborX="-12194" custLinFactNeighborY="-100000">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0" presStyleCnt="4"/>
      <dgm:spPr/>
    </dgm:pt>
    <dgm:pt modelId="{41B77EFB-DD8D-45AA-9C0D-9D726E7D9C04}" type="pres">
      <dgm:prSet presAssocID="{F44CEE6F-2C3C-49E9-989D-6FBAD0183F4D}" presName="connTx" presStyleLbl="parChTrans1D3" presStyleIdx="0" presStyleCnt="4"/>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0" presStyleCnt="4" custLinFactY="-5767" custLinFactNeighborX="-24122" custLinFactNeighborY="-100000">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0" presStyleCnt="8"/>
      <dgm:spPr/>
    </dgm:pt>
    <dgm:pt modelId="{4D5541B1-94CC-486A-A587-1BDCC1B55849}" type="pres">
      <dgm:prSet presAssocID="{8709E6E5-D142-4BFD-AECF-C87C3FEE0DC8}" presName="connTx" presStyleLbl="parChTrans1D4" presStyleIdx="0" presStyleCnt="8"/>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0" presStyleCnt="8" custScaleX="41273" custLinFactY="-33878" custLinFactNeighborX="86648" custLinFactNeighborY="-100000">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1" presStyleCnt="8"/>
      <dgm:spPr/>
    </dgm:pt>
    <dgm:pt modelId="{513BC77C-1525-4337-B6B8-0D19A58078AF}" type="pres">
      <dgm:prSet presAssocID="{1AFDD5BE-3AE1-44B1-9B6A-C6F6BE01CD4E}" presName="connTx" presStyleLbl="parChTrans1D4" presStyleIdx="1" presStyleCnt="8"/>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1" presStyleCnt="8" custScaleX="41273" custLinFactY="-27114" custLinFactNeighborX="85380" custLinFactNeighborY="-100000">
        <dgm:presLayoutVars>
          <dgm:chPref val="3"/>
        </dgm:presLayoutVars>
      </dgm:prSet>
      <dgm:spPr/>
    </dgm:pt>
    <dgm:pt modelId="{6FC40A62-90E6-4D97-8B42-BC1654F692D1}" type="pres">
      <dgm:prSet presAssocID="{A50C767F-6550-4C34-9238-8143FE3868C4}" presName="level3hierChild" presStyleCnt="0"/>
      <dgm:spPr/>
    </dgm:pt>
    <dgm:pt modelId="{97D99FD1-8842-4C9A-851C-20A1A9EACCCA}" type="pres">
      <dgm:prSet presAssocID="{24E9822F-1F3F-4282-B5E9-8B88376FDA89}" presName="conn2-1" presStyleLbl="parChTrans1D2" presStyleIdx="1" presStyleCnt="2"/>
      <dgm:spPr/>
    </dgm:pt>
    <dgm:pt modelId="{3B905C71-4CF9-4CDE-9EFD-A6A7AD174184}" type="pres">
      <dgm:prSet presAssocID="{24E9822F-1F3F-4282-B5E9-8B88376FDA89}" presName="connTx" presStyleLbl="parChTrans1D2" presStyleIdx="1" presStyleCnt="2"/>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1" presStyleCnt="2" custLinFactNeighborX="-6959" custLinFactNeighborY="-16769">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1" presStyleCnt="4"/>
      <dgm:spPr/>
    </dgm:pt>
    <dgm:pt modelId="{A05FB9DB-8755-4ADD-899D-EC2C202507CC}" type="pres">
      <dgm:prSet presAssocID="{9441FF3F-C394-43E3-95A0-0014CEE55C19}" presName="connTx" presStyleLbl="parChTrans1D3" presStyleIdx="1" presStyleCnt="4"/>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1" presStyleCnt="4" custLinFactNeighborX="-16117" custLinFactNeighborY="-3036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2" presStyleCnt="8"/>
      <dgm:spPr/>
    </dgm:pt>
    <dgm:pt modelId="{B524C45B-F0A8-48BC-8FFD-AAEA2E66D573}" type="pres">
      <dgm:prSet presAssocID="{A54D0C3F-8E69-42EE-A95D-02D0773C0514}" presName="connTx" presStyleLbl="parChTrans1D4" presStyleIdx="2" presStyleCnt="8"/>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2" presStyleCnt="8" custScaleX="41273" custLinFactNeighborX="-7660" custLinFactNeighborY="-37994">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3" presStyleCnt="8"/>
      <dgm:spPr/>
    </dgm:pt>
    <dgm:pt modelId="{24720630-9229-40B1-B484-FEB3FD5DC432}" type="pres">
      <dgm:prSet presAssocID="{647F5F73-536A-4684-9216-43CB240BE3FC}" presName="connTx" presStyleLbl="parChTrans1D4" presStyleIdx="3" presStyleCnt="8"/>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3" presStyleCnt="8" custScaleX="41273" custLinFactNeighborX="-42221" custLinFactNeighborY="-24272">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4" presStyleCnt="8"/>
      <dgm:spPr/>
    </dgm:pt>
    <dgm:pt modelId="{A235126A-BAC7-405F-8409-7A22F268C839}" type="pres">
      <dgm:prSet presAssocID="{9E45A069-5AE3-44F3-8B09-4C1BB2FDB6A5}" presName="connTx" presStyleLbl="parChTrans1D4" presStyleIdx="4" presStyleCnt="8"/>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4" presStyleCnt="8" custScaleX="41273" custLinFactNeighborX="-73601" custLinFactNeighborY="-24273">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2" presStyleCnt="4"/>
      <dgm:spPr/>
    </dgm:pt>
    <dgm:pt modelId="{51277F31-4C38-4DA7-B66D-F6CE89F0EB16}" type="pres">
      <dgm:prSet presAssocID="{97C88FEC-21A2-4F26-B55E-5B4F7A039314}" presName="connTx" presStyleLbl="parChTrans1D3" presStyleIdx="2" presStyleCnt="4"/>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2" presStyleCnt="4"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5" presStyleCnt="8"/>
      <dgm:spPr/>
    </dgm:pt>
    <dgm:pt modelId="{9F5C7D54-7DE4-4C1E-8D56-B88BA596B449}" type="pres">
      <dgm:prSet presAssocID="{7F66D502-5C83-4C8C-B64C-D3846C1D8212}" presName="connTx" presStyleLbl="parChTrans1D4" presStyleIdx="5" presStyleCnt="8"/>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5" presStyleCnt="8" custScaleX="41273" custLinFactNeighborX="91008" custLinFactNeighborY="11241">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6" presStyleCnt="8"/>
      <dgm:spPr/>
    </dgm:pt>
    <dgm:pt modelId="{E5EC65E0-B24A-4EDE-AAF7-60F7658B80A0}" type="pres">
      <dgm:prSet presAssocID="{5EB0A702-8A42-438F-8744-AA30D8E404FB}" presName="connTx" presStyleLbl="parChTrans1D4" presStyleIdx="6" presStyleCnt="8"/>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6" presStyleCnt="8" custScaleX="41273" custLinFactX="3619" custLinFactNeighborX="100000" custLinFactNeighborY="13546">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3" presStyleCnt="4"/>
      <dgm:spPr/>
    </dgm:pt>
    <dgm:pt modelId="{5A479284-8E8E-4D11-BA08-AEC20A487A0A}" type="pres">
      <dgm:prSet presAssocID="{2653AE50-CC7B-4B3A-809E-D7B2A071A9F3}" presName="connTx" presStyleLbl="parChTrans1D3" presStyleIdx="3" presStyleCnt="4"/>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3" presStyleCnt="4"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7" presStyleCnt="8"/>
      <dgm:spPr/>
    </dgm:pt>
    <dgm:pt modelId="{0D02F4E0-BCF7-464C-AEFD-0DF355DE45D6}" type="pres">
      <dgm:prSet presAssocID="{62D8A673-0EDA-4907-9D43-C778702F1991}" presName="connTx" presStyleLbl="parChTrans1D4" presStyleIdx="7" presStyleCnt="8"/>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7" presStyleCnt="8" custScaleX="41273" custLinFactNeighborX="39052" custLinFactNeighborY="-3513">
        <dgm:presLayoutVars>
          <dgm:chPref val="3"/>
        </dgm:presLayoutVars>
      </dgm:prSet>
      <dgm:spPr/>
    </dgm:pt>
    <dgm:pt modelId="{AF319530-5E97-4D26-88C5-E4927F6C2A5E}" type="pres">
      <dgm:prSet presAssocID="{5B4F283A-C9ED-409E-A4C5-D614C4C06FEC}" presName="level3hierChild" presStyleCnt="0"/>
      <dgm:spPr/>
    </dgm:pt>
  </dgm:ptLst>
  <dgm:cxnLst>
    <dgm:cxn modelId="{D0F98907-D476-4A4C-9714-80336930DCE6}" type="presOf" srcId="{9441FF3F-C394-43E3-95A0-0014CEE55C19}" destId="{A05FB9DB-8755-4ADD-899D-EC2C202507CC}" srcOrd="1"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F745FB17-FCA1-48F5-B16E-FCDADA673BC4}" type="presOf" srcId="{F889B0F4-0C22-4CBE-B312-0848DF50CA5C}" destId="{C75D79B8-67BF-4904-8914-E0A23181BFAE}" srcOrd="0"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27D9525C-FDD4-4F1E-935D-826A0753F245}" srcId="{09ED97BB-15E8-4ADE-8227-FF57AF9EC1DE}" destId="{D6D2C37F-1937-4653-9335-48490165B0AC}" srcOrd="0" destOrd="0" parTransId="{647F5F73-536A-4684-9216-43CB240BE3FC}" sibTransId="{1F5AFEAC-88EB-460A-B51D-4BBF5299690C}"/>
    <dgm:cxn modelId="{6870CB61-7F27-4397-BA20-3DE2017C55E0}" srcId="{DA837FBB-5916-443A-AF4F-C17EE01C31A6}" destId="{EDAD35CA-5191-4BD4-AF45-C92036793665}" srcOrd="0" destOrd="0" parTransId="{1F94282E-78CB-4C29-BEBC-0BC5F5AF22E3}" sibTransId="{AB44FB16-989A-42AF-8BFC-315FD9A044C5}"/>
    <dgm:cxn modelId="{B975ED45-0878-473E-8971-C533301DB6F7}" type="presOf" srcId="{05B8CF1E-D06F-49FD-A2C2-AA83D2BE6CFF}" destId="{C588A49C-4EF0-4976-97DD-E4785518A04A}"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68640B68-98B0-480C-895D-EED580E540F0}" type="presOf" srcId="{7F66D502-5C83-4C8C-B64C-D3846C1D8212}" destId="{9F5C7D54-7DE4-4C1E-8D56-B88BA596B449}" srcOrd="1"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79493575-1CF8-4A30-99FB-4829EAA69095}" type="presOf" srcId="{8709E6E5-D142-4BFD-AECF-C87C3FEE0DC8}" destId="{11013F97-1576-4464-8C32-E4D5DC855403}" srcOrd="0"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7C893484-BB78-4887-8250-858CA93BA637}" type="presOf" srcId="{62D8A673-0EDA-4907-9D43-C778702F1991}" destId="{29B12E1C-40C3-457B-8A52-CF99C4A75B19}"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2D8931A1-4440-4726-B072-A1160298FCA3}" srcId="{EDAD35CA-5191-4BD4-AF45-C92036793665}" destId="{F889B0F4-0C22-4CBE-B312-0848DF50CA5C}" srcOrd="1" destOrd="0" parTransId="{24E9822F-1F3F-4282-B5E9-8B88376FDA89}" sibTransId="{F3075830-3057-4F6A-B00D-E7E649D283D3}"/>
    <dgm:cxn modelId="{0FDE88A7-E915-41BA-AAEA-748B8F715325}" srcId="{D774CED6-7ACB-487D-9DFF-79E1821C0DE8}" destId="{A50C767F-6550-4C34-9238-8143FE3868C4}" srcOrd="0" destOrd="0" parTransId="{1AFDD5BE-3AE1-44B1-9B6A-C6F6BE01CD4E}" sibTransId="{F2CA8181-220F-44E6-9746-798C81EB8DF5}"/>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420BBFC7-5102-48EF-AAC8-C86DFCCBAAB3}" srcId="{EDAD35CA-5191-4BD4-AF45-C92036793665}" destId="{5E11F3CF-B4DF-476C-ACEE-63C5C6127CCE}" srcOrd="0" destOrd="0" parTransId="{76ADE617-1F4A-4A00-9093-CCA48BAFEDA7}" sibTransId="{2C6156E0-6940-4E21-9B9C-98ED59CEAA08}"/>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FF9D25D6-B130-49F8-94BA-F1FFAB0305CE}" type="presOf" srcId="{3861423A-4DC9-489C-AE8C-34E9125D2046}" destId="{52D0533B-D696-4819-86F4-11CE1590F981}" srcOrd="0" destOrd="0" presId="urn:microsoft.com/office/officeart/2005/8/layout/hierarchy2"/>
    <dgm:cxn modelId="{D5FF4CDA-DB10-411A-8913-240AD58B03E8}" type="presOf" srcId="{D774CED6-7ACB-487D-9DFF-79E1821C0DE8}" destId="{86FD77AB-1E35-4D6B-9ED2-790500119FF6}"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915897E2-BB0A-4CD3-9265-F5088D24A514}" type="presOf" srcId="{9441FF3F-C394-43E3-95A0-0014CEE55C19}" destId="{222D2530-B665-40DB-9BB3-02900C494895}"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AD524C58-AA8C-43CF-B079-101F3DF6B170}" type="presParOf" srcId="{A7DA32AE-5EB1-4173-B6E0-0C04957FC842}" destId="{6E920E4F-CDA2-4486-B606-4EB43E565F68}" srcOrd="0"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1"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9CEA9CC2-E6FF-4F19-A27C-6482DBA6A7A3}" type="presParOf" srcId="{A7DA32AE-5EB1-4173-B6E0-0C04957FC842}" destId="{97D99FD1-8842-4C9A-851C-20A1A9EACCCA}" srcOrd="2"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3"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1</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13B4B945-2571-42A4-B29E-580B2F6D03AB}">
      <dgm:prSet phldrT="[Tekst]"/>
      <dgm:spPr>
        <a:solidFill>
          <a:srgbClr val="FF9900"/>
        </a:solidFill>
      </dgm:spPr>
      <dgm:t>
        <a:bodyPr/>
        <a:lstStyle/>
        <a:p>
          <a:r>
            <a:rPr lang="nl-NL" baseline="30000" dirty="0"/>
            <a:t>3</a:t>
          </a:r>
          <a:r>
            <a:rPr lang="nl-NL" dirty="0"/>
            <a:t>F</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E2BDAF4E-AB2A-43EF-B99E-8FC402C36E85}">
      <dgm:prSet/>
      <dgm:spPr>
        <a:solidFill>
          <a:srgbClr val="FF9900"/>
        </a:solidFill>
      </dgm:spPr>
      <dgm:t>
        <a:bodyPr/>
        <a:lstStyle/>
        <a:p>
          <a:r>
            <a:rPr lang="nl-NL" baseline="30000" dirty="0"/>
            <a:t>3</a:t>
          </a:r>
          <a:r>
            <a:rPr lang="nl-NL" dirty="0"/>
            <a:t>P</a:t>
          </a:r>
          <a:endParaRPr lang="en-US" dirty="0"/>
        </a:p>
      </dgm:t>
    </dgm:pt>
    <dgm:pt modelId="{D47912ED-E69A-4193-9129-1E0D4C183939}" type="parTrans" cxnId="{7FF135A8-97DF-4E9A-8C5D-F9261B72595A}">
      <dgm:prSet/>
      <dgm:spPr/>
      <dgm:t>
        <a:bodyPr/>
        <a:lstStyle/>
        <a:p>
          <a:endParaRPr lang="en-US"/>
        </a:p>
      </dgm:t>
    </dgm:pt>
    <dgm:pt modelId="{5A263A8C-7774-415B-AD56-9B774ECE2B25}" type="sibTrans" cxnId="{7FF135A8-97DF-4E9A-8C5D-F9261B72595A}">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1</a:t>
          </a:r>
          <a:r>
            <a:rPr lang="nl-NL" dirty="0"/>
            <a:t>P</a:t>
          </a:r>
          <a:r>
            <a:rPr lang="nl-NL" baseline="-25000" dirty="0"/>
            <a:t>1</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9A202CAD-248C-4716-BDFF-697AB96517E2}">
      <dgm:prSet/>
      <dgm:spPr>
        <a:solidFill>
          <a:srgbClr val="92D050"/>
        </a:solidFill>
      </dgm:spPr>
      <dgm:t>
        <a:bodyPr/>
        <a:lstStyle/>
        <a:p>
          <a:r>
            <a:rPr lang="nl-NL" baseline="30000" dirty="0"/>
            <a:t>3</a:t>
          </a:r>
          <a:r>
            <a:rPr lang="nl-NL" dirty="0"/>
            <a:t>P</a:t>
          </a:r>
          <a:r>
            <a:rPr lang="nl-NL" baseline="-25000" dirty="0"/>
            <a:t>2</a:t>
          </a:r>
          <a:endParaRPr lang="en-US" baseline="-25000" dirty="0"/>
        </a:p>
      </dgm:t>
    </dgm:pt>
    <dgm:pt modelId="{9AE9E0C5-20F1-450F-B588-C4451B72BE9F}" type="parTrans" cxnId="{D04D2240-FF7A-43CC-9468-820BFBA5261F}">
      <dgm:prSet/>
      <dgm:spPr/>
      <dgm:t>
        <a:bodyPr/>
        <a:lstStyle/>
        <a:p>
          <a:endParaRPr lang="en-US"/>
        </a:p>
      </dgm:t>
    </dgm:pt>
    <dgm:pt modelId="{2E20FF58-E1A8-4B7C-8F45-93ED5B9A0F00}" type="sibTrans" cxnId="{D04D2240-FF7A-43CC-9468-820BFBA5261F}">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184F23D8-5D0E-41E2-B13D-FDD5F321ABE2}">
      <dgm:prSet/>
      <dgm:spPr>
        <a:solidFill>
          <a:srgbClr val="92D050"/>
        </a:solidFill>
        <a:ln w="38100">
          <a:solidFill>
            <a:srgbClr val="FF0000"/>
          </a:solidFill>
        </a:ln>
      </dgm:spPr>
      <dgm:t>
        <a:bodyPr/>
        <a:lstStyle/>
        <a:p>
          <a:r>
            <a:rPr lang="nl-NL" baseline="30000" dirty="0"/>
            <a:t>3</a:t>
          </a:r>
          <a:r>
            <a:rPr lang="nl-NL" dirty="0"/>
            <a:t>P</a:t>
          </a:r>
          <a:r>
            <a:rPr lang="nl-NL" baseline="-25000" dirty="0"/>
            <a:t>1</a:t>
          </a:r>
          <a:endParaRPr lang="en-US" baseline="-25000" dirty="0"/>
        </a:p>
      </dgm:t>
    </dgm:pt>
    <dgm:pt modelId="{2A4BB7C3-791F-4520-8953-104C18351559}" type="parTrans" cxnId="{BAA39CE3-F898-4EE8-986F-7BE1EC19B78A}">
      <dgm:prSet/>
      <dgm:spPr/>
      <dgm:t>
        <a:bodyPr/>
        <a:lstStyle/>
        <a:p>
          <a:endParaRPr lang="en-US"/>
        </a:p>
      </dgm:t>
    </dgm:pt>
    <dgm:pt modelId="{6DFF6188-39A7-44BA-B92B-0A1C1866B1CB}" type="sibTrans" cxnId="{BAA39CE3-F898-4EE8-986F-7BE1EC19B78A}">
      <dgm:prSet/>
      <dgm:spPr/>
      <dgm:t>
        <a:bodyPr/>
        <a:lstStyle/>
        <a:p>
          <a:endParaRPr lang="en-US"/>
        </a:p>
      </dgm:t>
    </dgm:pt>
    <dgm:pt modelId="{D4FCFB89-290D-4A43-B957-C7CDC4010B6F}">
      <dgm:prSet/>
      <dgm:spPr>
        <a:solidFill>
          <a:srgbClr val="92D050"/>
        </a:solidFill>
      </dgm:spPr>
      <dgm:t>
        <a:bodyPr/>
        <a:lstStyle/>
        <a:p>
          <a:r>
            <a:rPr lang="nl-NL" baseline="30000" dirty="0"/>
            <a:t>3</a:t>
          </a:r>
          <a:r>
            <a:rPr lang="nl-NL" dirty="0"/>
            <a:t>P</a:t>
          </a:r>
          <a:r>
            <a:rPr lang="nl-NL" baseline="-25000" dirty="0"/>
            <a:t>0</a:t>
          </a:r>
          <a:endParaRPr lang="en-US" baseline="-25000" dirty="0"/>
        </a:p>
      </dgm:t>
    </dgm:pt>
    <dgm:pt modelId="{410C23BC-07D0-4A2D-A3C1-ACFC02A50490}" type="parTrans" cxnId="{6C83FE1A-35E4-43BB-86B5-6EFE5D7BF23E}">
      <dgm:prSet/>
      <dgm:spPr/>
      <dgm:t>
        <a:bodyPr/>
        <a:lstStyle/>
        <a:p>
          <a:endParaRPr lang="en-US"/>
        </a:p>
      </dgm:t>
    </dgm:pt>
    <dgm:pt modelId="{753A0E8F-1023-476C-8E70-8A34A98BD067}" type="sibTrans" cxnId="{6C83FE1A-35E4-43BB-86B5-6EFE5D7BF23E}">
      <dgm:prSet/>
      <dgm:spPr/>
      <dgm:t>
        <a:bodyPr/>
        <a:lstStyle/>
        <a:p>
          <a:endParaRPr lang="en-US"/>
        </a:p>
      </dgm:t>
    </dgm:pt>
    <dgm:pt modelId="{1FECF7E7-390A-4014-97CD-B0B6CD7B845B}">
      <dgm:prSet/>
      <dgm:spPr>
        <a:solidFill>
          <a:srgbClr val="92D050"/>
        </a:solidFill>
        <a:ln>
          <a:noFill/>
        </a:ln>
      </dgm:spPr>
      <dgm:t>
        <a:bodyPr/>
        <a:lstStyle/>
        <a:p>
          <a:r>
            <a:rPr lang="nl-NL" baseline="30000" dirty="0"/>
            <a:t>3</a:t>
          </a:r>
          <a:r>
            <a:rPr lang="nl-NL" dirty="0"/>
            <a:t>F</a:t>
          </a:r>
          <a:r>
            <a:rPr lang="nl-NL" baseline="-25000" dirty="0"/>
            <a:t>4</a:t>
          </a:r>
          <a:endParaRPr lang="en-US" baseline="-25000" dirty="0"/>
        </a:p>
      </dgm:t>
    </dgm:pt>
    <dgm:pt modelId="{D2515A8C-57EC-4D2C-B6D4-2448E542231B}" type="parTrans" cxnId="{3C9672EE-CA82-4096-9371-BB07A9153D68}">
      <dgm:prSet/>
      <dgm:spPr/>
      <dgm:t>
        <a:bodyPr/>
        <a:lstStyle/>
        <a:p>
          <a:endParaRPr lang="en-US"/>
        </a:p>
      </dgm:t>
    </dgm:pt>
    <dgm:pt modelId="{4D529C2F-220F-4948-8923-E29EB0B2FDC5}" type="sibTrans" cxnId="{3C9672EE-CA82-4096-9371-BB07A9153D68}">
      <dgm:prSet/>
      <dgm:spPr/>
      <dgm:t>
        <a:bodyPr/>
        <a:lstStyle/>
        <a:p>
          <a:endParaRPr lang="en-US"/>
        </a:p>
      </dgm:t>
    </dgm:pt>
    <dgm:pt modelId="{FA959EE2-1142-42F1-A99B-BCEF0DA99B79}">
      <dgm:prSet/>
      <dgm:spPr>
        <a:solidFill>
          <a:srgbClr val="92D050"/>
        </a:solidFill>
        <a:ln>
          <a:noFill/>
        </a:ln>
      </dgm:spPr>
      <dgm:t>
        <a:bodyPr/>
        <a:lstStyle/>
        <a:p>
          <a:r>
            <a:rPr lang="nl-NL" baseline="30000" dirty="0"/>
            <a:t>3</a:t>
          </a:r>
          <a:r>
            <a:rPr lang="nl-NL" dirty="0"/>
            <a:t>F</a:t>
          </a:r>
          <a:r>
            <a:rPr lang="nl-NL" baseline="-25000" dirty="0"/>
            <a:t>2</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92D050"/>
        </a:solidFill>
      </dgm:spPr>
      <dgm:t>
        <a:bodyPr/>
        <a:lstStyle/>
        <a:p>
          <a:r>
            <a:rPr lang="nl-NL" baseline="30000" dirty="0"/>
            <a:t>3</a:t>
          </a:r>
          <a:r>
            <a:rPr lang="nl-NL" dirty="0"/>
            <a:t>F</a:t>
          </a:r>
          <a:r>
            <a:rPr lang="nl-NL" baseline="-25000" dirty="0"/>
            <a:t>3</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9441FF3F-C394-43E3-95A0-0014CEE55C19}" type="parTrans" cxnId="{AEBD583B-67A0-4967-955B-3A5672685685}">
      <dgm:prSet/>
      <dgm:spPr/>
      <dgm:t>
        <a:bodyPr/>
        <a:lstStyle/>
        <a:p>
          <a:endParaRPr lang="en-US"/>
        </a:p>
      </dgm:t>
    </dgm:pt>
    <dgm:pt modelId="{682D439E-A5A6-4FB8-B103-2F04CA7FE171}" type="sibTrans" cxnId="{AEBD583B-67A0-4967-955B-3A5672685685}">
      <dgm:prSet/>
      <dgm:spPr/>
      <dgm:t>
        <a:bodyPr/>
        <a:lstStyle/>
        <a:p>
          <a:endParaRPr lang="en-US"/>
        </a:p>
      </dgm:t>
    </dgm:pt>
    <dgm:pt modelId="{56684FA6-C151-4A62-89A2-60D00C382389}">
      <dgm:prSet/>
      <dgm:spPr>
        <a:solidFill>
          <a:srgbClr val="FF9900"/>
        </a:solidFill>
      </dgm:spPr>
      <dgm:t>
        <a:bodyPr/>
        <a:lstStyle/>
        <a:p>
          <a:r>
            <a:rPr lang="nl-NL" baseline="30000" dirty="0"/>
            <a:t>1</a:t>
          </a:r>
          <a:r>
            <a:rPr lang="nl-NL" dirty="0"/>
            <a:t>F</a:t>
          </a:r>
          <a:endParaRPr lang="en-US" dirty="0"/>
        </a:p>
      </dgm:t>
    </dgm:pt>
    <dgm:pt modelId="{9D7DCDBD-A8E1-4DD2-91C2-420A2C7BB0A1}" type="parTrans" cxnId="{808E506E-2EC4-4B18-AAD1-71505F51852C}">
      <dgm:prSet/>
      <dgm:spPr/>
      <dgm:t>
        <a:bodyPr/>
        <a:lstStyle/>
        <a:p>
          <a:endParaRPr lang="en-US"/>
        </a:p>
      </dgm:t>
    </dgm:pt>
    <dgm:pt modelId="{FA4D14D4-3552-42A1-9F0F-711FD3995501}" type="sibTrans" cxnId="{808E506E-2EC4-4B18-AAD1-71505F51852C}">
      <dgm:prSet/>
      <dgm:spPr/>
      <dgm:t>
        <a:bodyPr/>
        <a:lstStyle/>
        <a:p>
          <a:endParaRPr lang="en-US"/>
        </a:p>
      </dgm:t>
    </dgm:pt>
    <dgm:pt modelId="{5750667A-1C60-4C53-A62E-73F1BA69F7AB}">
      <dgm:prSet/>
      <dgm:spPr>
        <a:solidFill>
          <a:srgbClr val="00B050"/>
        </a:solidFill>
      </dgm:spPr>
      <dgm:t>
        <a:bodyPr/>
        <a:lstStyle/>
        <a:p>
          <a:r>
            <a:rPr lang="nl-NL" baseline="30000" dirty="0"/>
            <a:t>1</a:t>
          </a:r>
          <a:r>
            <a:rPr lang="nl-NL" dirty="0"/>
            <a:t>F</a:t>
          </a:r>
          <a:r>
            <a:rPr lang="nl-NL" baseline="-25000" dirty="0"/>
            <a:t>3</a:t>
          </a:r>
          <a:endParaRPr lang="en-US" baseline="-25000" dirty="0"/>
        </a:p>
      </dgm:t>
    </dgm:pt>
    <dgm:pt modelId="{73102528-8853-4162-BB02-AC4C8E6CF670}" type="parTrans" cxnId="{56914230-5432-4605-B0BF-6E583C151CB2}">
      <dgm:prSet/>
      <dgm:spPr/>
      <dgm:t>
        <a:bodyPr/>
        <a:lstStyle/>
        <a:p>
          <a:endParaRPr lang="en-US"/>
        </a:p>
      </dgm:t>
    </dgm:pt>
    <dgm:pt modelId="{E736DF3E-90D3-4602-BA3F-269C9E903376}" type="sibTrans" cxnId="{56914230-5432-4605-B0BF-6E583C151CB2}">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4C79A500-0D81-4DC7-A59D-D09473DC1B79}">
      <dgm:prSet/>
      <dgm:spPr>
        <a:solidFill>
          <a:srgbClr val="00B0F0"/>
        </a:solidFill>
      </dgm:spPr>
      <dgm:t>
        <a:bodyPr/>
        <a:lstStyle/>
        <a:p>
          <a:r>
            <a:rPr lang="nl-NL" dirty="0"/>
            <a:t>T</a:t>
          </a:r>
          <a:r>
            <a:rPr lang="nl-NL" baseline="-25000" dirty="0"/>
            <a:t>1</a:t>
          </a:r>
          <a:endParaRPr lang="en-US" baseline="-25000" dirty="0"/>
        </a:p>
      </dgm:t>
    </dgm:pt>
    <dgm:pt modelId="{640856E3-D3D7-4C40-954F-CA50D983AA19}" type="parTrans" cxnId="{FE505E63-A269-46F7-8038-693F606CA147}">
      <dgm:prSet/>
      <dgm:spPr/>
      <dgm:t>
        <a:bodyPr/>
        <a:lstStyle/>
        <a:p>
          <a:endParaRPr lang="en-US"/>
        </a:p>
      </dgm:t>
    </dgm:pt>
    <dgm:pt modelId="{DB4A4F49-2D11-480B-A12A-62CE3A5C3542}" type="sibTrans" cxnId="{FE505E63-A269-46F7-8038-693F606CA147}">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C70CA1AE-4A4F-4169-B946-9871CE3AF883}">
      <dgm:prSet/>
      <dgm:spPr>
        <a:solidFill>
          <a:srgbClr val="00B0F0"/>
        </a:solidFill>
      </dgm:spPr>
      <dgm:t>
        <a:bodyPr/>
        <a:lstStyle/>
        <a:p>
          <a:r>
            <a:rPr lang="nl-NL" dirty="0"/>
            <a:t>T</a:t>
          </a:r>
          <a:r>
            <a:rPr lang="nl-NL" baseline="-25000" dirty="0"/>
            <a:t>2</a:t>
          </a:r>
          <a:endParaRPr lang="en-US" baseline="-25000" dirty="0"/>
        </a:p>
      </dgm:t>
    </dgm:pt>
    <dgm:pt modelId="{DD80245D-3661-47A7-87CA-A2906A5E579D}" type="parTrans" cxnId="{879A7A0A-2142-4D3D-A40A-9CE21C98ECE7}">
      <dgm:prSet/>
      <dgm:spPr/>
      <dgm:t>
        <a:bodyPr/>
        <a:lstStyle/>
        <a:p>
          <a:endParaRPr lang="en-US"/>
        </a:p>
      </dgm:t>
    </dgm:pt>
    <dgm:pt modelId="{107C291D-DE6E-44F8-9432-7966E445D72A}" type="sibTrans" cxnId="{879A7A0A-2142-4D3D-A40A-9CE21C98ECE7}">
      <dgm:prSet/>
      <dgm:spPr/>
      <dgm:t>
        <a:bodyPr/>
        <a:lstStyle/>
        <a:p>
          <a:endParaRPr lang="en-US"/>
        </a:p>
      </dgm:t>
    </dgm:pt>
    <dgm:pt modelId="{B36B425A-66FC-4154-81F5-26A9E74D54DD}">
      <dgm:prSet/>
      <dgm:spPr>
        <a:solidFill>
          <a:srgbClr val="00B0F0"/>
        </a:solidFill>
      </dgm:spPr>
      <dgm:t>
        <a:bodyPr/>
        <a:lstStyle/>
        <a:p>
          <a:r>
            <a:rPr lang="nl-NL" dirty="0"/>
            <a:t>E</a:t>
          </a:r>
          <a:endParaRPr lang="en-US" baseline="-25000" dirty="0"/>
        </a:p>
      </dgm:t>
    </dgm:pt>
    <dgm:pt modelId="{D5821400-8830-4AAC-B8F1-7385A8B0EA17}" type="parTrans" cxnId="{01068499-4529-4267-8DA8-0A6EE04FFA8C}">
      <dgm:prSet/>
      <dgm:spPr/>
      <dgm:t>
        <a:bodyPr/>
        <a:lstStyle/>
        <a:p>
          <a:endParaRPr lang="en-US"/>
        </a:p>
      </dgm:t>
    </dgm:pt>
    <dgm:pt modelId="{20B14E33-8D04-447D-AFB8-D00673624CCF}" type="sibTrans" cxnId="{01068499-4529-4267-8DA8-0A6EE04FFA8C}">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CCA93883-2624-418D-B504-3A385E99020E}">
      <dgm:prSet/>
      <dgm:spPr>
        <a:solidFill>
          <a:srgbClr val="00B0F0"/>
        </a:solidFill>
      </dgm:spPr>
      <dgm:t>
        <a:bodyPr/>
        <a:lstStyle/>
        <a:p>
          <a:r>
            <a:rPr lang="nl-NL" dirty="0"/>
            <a:t>T</a:t>
          </a:r>
          <a:r>
            <a:rPr lang="nl-NL" baseline="-25000" dirty="0"/>
            <a:t>2</a:t>
          </a:r>
          <a:endParaRPr lang="en-US" baseline="-25000" dirty="0"/>
        </a:p>
      </dgm:t>
    </dgm:pt>
    <dgm:pt modelId="{C3560D9A-5A2B-4A37-AFFE-D119A02F9FE5}" type="parTrans" cxnId="{9B9D245F-792C-4400-9ED1-656A652969F1}">
      <dgm:prSet/>
      <dgm:spPr/>
      <dgm:t>
        <a:bodyPr/>
        <a:lstStyle/>
        <a:p>
          <a:endParaRPr lang="en-US"/>
        </a:p>
      </dgm:t>
    </dgm:pt>
    <dgm:pt modelId="{DC726925-5758-48AD-9F63-C1A0FA7BE7E9}" type="sibTrans" cxnId="{9B9D245F-792C-4400-9ED1-656A652969F1}">
      <dgm:prSet/>
      <dgm:spPr/>
      <dgm:t>
        <a:bodyPr/>
        <a:lstStyle/>
        <a:p>
          <a:endParaRPr lang="en-US"/>
        </a:p>
      </dgm:t>
    </dgm:pt>
    <dgm:pt modelId="{320A9EDA-0820-4859-8B44-F9974DD8BD8B}">
      <dgm:prSet/>
      <dgm:spPr>
        <a:solidFill>
          <a:srgbClr val="00B0F0"/>
        </a:solidFill>
      </dgm:spPr>
      <dgm:t>
        <a:bodyPr/>
        <a:lstStyle/>
        <a:p>
          <a:r>
            <a:rPr lang="nl-NL" dirty="0"/>
            <a:t>E</a:t>
          </a:r>
          <a:endParaRPr lang="en-US" baseline="-25000" dirty="0"/>
        </a:p>
      </dgm:t>
    </dgm:pt>
    <dgm:pt modelId="{77C09252-D9E8-4FE8-8C56-107666336682}" type="parTrans" cxnId="{4EB30948-EE97-41D0-A431-9378C63E1535}">
      <dgm:prSet/>
      <dgm:spPr/>
      <dgm:t>
        <a:bodyPr/>
        <a:lstStyle/>
        <a:p>
          <a:endParaRPr lang="en-US"/>
        </a:p>
      </dgm:t>
    </dgm:pt>
    <dgm:pt modelId="{E4FCD0FF-AC41-4E54-811D-924805A31ECA}" type="sibTrans" cxnId="{4EB30948-EE97-41D0-A431-9378C63E1535}">
      <dgm:prSet/>
      <dgm:spPr/>
      <dgm:t>
        <a:bodyPr/>
        <a:lstStyle/>
        <a:p>
          <a:endParaRPr lang="en-US"/>
        </a:p>
      </dgm:t>
    </dgm:pt>
    <dgm:pt modelId="{F8A83A77-F37C-4B25-869F-544FEA945FF3}">
      <dgm:prSet/>
      <dgm:spPr>
        <a:solidFill>
          <a:srgbClr val="00B0F0"/>
        </a:solidFill>
      </dgm:spPr>
      <dgm:t>
        <a:bodyPr/>
        <a:lstStyle/>
        <a:p>
          <a:r>
            <a:rPr lang="nl-NL" dirty="0"/>
            <a:t>T</a:t>
          </a:r>
          <a:r>
            <a:rPr lang="nl-NL" baseline="-25000" dirty="0"/>
            <a:t>1</a:t>
          </a:r>
          <a:endParaRPr lang="en-US" baseline="-25000" dirty="0"/>
        </a:p>
      </dgm:t>
    </dgm:pt>
    <dgm:pt modelId="{DD498189-14FE-412F-8A50-C90DFDABFE43}" type="parTrans" cxnId="{1E648AC4-66C2-4A3E-BDF2-85C540C38CAC}">
      <dgm:prSet/>
      <dgm:spPr/>
      <dgm:t>
        <a:bodyPr/>
        <a:lstStyle/>
        <a:p>
          <a:endParaRPr lang="en-US"/>
        </a:p>
      </dgm:t>
    </dgm:pt>
    <dgm:pt modelId="{D54FBB2C-F0E7-422F-9D72-227A96A2CAF9}" type="sibTrans" cxnId="{1E648AC4-66C2-4A3E-BDF2-85C540C38CAC}">
      <dgm:prSet/>
      <dgm:spPr/>
      <dgm:t>
        <a:bodyPr/>
        <a:lstStyle/>
        <a:p>
          <a:endParaRPr lang="en-US"/>
        </a:p>
      </dgm:t>
    </dgm:pt>
    <dgm:pt modelId="{5B4F283A-C9ED-409E-A4C5-D614C4C06FEC}">
      <dgm:prSet/>
      <dgm:spPr>
        <a:solidFill>
          <a:srgbClr val="00B0F0"/>
        </a:solidFill>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BE8F4570-D075-4E80-8E7A-FDA94C62704B}">
      <dgm:prSet/>
      <dgm:spPr>
        <a:solidFill>
          <a:srgbClr val="00B0F0"/>
        </a:solidFill>
      </dgm:spPr>
      <dgm:t>
        <a:bodyPr/>
        <a:lstStyle/>
        <a:p>
          <a:r>
            <a:rPr lang="nl-NL" dirty="0"/>
            <a:t>A</a:t>
          </a:r>
          <a:r>
            <a:rPr lang="nl-NL" baseline="-25000" dirty="0"/>
            <a:t>2</a:t>
          </a:r>
          <a:endParaRPr lang="en-US" baseline="-25000" dirty="0"/>
        </a:p>
      </dgm:t>
    </dgm:pt>
    <dgm:pt modelId="{CC36FA44-F1A5-4DEB-9EAC-66C47B436A88}" type="parTrans" cxnId="{30D9B874-C10D-462E-A116-796C220969E9}">
      <dgm:prSet/>
      <dgm:spPr/>
      <dgm:t>
        <a:bodyPr/>
        <a:lstStyle/>
        <a:p>
          <a:endParaRPr lang="en-US"/>
        </a:p>
      </dgm:t>
    </dgm:pt>
    <dgm:pt modelId="{BF9D280E-EFBE-42E5-9EC2-C4BCC5F15024}" type="sibTrans" cxnId="{30D9B874-C10D-462E-A116-796C220969E9}">
      <dgm:prSet/>
      <dgm:spPr/>
      <dgm:t>
        <a:bodyPr/>
        <a:lstStyle/>
        <a:p>
          <a:endParaRPr lang="en-US"/>
        </a:p>
      </dgm:t>
    </dgm:pt>
    <dgm:pt modelId="{5C7AA53C-0C12-4448-B4AA-84590C20190B}">
      <dgm:prSet/>
      <dgm:spPr>
        <a:solidFill>
          <a:srgbClr val="00B0F0"/>
        </a:solidFill>
      </dgm:spPr>
      <dgm:t>
        <a:bodyPr/>
        <a:lstStyle/>
        <a:p>
          <a:r>
            <a:rPr lang="nl-NL" dirty="0"/>
            <a:t>T</a:t>
          </a:r>
          <a:r>
            <a:rPr lang="nl-NL" baseline="-25000" dirty="0"/>
            <a:t>1</a:t>
          </a:r>
          <a:endParaRPr lang="en-US" baseline="-25000" dirty="0"/>
        </a:p>
      </dgm:t>
    </dgm:pt>
    <dgm:pt modelId="{760E8AA8-F9A7-464C-B798-58B0E18EBAC2}" type="parTrans" cxnId="{832F8FE2-487F-42ED-865B-64D57DEC263D}">
      <dgm:prSet/>
      <dgm:spPr/>
      <dgm:t>
        <a:bodyPr/>
        <a:lstStyle/>
        <a:p>
          <a:endParaRPr lang="en-US"/>
        </a:p>
      </dgm:t>
    </dgm:pt>
    <dgm:pt modelId="{04B2B966-5573-420A-8B27-24AD2EA85944}" type="sibTrans" cxnId="{832F8FE2-487F-42ED-865B-64D57DEC263D}">
      <dgm:prSet/>
      <dgm:spPr/>
      <dgm:t>
        <a:bodyPr/>
        <a:lstStyle/>
        <a:p>
          <a:endParaRPr lang="en-US"/>
        </a:p>
      </dgm:t>
    </dgm:pt>
    <dgm:pt modelId="{BC39CBA7-CF80-4668-9A8C-9117F51B23E8}">
      <dgm:prSet/>
      <dgm:spPr>
        <a:solidFill>
          <a:srgbClr val="00B0F0"/>
        </a:solidFill>
      </dgm:spPr>
      <dgm:t>
        <a:bodyPr/>
        <a:lstStyle/>
        <a:p>
          <a:r>
            <a:rPr lang="nl-NL" dirty="0"/>
            <a:t>T</a:t>
          </a:r>
          <a:r>
            <a:rPr lang="nl-NL" baseline="-25000" dirty="0"/>
            <a:t>2</a:t>
          </a:r>
          <a:endParaRPr lang="en-US" baseline="-25000" dirty="0"/>
        </a:p>
      </dgm:t>
    </dgm:pt>
    <dgm:pt modelId="{679B3662-FDBC-41E7-A89E-7B28256CCCD3}" type="parTrans" cxnId="{C8A80F88-46BD-48C2-A24F-279B36B7FCBA}">
      <dgm:prSet/>
      <dgm:spPr/>
      <dgm:t>
        <a:bodyPr/>
        <a:lstStyle/>
        <a:p>
          <a:endParaRPr lang="en-US"/>
        </a:p>
      </dgm:t>
    </dgm:pt>
    <dgm:pt modelId="{21A1C5A9-0A8F-4438-9851-889A3DCCE3B7}" type="sibTrans" cxnId="{C8A80F88-46BD-48C2-A24F-279B36B7FCB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BFB813A5-535B-499F-B509-A6333B929595}">
      <dgm:prSet/>
      <dgm:spPr>
        <a:solidFill>
          <a:srgbClr val="00B0F0"/>
        </a:solidFill>
      </dgm:spPr>
      <dgm:t>
        <a:bodyPr/>
        <a:lstStyle/>
        <a:p>
          <a:r>
            <a:rPr lang="nl-NL" dirty="0"/>
            <a:t>A</a:t>
          </a:r>
          <a:r>
            <a:rPr lang="nl-NL" baseline="-25000" dirty="0"/>
            <a:t>2</a:t>
          </a:r>
          <a:endParaRPr lang="en-US" baseline="-25000" dirty="0"/>
        </a:p>
      </dgm:t>
    </dgm:pt>
    <dgm:pt modelId="{BEABFC80-80E7-4435-A0BA-8DB9EBB33AC4}" type="parTrans" cxnId="{63C73176-CB6F-4112-B0FD-F2454BEB6615}">
      <dgm:prSet/>
      <dgm:spPr/>
      <dgm:t>
        <a:bodyPr/>
        <a:lstStyle/>
        <a:p>
          <a:endParaRPr lang="en-US"/>
        </a:p>
      </dgm:t>
    </dgm:pt>
    <dgm:pt modelId="{A02918CC-660B-4D1F-AC59-6DF3A3E280A8}" type="sibTrans" cxnId="{63C73176-CB6F-4112-B0FD-F2454BEB6615}">
      <dgm:prSet/>
      <dgm:spPr/>
      <dgm:t>
        <a:bodyPr/>
        <a:lstStyle/>
        <a:p>
          <a:endParaRPr lang="en-US"/>
        </a:p>
      </dgm:t>
    </dgm:pt>
    <dgm:pt modelId="{DDD8076B-426C-49B9-BC16-4F540EFDDD2B}">
      <dgm:prSet/>
      <dgm:spPr>
        <a:solidFill>
          <a:srgbClr val="00B0F0"/>
        </a:solidFill>
      </dgm:spPr>
      <dgm:t>
        <a:bodyPr/>
        <a:lstStyle/>
        <a:p>
          <a:r>
            <a:rPr lang="nl-NL" dirty="0"/>
            <a:t>T</a:t>
          </a:r>
          <a:r>
            <a:rPr lang="nl-NL" baseline="-25000" dirty="0"/>
            <a:t>1</a:t>
          </a:r>
          <a:endParaRPr lang="en-US" baseline="-25000" dirty="0"/>
        </a:p>
      </dgm:t>
    </dgm:pt>
    <dgm:pt modelId="{EE12F2A7-1D3E-465D-A17D-1498D36AB371}" type="parTrans" cxnId="{75A6FB80-20D1-4B90-A3BE-E28CB83AB741}">
      <dgm:prSet/>
      <dgm:spPr/>
      <dgm:t>
        <a:bodyPr/>
        <a:lstStyle/>
        <a:p>
          <a:endParaRPr lang="en-US"/>
        </a:p>
      </dgm:t>
    </dgm:pt>
    <dgm:pt modelId="{3F9C0DA0-A936-4D3A-B2AF-0993F6609969}" type="sibTrans" cxnId="{75A6FB80-20D1-4B90-A3BE-E28CB83AB741}">
      <dgm:prSet/>
      <dgm:spPr/>
      <dgm:t>
        <a:bodyPr/>
        <a:lstStyle/>
        <a:p>
          <a:endParaRPr lang="en-US"/>
        </a:p>
      </dgm:t>
    </dgm:pt>
    <dgm:pt modelId="{4F8549E6-F108-4C64-8D20-93F05684284D}">
      <dgm:prSet/>
      <dgm:spPr>
        <a:solidFill>
          <a:srgbClr val="00B0F0"/>
        </a:solidFill>
      </dgm:spPr>
      <dgm:t>
        <a:bodyPr/>
        <a:lstStyle/>
        <a:p>
          <a:r>
            <a:rPr lang="nl-NL" dirty="0"/>
            <a:t>T</a:t>
          </a:r>
          <a:r>
            <a:rPr lang="nl-NL" baseline="-25000" dirty="0"/>
            <a:t>2</a:t>
          </a:r>
          <a:endParaRPr lang="en-US" baseline="-25000" dirty="0"/>
        </a:p>
      </dgm:t>
    </dgm:pt>
    <dgm:pt modelId="{357E3D0F-0DA5-4218-828C-BA87A015F59B}" type="parTrans" cxnId="{0F342208-A8AD-45E1-87E9-4137C97AAF34}">
      <dgm:prSet/>
      <dgm:spPr/>
      <dgm:t>
        <a:bodyPr/>
        <a:lstStyle/>
        <a:p>
          <a:endParaRPr lang="en-US"/>
        </a:p>
      </dgm:t>
    </dgm:pt>
    <dgm:pt modelId="{211993A9-953D-4B9F-94EB-EC584DB27732}" type="sibTrans" cxnId="{0F342208-A8AD-45E1-87E9-4137C97AAF34}">
      <dgm:prSet/>
      <dgm:spPr/>
      <dgm:t>
        <a:bodyPr/>
        <a:lstStyle/>
        <a:p>
          <a:endParaRPr lang="en-US"/>
        </a:p>
      </dgm:t>
    </dgm:pt>
    <dgm:pt modelId="{F1EF110E-75D0-425A-B477-FF9B3467FF38}">
      <dgm:prSet/>
      <dgm:spPr>
        <a:solidFill>
          <a:srgbClr val="00B0F0"/>
        </a:solidFill>
      </dgm:spPr>
      <dgm:t>
        <a:bodyPr/>
        <a:lstStyle/>
        <a:p>
          <a:r>
            <a:rPr lang="nl-NL" dirty="0"/>
            <a:t>A</a:t>
          </a:r>
          <a:r>
            <a:rPr lang="nl-NL" baseline="-25000" dirty="0"/>
            <a:t>1</a:t>
          </a:r>
          <a:endParaRPr lang="en-US" baseline="-25000" dirty="0"/>
        </a:p>
      </dgm:t>
    </dgm:pt>
    <dgm:pt modelId="{7DECA9D3-249A-40F0-A1D3-C8D276F6A68B}" type="parTrans" cxnId="{571211EA-F8D7-4E9F-ABF4-00DC9A857664}">
      <dgm:prSet/>
      <dgm:spPr/>
      <dgm:t>
        <a:bodyPr/>
        <a:lstStyle/>
        <a:p>
          <a:endParaRPr lang="en-US"/>
        </a:p>
      </dgm:t>
    </dgm:pt>
    <dgm:pt modelId="{ED79462A-7EAC-4135-82DC-3DEA0974DA64}" type="sibTrans" cxnId="{571211EA-F8D7-4E9F-ABF4-00DC9A857664}">
      <dgm:prSet/>
      <dgm:spPr/>
      <dgm:t>
        <a:bodyPr/>
        <a:lstStyle/>
        <a:p>
          <a:endParaRPr lang="en-US"/>
        </a:p>
      </dgm:t>
    </dgm:pt>
    <dgm:pt modelId="{26869DE0-4993-44E7-9D22-56032583FD6F}">
      <dgm:prSet/>
      <dgm:spPr>
        <a:solidFill>
          <a:srgbClr val="00B0F0"/>
        </a:solidFill>
      </dgm:spPr>
      <dgm:t>
        <a:bodyPr/>
        <a:lstStyle/>
        <a:p>
          <a:r>
            <a:rPr lang="nl-NL" dirty="0"/>
            <a:t>A</a:t>
          </a:r>
          <a:r>
            <a:rPr lang="nl-NL" baseline="-25000" dirty="0"/>
            <a:t>1</a:t>
          </a:r>
          <a:endParaRPr lang="en-US" baseline="-25000" dirty="0"/>
        </a:p>
      </dgm:t>
    </dgm:pt>
    <dgm:pt modelId="{6D7572A8-F39B-4483-8518-338F3ECE7AC3}" type="parTrans" cxnId="{49A4DCC7-ECD7-432C-8655-B43AA0A5876C}">
      <dgm:prSet/>
      <dgm:spPr/>
      <dgm:t>
        <a:bodyPr/>
        <a:lstStyle/>
        <a:p>
          <a:endParaRPr lang="en-US"/>
        </a:p>
      </dgm:t>
    </dgm:pt>
    <dgm:pt modelId="{9B06A0D4-C5A9-4BE3-B3EB-1F48C71EF9DD}" type="sibTrans" cxnId="{49A4DCC7-ECD7-432C-8655-B43AA0A5876C}">
      <dgm:prSet/>
      <dgm:spPr/>
      <dgm:t>
        <a:bodyPr/>
        <a:lstStyle/>
        <a:p>
          <a:endParaRPr lang="en-US"/>
        </a:p>
      </dgm:t>
    </dgm:pt>
    <dgm:pt modelId="{1825F196-B78B-4006-9F57-5A3FD841401A}">
      <dgm:prSet/>
      <dgm:spPr>
        <a:solidFill>
          <a:srgbClr val="00B0F0"/>
        </a:solidFill>
      </dgm:spPr>
      <dgm:t>
        <a:bodyPr/>
        <a:lstStyle/>
        <a:p>
          <a:r>
            <a:rPr lang="nl-NL" dirty="0"/>
            <a:t>T</a:t>
          </a:r>
          <a:r>
            <a:rPr lang="nl-NL" baseline="-25000" dirty="0"/>
            <a:t>1</a:t>
          </a:r>
          <a:endParaRPr lang="en-US" baseline="-25000" dirty="0"/>
        </a:p>
      </dgm:t>
    </dgm:pt>
    <dgm:pt modelId="{3AF676AD-15F3-45F2-BED2-3A6F685BD7A4}" type="parTrans" cxnId="{F7CE96A9-8F25-499E-8768-8F67C7CE37D6}">
      <dgm:prSet/>
      <dgm:spPr/>
      <dgm:t>
        <a:bodyPr/>
        <a:lstStyle/>
        <a:p>
          <a:endParaRPr lang="en-US"/>
        </a:p>
      </dgm:t>
    </dgm:pt>
    <dgm:pt modelId="{658ABEB5-16E7-4F0F-A849-14DA74492DF6}" type="sibTrans" cxnId="{F7CE96A9-8F25-499E-8768-8F67C7CE37D6}">
      <dgm:prSet/>
      <dgm:spPr/>
      <dgm:t>
        <a:bodyPr/>
        <a:lstStyle/>
        <a:p>
          <a:endParaRPr lang="en-US"/>
        </a:p>
      </dgm:t>
    </dgm:pt>
    <dgm:pt modelId="{D7EBE3BC-8889-425B-A3DD-342DEFECED29}">
      <dgm:prSet/>
      <dgm:spPr>
        <a:solidFill>
          <a:srgbClr val="00B0F0"/>
        </a:solidFill>
      </dgm:spPr>
      <dgm:t>
        <a:bodyPr/>
        <a:lstStyle/>
        <a:p>
          <a:r>
            <a:rPr lang="nl-NL" dirty="0"/>
            <a:t>T</a:t>
          </a:r>
          <a:r>
            <a:rPr lang="nl-NL" baseline="-25000" dirty="0"/>
            <a:t>2</a:t>
          </a:r>
          <a:endParaRPr lang="en-US" baseline="-25000" dirty="0"/>
        </a:p>
      </dgm:t>
    </dgm:pt>
    <dgm:pt modelId="{BE9467E8-03E3-4F9E-B26B-78EAAE4F3016}" type="parTrans" cxnId="{3FC75ED6-9EE3-427C-B645-CA21323A7A50}">
      <dgm:prSet/>
      <dgm:spPr/>
      <dgm:t>
        <a:bodyPr/>
        <a:lstStyle/>
        <a:p>
          <a:endParaRPr lang="en-US"/>
        </a:p>
      </dgm:t>
    </dgm:pt>
    <dgm:pt modelId="{50AEA959-69EE-4061-8CC8-82A4507B111E}" type="sibTrans" cxnId="{3FC75ED6-9EE3-427C-B645-CA21323A7A50}">
      <dgm:prSet/>
      <dgm:spPr/>
      <dgm:t>
        <a:bodyPr/>
        <a:lstStyle/>
        <a:p>
          <a:endParaRPr lang="en-US"/>
        </a:p>
      </dgm:t>
    </dgm:pt>
    <dgm:pt modelId="{59AD188C-AE9E-4DF1-8848-4BE369930B09}">
      <dgm:prSet/>
      <dgm:spPr>
        <a:solidFill>
          <a:srgbClr val="00B0F0"/>
        </a:solidFill>
      </dgm:spPr>
      <dgm:t>
        <a:bodyPr/>
        <a:lstStyle/>
        <a:p>
          <a:r>
            <a:rPr lang="nl-NL" dirty="0"/>
            <a:t>E</a:t>
          </a:r>
          <a:endParaRPr lang="en-US" baseline="-25000" dirty="0"/>
        </a:p>
      </dgm:t>
    </dgm:pt>
    <dgm:pt modelId="{EDC60B2B-C481-42B1-AC41-05B15EEAB800}" type="parTrans" cxnId="{F0B4798F-EC82-4747-97FE-76D6AC3870F0}">
      <dgm:prSet/>
      <dgm:spPr/>
      <dgm:t>
        <a:bodyPr/>
        <a:lstStyle/>
        <a:p>
          <a:endParaRPr lang="en-US"/>
        </a:p>
      </dgm:t>
    </dgm:pt>
    <dgm:pt modelId="{85970EBC-66A3-4D49-B49A-FE90C221A94E}" type="sibTrans" cxnId="{F0B4798F-EC82-4747-97FE-76D6AC3870F0}">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6"/>
      <dgm:spPr/>
    </dgm:pt>
    <dgm:pt modelId="{DA7691F1-E60E-4589-BB9C-1E7E1FAB263F}" type="pres">
      <dgm:prSet presAssocID="{604B3515-858C-4F26-85CF-BEE3D8AE4F54}" presName="connTx" presStyleLbl="parChTrans1D2" presStyleIdx="0" presStyleCnt="6"/>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12"/>
      <dgm:spPr/>
    </dgm:pt>
    <dgm:pt modelId="{D5D1FD17-72C6-43BE-A348-721B4695F8E8}" type="pres">
      <dgm:prSet presAssocID="{AA2449C1-BDD9-44F3-A114-C522198FC25C}" presName="connTx" presStyleLbl="parChTrans1D3" presStyleIdx="0" presStyleCnt="1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12" custLinFactNeighborX="-20698" custLinFactNeighborY="14523">
        <dgm:presLayoutVars>
          <dgm:chPref val="3"/>
        </dgm:presLayoutVars>
      </dgm:prSet>
      <dgm:spPr/>
    </dgm:pt>
    <dgm:pt modelId="{977C92BF-A0B1-4CE0-8DB5-6C6A825F4771}" type="pres">
      <dgm:prSet presAssocID="{CAA65C5B-48C7-473B-8849-B8E0DB4E1547}" presName="level3hierChild" presStyleCnt="0"/>
      <dgm:spPr/>
    </dgm:pt>
    <dgm:pt modelId="{49A3C2A6-B817-4F56-94AA-4E158689E3AD}" type="pres">
      <dgm:prSet presAssocID="{640856E3-D3D7-4C40-954F-CA50D983AA19}" presName="conn2-1" presStyleLbl="parChTrans1D4" presStyleIdx="0" presStyleCnt="25"/>
      <dgm:spPr/>
    </dgm:pt>
    <dgm:pt modelId="{181B5E1A-EE2A-4888-BCAF-3DF3FBF2E289}" type="pres">
      <dgm:prSet presAssocID="{640856E3-D3D7-4C40-954F-CA50D983AA19}" presName="connTx" presStyleLbl="parChTrans1D4" presStyleIdx="0" presStyleCnt="25"/>
      <dgm:spPr/>
    </dgm:pt>
    <dgm:pt modelId="{96E2795C-8743-495B-B2BB-9962C9A63027}" type="pres">
      <dgm:prSet presAssocID="{4C79A500-0D81-4DC7-A59D-D09473DC1B79}" presName="root2" presStyleCnt="0"/>
      <dgm:spPr/>
    </dgm:pt>
    <dgm:pt modelId="{28D8A5F9-F8E6-4816-BF11-10DBF157B233}" type="pres">
      <dgm:prSet presAssocID="{4C79A500-0D81-4DC7-A59D-D09473DC1B79}" presName="LevelTwoTextNode" presStyleLbl="node4" presStyleIdx="0" presStyleCnt="25" custScaleX="41273" custLinFactNeighborX="80453" custLinFactNeighborY="7503">
        <dgm:presLayoutVars>
          <dgm:chPref val="3"/>
        </dgm:presLayoutVars>
      </dgm:prSet>
      <dgm:spPr/>
    </dgm:pt>
    <dgm:pt modelId="{7AB83EAF-6515-4500-BBE9-26A50ABE2044}" type="pres">
      <dgm:prSet presAssocID="{4C79A500-0D81-4DC7-A59D-D09473DC1B79}" presName="level3hierChild" presStyleCnt="0"/>
      <dgm:spPr/>
    </dgm:pt>
    <dgm:pt modelId="{6E920E4F-CDA2-4486-B606-4EB43E565F68}" type="pres">
      <dgm:prSet presAssocID="{76ADE617-1F4A-4A00-9093-CCA48BAFEDA7}" presName="conn2-1" presStyleLbl="parChTrans1D2" presStyleIdx="1" presStyleCnt="6"/>
      <dgm:spPr/>
    </dgm:pt>
    <dgm:pt modelId="{E1F73475-D636-4D7A-945B-80BB20244334}" type="pres">
      <dgm:prSet presAssocID="{76ADE617-1F4A-4A00-9093-CCA48BAFEDA7}" presName="connTx" presStyleLbl="parChTrans1D2" presStyleIdx="1" presStyleCnt="6"/>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1" presStyleCnt="6">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1" presStyleCnt="12"/>
      <dgm:spPr/>
    </dgm:pt>
    <dgm:pt modelId="{41B77EFB-DD8D-45AA-9C0D-9D726E7D9C04}" type="pres">
      <dgm:prSet presAssocID="{F44CEE6F-2C3C-49E9-989D-6FBAD0183F4D}" presName="connTx" presStyleLbl="parChTrans1D3" presStyleIdx="1" presStyleCnt="12"/>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1" presStyleCnt="12" custLinFactNeighborX="-20374" custLinFactNeighborY="3679">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1" presStyleCnt="25"/>
      <dgm:spPr/>
    </dgm:pt>
    <dgm:pt modelId="{4D5541B1-94CC-486A-A587-1BDCC1B55849}" type="pres">
      <dgm:prSet presAssocID="{8709E6E5-D142-4BFD-AECF-C87C3FEE0DC8}" presName="connTx" presStyleLbl="parChTrans1D4" presStyleIdx="1" presStyleCnt="25"/>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1" presStyleCnt="25" custScaleX="41273" custLinFactX="35552" custLinFactNeighborX="100000" custLinFactNeighborY="7735">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2" presStyleCnt="25"/>
      <dgm:spPr/>
    </dgm:pt>
    <dgm:pt modelId="{513BC77C-1525-4337-B6B8-0D19A58078AF}" type="pres">
      <dgm:prSet presAssocID="{1AFDD5BE-3AE1-44B1-9B6A-C6F6BE01CD4E}" presName="connTx" presStyleLbl="parChTrans1D4" presStyleIdx="2" presStyleCnt="25"/>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2" presStyleCnt="25" custScaleX="41273" custLinFactX="3619" custLinFactNeighborX="100000" custLinFactNeighborY="10849">
        <dgm:presLayoutVars>
          <dgm:chPref val="3"/>
        </dgm:presLayoutVars>
      </dgm:prSet>
      <dgm:spPr/>
    </dgm:pt>
    <dgm:pt modelId="{6FC40A62-90E6-4D97-8B42-BC1654F692D1}" type="pres">
      <dgm:prSet presAssocID="{A50C767F-6550-4C34-9238-8143FE3868C4}" presName="level3hierChild" presStyleCnt="0"/>
      <dgm:spPr/>
    </dgm:pt>
    <dgm:pt modelId="{28D3D173-9C1C-4CD0-9F5A-66116336EF5C}" type="pres">
      <dgm:prSet presAssocID="{9D7DCDBD-A8E1-4DD2-91C2-420A2C7BB0A1}" presName="conn2-1" presStyleLbl="parChTrans1D2" presStyleIdx="2" presStyleCnt="6"/>
      <dgm:spPr/>
    </dgm:pt>
    <dgm:pt modelId="{8DAB1AD7-3E8B-44CE-BCD8-F10857D444F9}" type="pres">
      <dgm:prSet presAssocID="{9D7DCDBD-A8E1-4DD2-91C2-420A2C7BB0A1}" presName="connTx" presStyleLbl="parChTrans1D2" presStyleIdx="2" presStyleCnt="6"/>
      <dgm:spPr/>
    </dgm:pt>
    <dgm:pt modelId="{8629C430-D203-4116-AC13-B60A0F3FD9B9}" type="pres">
      <dgm:prSet presAssocID="{56684FA6-C151-4A62-89A2-60D00C382389}" presName="root2" presStyleCnt="0"/>
      <dgm:spPr/>
    </dgm:pt>
    <dgm:pt modelId="{574987DB-E2D3-4AC0-968E-070B2EE60C62}" type="pres">
      <dgm:prSet presAssocID="{56684FA6-C151-4A62-89A2-60D00C382389}" presName="LevelTwoTextNode" presStyleLbl="node2" presStyleIdx="2" presStyleCnt="6">
        <dgm:presLayoutVars>
          <dgm:chPref val="3"/>
        </dgm:presLayoutVars>
      </dgm:prSet>
      <dgm:spPr/>
    </dgm:pt>
    <dgm:pt modelId="{69B8CE95-FFAD-4079-8548-E20CFD1618F1}" type="pres">
      <dgm:prSet presAssocID="{56684FA6-C151-4A62-89A2-60D00C382389}" presName="level3hierChild" presStyleCnt="0"/>
      <dgm:spPr/>
    </dgm:pt>
    <dgm:pt modelId="{6D46E4D6-224D-463B-B7C2-CEB80F090A6D}" type="pres">
      <dgm:prSet presAssocID="{73102528-8853-4162-BB02-AC4C8E6CF670}" presName="conn2-1" presStyleLbl="parChTrans1D3" presStyleIdx="2" presStyleCnt="12"/>
      <dgm:spPr/>
    </dgm:pt>
    <dgm:pt modelId="{30461BCD-650A-4C35-9B4A-D8A7A30E2399}" type="pres">
      <dgm:prSet presAssocID="{73102528-8853-4162-BB02-AC4C8E6CF670}" presName="connTx" presStyleLbl="parChTrans1D3" presStyleIdx="2" presStyleCnt="12"/>
      <dgm:spPr/>
    </dgm:pt>
    <dgm:pt modelId="{3C7AE3BF-F450-458C-A4FC-63C57584066F}" type="pres">
      <dgm:prSet presAssocID="{5750667A-1C60-4C53-A62E-73F1BA69F7AB}" presName="root2" presStyleCnt="0"/>
      <dgm:spPr/>
    </dgm:pt>
    <dgm:pt modelId="{BC1690DF-C3EC-4E83-9466-C968988466AA}" type="pres">
      <dgm:prSet presAssocID="{5750667A-1C60-4C53-A62E-73F1BA69F7AB}" presName="LevelTwoTextNode" presStyleLbl="node3" presStyleIdx="2" presStyleCnt="12" custLinFactNeighborX="-20374" custLinFactNeighborY="3679">
        <dgm:presLayoutVars>
          <dgm:chPref val="3"/>
        </dgm:presLayoutVars>
      </dgm:prSet>
      <dgm:spPr/>
    </dgm:pt>
    <dgm:pt modelId="{24E9E093-7899-49B7-B20D-EE7FC6ED5AB8}" type="pres">
      <dgm:prSet presAssocID="{5750667A-1C60-4C53-A62E-73F1BA69F7AB}" presName="level3hierChild" presStyleCnt="0"/>
      <dgm:spPr/>
    </dgm:pt>
    <dgm:pt modelId="{0B591C63-88E8-4D50-B354-145D4512BE43}" type="pres">
      <dgm:prSet presAssocID="{CC36FA44-F1A5-4DEB-9EAC-66C47B436A88}" presName="conn2-1" presStyleLbl="parChTrans1D4" presStyleIdx="3" presStyleCnt="25"/>
      <dgm:spPr/>
    </dgm:pt>
    <dgm:pt modelId="{17E9AFC8-0AFE-42D6-9935-A016D946EB7A}" type="pres">
      <dgm:prSet presAssocID="{CC36FA44-F1A5-4DEB-9EAC-66C47B436A88}" presName="connTx" presStyleLbl="parChTrans1D4" presStyleIdx="3" presStyleCnt="25"/>
      <dgm:spPr/>
    </dgm:pt>
    <dgm:pt modelId="{21CF7313-9252-4F53-8E30-0757031824D0}" type="pres">
      <dgm:prSet presAssocID="{BE8F4570-D075-4E80-8E7A-FDA94C62704B}" presName="root2" presStyleCnt="0"/>
      <dgm:spPr/>
    </dgm:pt>
    <dgm:pt modelId="{F809AA6D-0CD2-4A9E-BE01-5FD2741077FC}" type="pres">
      <dgm:prSet presAssocID="{BE8F4570-D075-4E80-8E7A-FDA94C62704B}" presName="LevelTwoTextNode" presStyleLbl="node4" presStyleIdx="3" presStyleCnt="25" custScaleX="41273" custLinFactNeighborX="33992" custLinFactNeighborY="10441">
        <dgm:presLayoutVars>
          <dgm:chPref val="3"/>
        </dgm:presLayoutVars>
      </dgm:prSet>
      <dgm:spPr/>
    </dgm:pt>
    <dgm:pt modelId="{E299F6BE-5766-4367-8606-457938F3C30E}" type="pres">
      <dgm:prSet presAssocID="{BE8F4570-D075-4E80-8E7A-FDA94C62704B}" presName="level3hierChild" presStyleCnt="0"/>
      <dgm:spPr/>
    </dgm:pt>
    <dgm:pt modelId="{FDB035AF-EF02-46FC-ACF6-FDA22F996CF1}" type="pres">
      <dgm:prSet presAssocID="{760E8AA8-F9A7-464C-B798-58B0E18EBAC2}" presName="conn2-1" presStyleLbl="parChTrans1D4" presStyleIdx="4" presStyleCnt="25"/>
      <dgm:spPr/>
    </dgm:pt>
    <dgm:pt modelId="{56BDB758-039D-4CDC-88C8-A2D01C0F37EA}" type="pres">
      <dgm:prSet presAssocID="{760E8AA8-F9A7-464C-B798-58B0E18EBAC2}" presName="connTx" presStyleLbl="parChTrans1D4" presStyleIdx="4" presStyleCnt="25"/>
      <dgm:spPr/>
    </dgm:pt>
    <dgm:pt modelId="{8BCFA9E2-E76E-4166-B713-ABC4DC3B581E}" type="pres">
      <dgm:prSet presAssocID="{5C7AA53C-0C12-4448-B4AA-84590C20190B}" presName="root2" presStyleCnt="0"/>
      <dgm:spPr/>
    </dgm:pt>
    <dgm:pt modelId="{AF855EAC-399E-4ABC-9AA3-E94BE39F0826}" type="pres">
      <dgm:prSet presAssocID="{5C7AA53C-0C12-4448-B4AA-84590C20190B}" presName="LevelTwoTextNode" presStyleLbl="node4" presStyleIdx="4" presStyleCnt="25" custScaleX="41273" custLinFactNeighborX="-821" custLinFactNeighborY="13458">
        <dgm:presLayoutVars>
          <dgm:chPref val="3"/>
        </dgm:presLayoutVars>
      </dgm:prSet>
      <dgm:spPr/>
    </dgm:pt>
    <dgm:pt modelId="{BBB9D3FB-F1E8-4513-A918-FBD4442159DA}" type="pres">
      <dgm:prSet presAssocID="{5C7AA53C-0C12-4448-B4AA-84590C20190B}" presName="level3hierChild" presStyleCnt="0"/>
      <dgm:spPr/>
    </dgm:pt>
    <dgm:pt modelId="{996918DF-FC70-4157-A568-56FFE69AEB33}" type="pres">
      <dgm:prSet presAssocID="{679B3662-FDBC-41E7-A89E-7B28256CCCD3}" presName="conn2-1" presStyleLbl="parChTrans1D4" presStyleIdx="5" presStyleCnt="25"/>
      <dgm:spPr/>
    </dgm:pt>
    <dgm:pt modelId="{9BDD72E5-EF08-4F77-9516-F9AE1FDFA467}" type="pres">
      <dgm:prSet presAssocID="{679B3662-FDBC-41E7-A89E-7B28256CCCD3}" presName="connTx" presStyleLbl="parChTrans1D4" presStyleIdx="5" presStyleCnt="25"/>
      <dgm:spPr/>
    </dgm:pt>
    <dgm:pt modelId="{0438441B-5D81-419D-BE9E-C9A9F0D1FE16}" type="pres">
      <dgm:prSet presAssocID="{BC39CBA7-CF80-4668-9A8C-9117F51B23E8}" presName="root2" presStyleCnt="0"/>
      <dgm:spPr/>
    </dgm:pt>
    <dgm:pt modelId="{07552DB2-1FFD-496E-85CD-F1AE7616364F}" type="pres">
      <dgm:prSet presAssocID="{BC39CBA7-CF80-4668-9A8C-9117F51B23E8}" presName="LevelTwoTextNode" presStyleLbl="node4" presStyleIdx="5" presStyleCnt="25" custScaleX="41273" custLinFactNeighborX="-29874" custLinFactNeighborY="13888">
        <dgm:presLayoutVars>
          <dgm:chPref val="3"/>
        </dgm:presLayoutVars>
      </dgm:prSet>
      <dgm:spPr/>
    </dgm:pt>
    <dgm:pt modelId="{68FC5B58-EED0-46E3-ABF9-7B13F47FCD9E}" type="pres">
      <dgm:prSet presAssocID="{BC39CBA7-CF80-4668-9A8C-9117F51B23E8}" presName="level3hierChild" presStyleCnt="0"/>
      <dgm:spPr/>
    </dgm:pt>
    <dgm:pt modelId="{9A633CD4-F8EB-47D3-8A19-0346A283C95E}" type="pres">
      <dgm:prSet presAssocID="{D47912ED-E69A-4193-9129-1E0D4C183939}" presName="conn2-1" presStyleLbl="parChTrans1D2" presStyleIdx="3" presStyleCnt="6"/>
      <dgm:spPr/>
    </dgm:pt>
    <dgm:pt modelId="{B5ADB05D-F030-4011-B7B5-4D6D3DF257E5}" type="pres">
      <dgm:prSet presAssocID="{D47912ED-E69A-4193-9129-1E0D4C183939}" presName="connTx" presStyleLbl="parChTrans1D2" presStyleIdx="3" presStyleCnt="6"/>
      <dgm:spPr/>
    </dgm:pt>
    <dgm:pt modelId="{A4C35639-0BA7-40E3-BC64-99A395DE7E0B}" type="pres">
      <dgm:prSet presAssocID="{E2BDAF4E-AB2A-43EF-B99E-8FC402C36E85}" presName="root2" presStyleCnt="0"/>
      <dgm:spPr/>
    </dgm:pt>
    <dgm:pt modelId="{D9A95E16-EFFB-4C5D-9186-A33EBEF1B645}" type="pres">
      <dgm:prSet presAssocID="{E2BDAF4E-AB2A-43EF-B99E-8FC402C36E85}" presName="LevelTwoTextNode" presStyleLbl="node2" presStyleIdx="3" presStyleCnt="6">
        <dgm:presLayoutVars>
          <dgm:chPref val="3"/>
        </dgm:presLayoutVars>
      </dgm:prSet>
      <dgm:spPr/>
    </dgm:pt>
    <dgm:pt modelId="{802027F1-8725-41CA-82E2-3107DD512A22}" type="pres">
      <dgm:prSet presAssocID="{E2BDAF4E-AB2A-43EF-B99E-8FC402C36E85}" presName="level3hierChild" presStyleCnt="0"/>
      <dgm:spPr/>
    </dgm:pt>
    <dgm:pt modelId="{1C75592D-0442-4FB6-8C0A-AB674BA0A542}" type="pres">
      <dgm:prSet presAssocID="{9AE9E0C5-20F1-450F-B588-C4451B72BE9F}" presName="conn2-1" presStyleLbl="parChTrans1D3" presStyleIdx="3" presStyleCnt="12"/>
      <dgm:spPr/>
    </dgm:pt>
    <dgm:pt modelId="{22FD5A11-219A-4436-AFD8-7B0D810F471E}" type="pres">
      <dgm:prSet presAssocID="{9AE9E0C5-20F1-450F-B588-C4451B72BE9F}" presName="connTx" presStyleLbl="parChTrans1D3" presStyleIdx="3" presStyleCnt="12"/>
      <dgm:spPr/>
    </dgm:pt>
    <dgm:pt modelId="{5332D232-8DA6-40F7-8EB8-2133E8B7EF95}" type="pres">
      <dgm:prSet presAssocID="{9A202CAD-248C-4716-BDFF-697AB96517E2}" presName="root2" presStyleCnt="0"/>
      <dgm:spPr/>
    </dgm:pt>
    <dgm:pt modelId="{F4FB4A4A-70D0-4CC2-B013-752F1F77DC96}" type="pres">
      <dgm:prSet presAssocID="{9A202CAD-248C-4716-BDFF-697AB96517E2}" presName="LevelTwoTextNode" presStyleLbl="node3" presStyleIdx="3" presStyleCnt="12" custLinFactNeighborX="-18922" custLinFactNeighborY="1917">
        <dgm:presLayoutVars>
          <dgm:chPref val="3"/>
        </dgm:presLayoutVars>
      </dgm:prSet>
      <dgm:spPr/>
    </dgm:pt>
    <dgm:pt modelId="{2105B7CE-B91D-4034-A761-A05C1FAC2409}" type="pres">
      <dgm:prSet presAssocID="{9A202CAD-248C-4716-BDFF-697AB96517E2}" presName="level3hierChild" presStyleCnt="0"/>
      <dgm:spPr/>
    </dgm:pt>
    <dgm:pt modelId="{3CC7D2F2-8F2F-4096-8B2C-08A1AEF50DCD}" type="pres">
      <dgm:prSet presAssocID="{DD80245D-3661-47A7-87CA-A2906A5E579D}" presName="conn2-1" presStyleLbl="parChTrans1D4" presStyleIdx="6" presStyleCnt="25"/>
      <dgm:spPr/>
    </dgm:pt>
    <dgm:pt modelId="{61C38878-4AD7-4D81-AE74-7CCA160FB550}" type="pres">
      <dgm:prSet presAssocID="{DD80245D-3661-47A7-87CA-A2906A5E579D}" presName="connTx" presStyleLbl="parChTrans1D4" presStyleIdx="6" presStyleCnt="25"/>
      <dgm:spPr/>
    </dgm:pt>
    <dgm:pt modelId="{3C2D3A75-F5E0-4963-8699-C336A6D6E97C}" type="pres">
      <dgm:prSet presAssocID="{C70CA1AE-4A4F-4169-B946-9871CE3AF883}" presName="root2" presStyleCnt="0"/>
      <dgm:spPr/>
    </dgm:pt>
    <dgm:pt modelId="{69B9C8B2-D244-49DA-87E6-7512E24533B3}" type="pres">
      <dgm:prSet presAssocID="{C70CA1AE-4A4F-4169-B946-9871CE3AF883}" presName="LevelTwoTextNode" presStyleLbl="node4" presStyleIdx="6" presStyleCnt="25" custScaleX="41273" custLinFactX="35552" custLinFactNeighborX="100000" custLinFactNeighborY="17620">
        <dgm:presLayoutVars>
          <dgm:chPref val="3"/>
        </dgm:presLayoutVars>
      </dgm:prSet>
      <dgm:spPr/>
    </dgm:pt>
    <dgm:pt modelId="{DCDB0F9C-F8F2-4976-A27F-8DD12C0EF20F}" type="pres">
      <dgm:prSet presAssocID="{C70CA1AE-4A4F-4169-B946-9871CE3AF883}" presName="level3hierChild" presStyleCnt="0"/>
      <dgm:spPr/>
    </dgm:pt>
    <dgm:pt modelId="{15044945-9CB2-4F0C-93E6-A4A2D864587E}" type="pres">
      <dgm:prSet presAssocID="{D5821400-8830-4AAC-B8F1-7385A8B0EA17}" presName="conn2-1" presStyleLbl="parChTrans1D4" presStyleIdx="7" presStyleCnt="25"/>
      <dgm:spPr/>
    </dgm:pt>
    <dgm:pt modelId="{E67F117A-2EF7-4156-8D44-E4F7D4112419}" type="pres">
      <dgm:prSet presAssocID="{D5821400-8830-4AAC-B8F1-7385A8B0EA17}" presName="connTx" presStyleLbl="parChTrans1D4" presStyleIdx="7" presStyleCnt="25"/>
      <dgm:spPr/>
    </dgm:pt>
    <dgm:pt modelId="{C5B68437-ED83-4ECD-9A4C-20A211497D3F}" type="pres">
      <dgm:prSet presAssocID="{B36B425A-66FC-4154-81F5-26A9E74D54DD}" presName="root2" presStyleCnt="0"/>
      <dgm:spPr/>
    </dgm:pt>
    <dgm:pt modelId="{8C559F55-6A4D-4687-85DD-662AA2B9ECA4}" type="pres">
      <dgm:prSet presAssocID="{B36B425A-66FC-4154-81F5-26A9E74D54DD}" presName="LevelTwoTextNode" presStyleLbl="node4" presStyleIdx="7" presStyleCnt="25" custScaleX="41273" custLinFactX="3619" custLinFactNeighborX="100000" custLinFactNeighborY="20734">
        <dgm:presLayoutVars>
          <dgm:chPref val="3"/>
        </dgm:presLayoutVars>
      </dgm:prSet>
      <dgm:spPr/>
    </dgm:pt>
    <dgm:pt modelId="{02BD7940-09F0-4197-8036-2F4BC46458F4}" type="pres">
      <dgm:prSet presAssocID="{B36B425A-66FC-4154-81F5-26A9E74D54DD}" presName="level3hierChild" presStyleCnt="0"/>
      <dgm:spPr/>
    </dgm:pt>
    <dgm:pt modelId="{E5854EE2-7F23-41A1-8D19-B44CF92141D9}" type="pres">
      <dgm:prSet presAssocID="{2A4BB7C3-791F-4520-8953-104C18351559}" presName="conn2-1" presStyleLbl="parChTrans1D3" presStyleIdx="4" presStyleCnt="12"/>
      <dgm:spPr/>
    </dgm:pt>
    <dgm:pt modelId="{18A3075F-1DFD-4758-B1D7-69D9A562ECF3}" type="pres">
      <dgm:prSet presAssocID="{2A4BB7C3-791F-4520-8953-104C18351559}" presName="connTx" presStyleLbl="parChTrans1D3" presStyleIdx="4" presStyleCnt="12"/>
      <dgm:spPr/>
    </dgm:pt>
    <dgm:pt modelId="{917F958A-9880-4CEA-93A8-E0FDFAAB8B07}" type="pres">
      <dgm:prSet presAssocID="{184F23D8-5D0E-41E2-B13D-FDD5F321ABE2}" presName="root2" presStyleCnt="0"/>
      <dgm:spPr/>
    </dgm:pt>
    <dgm:pt modelId="{92B162B8-D83F-46F0-AC04-A697EE50FBD0}" type="pres">
      <dgm:prSet presAssocID="{184F23D8-5D0E-41E2-B13D-FDD5F321ABE2}" presName="LevelTwoTextNode" presStyleLbl="node3" presStyleIdx="4" presStyleCnt="12" custLinFactNeighborX="-20374" custLinFactNeighborY="3679">
        <dgm:presLayoutVars>
          <dgm:chPref val="3"/>
        </dgm:presLayoutVars>
      </dgm:prSet>
      <dgm:spPr/>
    </dgm:pt>
    <dgm:pt modelId="{DBF3112B-3715-478F-8E2A-1530B13A6E48}" type="pres">
      <dgm:prSet presAssocID="{184F23D8-5D0E-41E2-B13D-FDD5F321ABE2}" presName="level3hierChild" presStyleCnt="0"/>
      <dgm:spPr/>
    </dgm:pt>
    <dgm:pt modelId="{AE96A882-DF13-4857-90E2-7435CC5379ED}" type="pres">
      <dgm:prSet presAssocID="{DD498189-14FE-412F-8A50-C90DFDABFE43}" presName="conn2-1" presStyleLbl="parChTrans1D4" presStyleIdx="8" presStyleCnt="25"/>
      <dgm:spPr/>
    </dgm:pt>
    <dgm:pt modelId="{1DD43DBE-8E5A-4B2F-87DF-DE71B6058F59}" type="pres">
      <dgm:prSet presAssocID="{DD498189-14FE-412F-8A50-C90DFDABFE43}" presName="connTx" presStyleLbl="parChTrans1D4" presStyleIdx="8" presStyleCnt="25"/>
      <dgm:spPr/>
    </dgm:pt>
    <dgm:pt modelId="{625EF906-99D8-4B66-8972-92C195F43F99}" type="pres">
      <dgm:prSet presAssocID="{F8A83A77-F37C-4B25-869F-544FEA945FF3}" presName="root2" presStyleCnt="0"/>
      <dgm:spPr/>
    </dgm:pt>
    <dgm:pt modelId="{75C3ECB2-D843-400D-942E-D1EE7EDAAE1F}" type="pres">
      <dgm:prSet presAssocID="{F8A83A77-F37C-4B25-869F-544FEA945FF3}" presName="LevelTwoTextNode" presStyleLbl="node4" presStyleIdx="8" presStyleCnt="25" custScaleX="41273" custLinFactNeighborX="80453" custLinFactNeighborY="12862">
        <dgm:presLayoutVars>
          <dgm:chPref val="3"/>
        </dgm:presLayoutVars>
      </dgm:prSet>
      <dgm:spPr/>
    </dgm:pt>
    <dgm:pt modelId="{0BD17373-1B47-46E8-86CC-A955F16CD4C0}" type="pres">
      <dgm:prSet presAssocID="{F8A83A77-F37C-4B25-869F-544FEA945FF3}" presName="level3hierChild" presStyleCnt="0"/>
      <dgm:spPr/>
    </dgm:pt>
    <dgm:pt modelId="{7B937CF4-DAD6-4BFE-9A15-D270823C74DD}" type="pres">
      <dgm:prSet presAssocID="{410C23BC-07D0-4A2D-A3C1-ACFC02A50490}" presName="conn2-1" presStyleLbl="parChTrans1D3" presStyleIdx="5" presStyleCnt="12"/>
      <dgm:spPr/>
    </dgm:pt>
    <dgm:pt modelId="{899CB6D4-5E69-40CA-817E-09C8119083A4}" type="pres">
      <dgm:prSet presAssocID="{410C23BC-07D0-4A2D-A3C1-ACFC02A50490}" presName="connTx" presStyleLbl="parChTrans1D3" presStyleIdx="5" presStyleCnt="12"/>
      <dgm:spPr/>
    </dgm:pt>
    <dgm:pt modelId="{E7057E6B-FBD9-45CE-9234-D2BEDFD89914}" type="pres">
      <dgm:prSet presAssocID="{D4FCFB89-290D-4A43-B957-C7CDC4010B6F}" presName="root2" presStyleCnt="0"/>
      <dgm:spPr/>
    </dgm:pt>
    <dgm:pt modelId="{E2ECA88E-6364-4474-BDA7-2FA0511F9EEF}" type="pres">
      <dgm:prSet presAssocID="{D4FCFB89-290D-4A43-B957-C7CDC4010B6F}" presName="LevelTwoTextNode" presStyleLbl="node3" presStyleIdx="5" presStyleCnt="12" custLinFactNeighborX="-22964" custLinFactNeighborY="2727">
        <dgm:presLayoutVars>
          <dgm:chPref val="3"/>
        </dgm:presLayoutVars>
      </dgm:prSet>
      <dgm:spPr/>
    </dgm:pt>
    <dgm:pt modelId="{7EB9537A-5576-4854-BFE9-12DDC4F32C48}" type="pres">
      <dgm:prSet presAssocID="{D4FCFB89-290D-4A43-B957-C7CDC4010B6F}" presName="level3hierChild" presStyleCnt="0"/>
      <dgm:spPr/>
    </dgm:pt>
    <dgm:pt modelId="{85803838-EBF8-4CDA-9D12-B8DFEBEB76E5}" type="pres">
      <dgm:prSet presAssocID="{7DECA9D3-249A-40F0-A1D3-C8D276F6A68B}" presName="conn2-1" presStyleLbl="parChTrans1D4" presStyleIdx="9" presStyleCnt="25"/>
      <dgm:spPr/>
    </dgm:pt>
    <dgm:pt modelId="{AE837EB3-1C39-4394-85F0-EF099836EF23}" type="pres">
      <dgm:prSet presAssocID="{7DECA9D3-249A-40F0-A1D3-C8D276F6A68B}" presName="connTx" presStyleLbl="parChTrans1D4" presStyleIdx="9" presStyleCnt="25"/>
      <dgm:spPr/>
    </dgm:pt>
    <dgm:pt modelId="{50A4FD3A-AD35-457C-B645-8CB288C2274D}" type="pres">
      <dgm:prSet presAssocID="{F1EF110E-75D0-425A-B477-FF9B3467FF38}" presName="root2" presStyleCnt="0"/>
      <dgm:spPr/>
    </dgm:pt>
    <dgm:pt modelId="{1B2E47E2-3018-4CCF-AEF5-0CF748DE9FFE}" type="pres">
      <dgm:prSet presAssocID="{F1EF110E-75D0-425A-B477-FF9B3467FF38}" presName="LevelTwoTextNode" presStyleLbl="node4" presStyleIdx="9" presStyleCnt="25" custScaleX="41273" custLinFactNeighborX="-19650" custLinFactNeighborY="7139">
        <dgm:presLayoutVars>
          <dgm:chPref val="3"/>
        </dgm:presLayoutVars>
      </dgm:prSet>
      <dgm:spPr/>
    </dgm:pt>
    <dgm:pt modelId="{545CE631-0A00-46E6-89C4-4DD4A864DB61}" type="pres">
      <dgm:prSet presAssocID="{F1EF110E-75D0-425A-B477-FF9B3467FF38}" presName="level3hierChild" presStyleCnt="0"/>
      <dgm:spPr/>
    </dgm:pt>
    <dgm:pt modelId="{97D99FD1-8842-4C9A-851C-20A1A9EACCCA}" type="pres">
      <dgm:prSet presAssocID="{24E9822F-1F3F-4282-B5E9-8B88376FDA89}" presName="conn2-1" presStyleLbl="parChTrans1D2" presStyleIdx="4" presStyleCnt="6"/>
      <dgm:spPr/>
    </dgm:pt>
    <dgm:pt modelId="{3B905C71-4CF9-4CDE-9EFD-A6A7AD174184}" type="pres">
      <dgm:prSet presAssocID="{24E9822F-1F3F-4282-B5E9-8B88376FDA89}" presName="connTx" presStyleLbl="parChTrans1D2" presStyleIdx="4" presStyleCnt="6"/>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4" presStyleCnt="6">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6" presStyleCnt="12"/>
      <dgm:spPr/>
    </dgm:pt>
    <dgm:pt modelId="{A05FB9DB-8755-4ADD-899D-EC2C202507CC}" type="pres">
      <dgm:prSet presAssocID="{9441FF3F-C394-43E3-95A0-0014CEE55C19}" presName="connTx" presStyleLbl="parChTrans1D3" presStyleIdx="6" presStyleCnt="12"/>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6" presStyleCnt="12" custLinFactNeighborX="-20374" custLinFactNeighborY="367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10" presStyleCnt="25"/>
      <dgm:spPr/>
    </dgm:pt>
    <dgm:pt modelId="{B524C45B-F0A8-48BC-8FFD-AAEA2E66D573}" type="pres">
      <dgm:prSet presAssocID="{A54D0C3F-8E69-42EE-A95D-02D0773C0514}" presName="connTx" presStyleLbl="parChTrans1D4" presStyleIdx="10" presStyleCnt="25"/>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10" presStyleCnt="25" custScaleX="41273" custLinFactNeighborX="33992" custLinFactNeighborY="1715">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11" presStyleCnt="25"/>
      <dgm:spPr/>
    </dgm:pt>
    <dgm:pt modelId="{24720630-9229-40B1-B484-FEB3FD5DC432}" type="pres">
      <dgm:prSet presAssocID="{647F5F73-536A-4684-9216-43CB240BE3FC}" presName="connTx" presStyleLbl="parChTrans1D4" presStyleIdx="11" presStyleCnt="25"/>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11" presStyleCnt="25" custScaleX="41273" custLinFactNeighborX="-821" custLinFactNeighborY="4732">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12" presStyleCnt="25"/>
      <dgm:spPr/>
    </dgm:pt>
    <dgm:pt modelId="{A235126A-BAC7-405F-8409-7A22F268C839}" type="pres">
      <dgm:prSet presAssocID="{9E45A069-5AE3-44F3-8B09-4C1BB2FDB6A5}" presName="connTx" presStyleLbl="parChTrans1D4" presStyleIdx="12" presStyleCnt="25"/>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12" presStyleCnt="25" custScaleX="41273" custLinFactNeighborX="-29874" custLinFactNeighborY="5162">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7" presStyleCnt="12"/>
      <dgm:spPr/>
    </dgm:pt>
    <dgm:pt modelId="{51277F31-4C38-4DA7-B66D-F6CE89F0EB16}" type="pres">
      <dgm:prSet presAssocID="{97C88FEC-21A2-4F26-B55E-5B4F7A039314}" presName="connTx" presStyleLbl="parChTrans1D3" presStyleIdx="7" presStyleCnt="12"/>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7" presStyleCnt="12"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13" presStyleCnt="25"/>
      <dgm:spPr/>
    </dgm:pt>
    <dgm:pt modelId="{9F5C7D54-7DE4-4C1E-8D56-B88BA596B449}" type="pres">
      <dgm:prSet presAssocID="{7F66D502-5C83-4C8C-B64C-D3846C1D8212}" presName="connTx" presStyleLbl="parChTrans1D4" presStyleIdx="13" presStyleCnt="25"/>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13" presStyleCnt="25" custScaleX="41273" custLinFactX="35552" custLinFactNeighborX="100000" custLinFactNeighborY="10432">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14" presStyleCnt="25"/>
      <dgm:spPr/>
    </dgm:pt>
    <dgm:pt modelId="{E5EC65E0-B24A-4EDE-AAF7-60F7658B80A0}" type="pres">
      <dgm:prSet presAssocID="{5EB0A702-8A42-438F-8744-AA30D8E404FB}" presName="connTx" presStyleLbl="parChTrans1D4" presStyleIdx="14" presStyleCnt="25"/>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14" presStyleCnt="25" custScaleX="41273" custLinFactX="3619" custLinFactNeighborX="100000" custLinFactNeighborY="13546">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8" presStyleCnt="12"/>
      <dgm:spPr/>
    </dgm:pt>
    <dgm:pt modelId="{5A479284-8E8E-4D11-BA08-AEC20A487A0A}" type="pres">
      <dgm:prSet presAssocID="{2653AE50-CC7B-4B3A-809E-D7B2A071A9F3}" presName="connTx" presStyleLbl="parChTrans1D3" presStyleIdx="8" presStyleCnt="12"/>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8" presStyleCnt="12"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15" presStyleCnt="25"/>
      <dgm:spPr/>
    </dgm:pt>
    <dgm:pt modelId="{0D02F4E0-BCF7-464C-AEFD-0DF355DE45D6}" type="pres">
      <dgm:prSet presAssocID="{62D8A673-0EDA-4907-9D43-C778702F1991}" presName="connTx" presStyleLbl="parChTrans1D4" presStyleIdx="15" presStyleCnt="25"/>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15" presStyleCnt="25" custScaleX="41273" custLinFactNeighborX="80453" custLinFactNeighborY="2742">
        <dgm:presLayoutVars>
          <dgm:chPref val="3"/>
        </dgm:presLayoutVars>
      </dgm:prSet>
      <dgm:spPr/>
    </dgm:pt>
    <dgm:pt modelId="{AF319530-5E97-4D26-88C5-E4927F6C2A5E}" type="pres">
      <dgm:prSet presAssocID="{5B4F283A-C9ED-409E-A4C5-D614C4C06FEC}" presName="level3hierChild" presStyleCnt="0"/>
      <dgm:spPr/>
    </dgm:pt>
    <dgm:pt modelId="{BA3D464E-289D-4B82-8828-1DA7E4C84B31}" type="pres">
      <dgm:prSet presAssocID="{D05DE39D-B67F-4503-847D-0DC1876BC0DC}" presName="conn2-1" presStyleLbl="parChTrans1D2" presStyleIdx="5" presStyleCnt="6"/>
      <dgm:spPr/>
    </dgm:pt>
    <dgm:pt modelId="{676F2599-EF12-4491-94DC-7009410FBF3E}" type="pres">
      <dgm:prSet presAssocID="{D05DE39D-B67F-4503-847D-0DC1876BC0DC}" presName="connTx" presStyleLbl="parChTrans1D2" presStyleIdx="5" presStyleCnt="6"/>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5" presStyleCnt="6">
        <dgm:presLayoutVars>
          <dgm:chPref val="3"/>
        </dgm:presLayoutVars>
      </dgm:prSet>
      <dgm:spPr/>
    </dgm:pt>
    <dgm:pt modelId="{4409E818-1853-4A8B-9DA7-FC26013CB47A}" type="pres">
      <dgm:prSet presAssocID="{13B4B945-2571-42A4-B29E-580B2F6D03AB}" presName="level3hierChild" presStyleCnt="0"/>
      <dgm:spPr/>
    </dgm:pt>
    <dgm:pt modelId="{64C84B2F-2927-4C00-9823-42019BAD511B}" type="pres">
      <dgm:prSet presAssocID="{D2515A8C-57EC-4D2C-B6D4-2448E542231B}" presName="conn2-1" presStyleLbl="parChTrans1D3" presStyleIdx="9" presStyleCnt="12"/>
      <dgm:spPr/>
    </dgm:pt>
    <dgm:pt modelId="{824D8C86-A44F-48DD-80BD-324608267796}" type="pres">
      <dgm:prSet presAssocID="{D2515A8C-57EC-4D2C-B6D4-2448E542231B}" presName="connTx" presStyleLbl="parChTrans1D3" presStyleIdx="9" presStyleCnt="12"/>
      <dgm:spPr/>
    </dgm:pt>
    <dgm:pt modelId="{D3B6F9FD-6661-426A-80D4-994725BA1F0C}" type="pres">
      <dgm:prSet presAssocID="{1FECF7E7-390A-4014-97CD-B0B6CD7B845B}" presName="root2" presStyleCnt="0"/>
      <dgm:spPr/>
    </dgm:pt>
    <dgm:pt modelId="{8D49E0EA-8314-4428-AA3A-4CCB1ED6ED3C}" type="pres">
      <dgm:prSet presAssocID="{1FECF7E7-390A-4014-97CD-B0B6CD7B845B}" presName="LevelTwoTextNode" presStyleLbl="node3" presStyleIdx="9" presStyleCnt="12" custLinFactNeighborX="-22964" custLinFactNeighborY="2727">
        <dgm:presLayoutVars>
          <dgm:chPref val="3"/>
        </dgm:presLayoutVars>
      </dgm:prSet>
      <dgm:spPr/>
    </dgm:pt>
    <dgm:pt modelId="{E02D9794-9E87-49BF-A0FB-361A0EF48A9F}" type="pres">
      <dgm:prSet presAssocID="{1FECF7E7-390A-4014-97CD-B0B6CD7B845B}" presName="level3hierChild" presStyleCnt="0"/>
      <dgm:spPr/>
    </dgm:pt>
    <dgm:pt modelId="{121E8C89-C8B1-4EC0-A5F6-A12D9F8CE11A}" type="pres">
      <dgm:prSet presAssocID="{6D7572A8-F39B-4483-8518-338F3ECE7AC3}" presName="conn2-1" presStyleLbl="parChTrans1D4" presStyleIdx="16" presStyleCnt="25"/>
      <dgm:spPr/>
    </dgm:pt>
    <dgm:pt modelId="{52A40954-1EF5-4301-BB0D-4A14AB1CC04D}" type="pres">
      <dgm:prSet presAssocID="{6D7572A8-F39B-4483-8518-338F3ECE7AC3}" presName="connTx" presStyleLbl="parChTrans1D4" presStyleIdx="16" presStyleCnt="25"/>
      <dgm:spPr/>
    </dgm:pt>
    <dgm:pt modelId="{99CABB6E-FFAD-40AD-9533-BA0DD9762FCA}" type="pres">
      <dgm:prSet presAssocID="{26869DE0-4993-44E7-9D22-56032583FD6F}" presName="root2" presStyleCnt="0"/>
      <dgm:spPr/>
    </dgm:pt>
    <dgm:pt modelId="{A8A89C30-B007-4C88-AFB7-6A8BFD16B2E2}" type="pres">
      <dgm:prSet presAssocID="{26869DE0-4993-44E7-9D22-56032583FD6F}" presName="LevelTwoTextNode" presStyleLbl="node4" presStyleIdx="16" presStyleCnt="25" custScaleX="41273" custLinFactNeighborX="-19650" custLinFactNeighborY="7139">
        <dgm:presLayoutVars>
          <dgm:chPref val="3"/>
        </dgm:presLayoutVars>
      </dgm:prSet>
      <dgm:spPr/>
    </dgm:pt>
    <dgm:pt modelId="{0E528A58-A1EE-4AE0-A998-3CB89EB7162A}" type="pres">
      <dgm:prSet presAssocID="{26869DE0-4993-44E7-9D22-56032583FD6F}" presName="level3hierChild" presStyleCnt="0"/>
      <dgm:spPr/>
    </dgm:pt>
    <dgm:pt modelId="{6947EAEF-FA10-46B2-BDDB-2A4DB80AF9E5}" type="pres">
      <dgm:prSet presAssocID="{3AF676AD-15F3-45F2-BED2-3A6F685BD7A4}" presName="conn2-1" presStyleLbl="parChTrans1D4" presStyleIdx="17" presStyleCnt="25"/>
      <dgm:spPr/>
    </dgm:pt>
    <dgm:pt modelId="{51019FD1-E3B3-4EFE-9A1A-D5FD90FD7DEB}" type="pres">
      <dgm:prSet presAssocID="{3AF676AD-15F3-45F2-BED2-3A6F685BD7A4}" presName="connTx" presStyleLbl="parChTrans1D4" presStyleIdx="17" presStyleCnt="25"/>
      <dgm:spPr/>
    </dgm:pt>
    <dgm:pt modelId="{71FA15BD-90BF-4345-8438-6B484C1F8D7C}" type="pres">
      <dgm:prSet presAssocID="{1825F196-B78B-4006-9F57-5A3FD841401A}" presName="root2" presStyleCnt="0"/>
      <dgm:spPr/>
    </dgm:pt>
    <dgm:pt modelId="{84B8FAB6-4591-4EDA-9884-4AFC9C368A02}" type="pres">
      <dgm:prSet presAssocID="{1825F196-B78B-4006-9F57-5A3FD841401A}" presName="LevelTwoTextNode" presStyleLbl="node4" presStyleIdx="17" presStyleCnt="25" custScaleX="41273" custLinFactNeighborX="2060" custLinFactNeighborY="11092">
        <dgm:presLayoutVars>
          <dgm:chPref val="3"/>
        </dgm:presLayoutVars>
      </dgm:prSet>
      <dgm:spPr/>
    </dgm:pt>
    <dgm:pt modelId="{AD8C2F8D-B6B6-4A53-AF01-932640EDB4BD}" type="pres">
      <dgm:prSet presAssocID="{1825F196-B78B-4006-9F57-5A3FD841401A}" presName="level3hierChild" presStyleCnt="0"/>
      <dgm:spPr/>
    </dgm:pt>
    <dgm:pt modelId="{E141F8B9-088F-4915-9836-C61B826C42B7}" type="pres">
      <dgm:prSet presAssocID="{BE9467E8-03E3-4F9E-B26B-78EAAE4F3016}" presName="conn2-1" presStyleLbl="parChTrans1D4" presStyleIdx="18" presStyleCnt="25"/>
      <dgm:spPr/>
    </dgm:pt>
    <dgm:pt modelId="{7BEA992C-BE52-4B09-8B66-37A36E74D9F5}" type="pres">
      <dgm:prSet presAssocID="{BE9467E8-03E3-4F9E-B26B-78EAAE4F3016}" presName="connTx" presStyleLbl="parChTrans1D4" presStyleIdx="18" presStyleCnt="25"/>
      <dgm:spPr/>
    </dgm:pt>
    <dgm:pt modelId="{E0D55220-5F3F-4150-A059-33F4488D1411}" type="pres">
      <dgm:prSet presAssocID="{D7EBE3BC-8889-425B-A3DD-342DEFECED29}" presName="root2" presStyleCnt="0"/>
      <dgm:spPr/>
    </dgm:pt>
    <dgm:pt modelId="{5CB9443D-2F21-499F-BC12-83916015CBFE}" type="pres">
      <dgm:prSet presAssocID="{D7EBE3BC-8889-425B-A3DD-342DEFECED29}" presName="LevelTwoTextNode" presStyleLbl="node4" presStyleIdx="18" presStyleCnt="25" custScaleX="41273" custLinFactNeighborX="-26993" custLinFactNeighborY="11522">
        <dgm:presLayoutVars>
          <dgm:chPref val="3"/>
        </dgm:presLayoutVars>
      </dgm:prSet>
      <dgm:spPr/>
    </dgm:pt>
    <dgm:pt modelId="{155098D9-9B3E-490C-A57B-4930C838FB78}" type="pres">
      <dgm:prSet presAssocID="{D7EBE3BC-8889-425B-A3DD-342DEFECED29}" presName="level3hierChild" presStyleCnt="0"/>
      <dgm:spPr/>
    </dgm:pt>
    <dgm:pt modelId="{1992A773-71AC-48DE-9E61-334660E08185}" type="pres">
      <dgm:prSet presAssocID="{EDC60B2B-C481-42B1-AC41-05B15EEAB800}" presName="conn2-1" presStyleLbl="parChTrans1D4" presStyleIdx="19" presStyleCnt="25"/>
      <dgm:spPr/>
    </dgm:pt>
    <dgm:pt modelId="{F3273473-4ED3-4000-9B24-ED9F19DFE6AE}" type="pres">
      <dgm:prSet presAssocID="{EDC60B2B-C481-42B1-AC41-05B15EEAB800}" presName="connTx" presStyleLbl="parChTrans1D4" presStyleIdx="19" presStyleCnt="25"/>
      <dgm:spPr/>
    </dgm:pt>
    <dgm:pt modelId="{F143085F-3EB9-48D0-9D7D-1DC2631FDECD}" type="pres">
      <dgm:prSet presAssocID="{59AD188C-AE9E-4DF1-8848-4BE369930B09}" presName="root2" presStyleCnt="0"/>
      <dgm:spPr/>
    </dgm:pt>
    <dgm:pt modelId="{134CBBD7-B608-43A7-B87A-AFBB4CFA5CB4}" type="pres">
      <dgm:prSet presAssocID="{59AD188C-AE9E-4DF1-8848-4BE369930B09}" presName="LevelTwoTextNode" presStyleLbl="node4" presStyleIdx="19" presStyleCnt="25" custScaleX="41273" custLinFactNeighborX="-58927" custLinFactNeighborY="9588">
        <dgm:presLayoutVars>
          <dgm:chPref val="3"/>
        </dgm:presLayoutVars>
      </dgm:prSet>
      <dgm:spPr/>
    </dgm:pt>
    <dgm:pt modelId="{89458B3B-A121-4F46-8D59-1D1CE61BE032}" type="pres">
      <dgm:prSet presAssocID="{59AD188C-AE9E-4DF1-8848-4BE369930B09}" presName="level3hierChild" presStyleCnt="0"/>
      <dgm:spPr/>
    </dgm:pt>
    <dgm:pt modelId="{B9C4D3AE-B7A1-4BB8-BF5C-3BC98C3DCA8C}" type="pres">
      <dgm:prSet presAssocID="{2D60CAA9-34BA-4E7E-97B9-5CAF2A03ABF7}" presName="conn2-1" presStyleLbl="parChTrans1D3" presStyleIdx="10" presStyleCnt="12"/>
      <dgm:spPr/>
    </dgm:pt>
    <dgm:pt modelId="{1C5286A2-C790-4B73-8883-F98C2E56373D}" type="pres">
      <dgm:prSet presAssocID="{2D60CAA9-34BA-4E7E-97B9-5CAF2A03ABF7}" presName="connTx" presStyleLbl="parChTrans1D3" presStyleIdx="10" presStyleCnt="1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10" presStyleCnt="12" custLinFactNeighborX="-22964" custLinFactNeighborY="2727">
        <dgm:presLayoutVars>
          <dgm:chPref val="3"/>
        </dgm:presLayoutVars>
      </dgm:prSet>
      <dgm:spPr/>
    </dgm:pt>
    <dgm:pt modelId="{2215C8AB-70DD-4C77-AE45-8AC3C13DE235}" type="pres">
      <dgm:prSet presAssocID="{FAD291CE-2418-4918-843A-E16A077230D6}" presName="level3hierChild" presStyleCnt="0"/>
      <dgm:spPr/>
    </dgm:pt>
    <dgm:pt modelId="{1844A11C-B933-44F4-9FB7-DE42E220EA55}" type="pres">
      <dgm:prSet presAssocID="{BEABFC80-80E7-4435-A0BA-8DB9EBB33AC4}" presName="conn2-1" presStyleLbl="parChTrans1D4" presStyleIdx="20" presStyleCnt="25"/>
      <dgm:spPr/>
    </dgm:pt>
    <dgm:pt modelId="{6EC44A97-8C80-4A87-BEC6-4E986D4F5A49}" type="pres">
      <dgm:prSet presAssocID="{BEABFC80-80E7-4435-A0BA-8DB9EBB33AC4}" presName="connTx" presStyleLbl="parChTrans1D4" presStyleIdx="20" presStyleCnt="25"/>
      <dgm:spPr/>
    </dgm:pt>
    <dgm:pt modelId="{66095F7B-11A1-4FCB-9B40-9677312CF002}" type="pres">
      <dgm:prSet presAssocID="{BFB813A5-535B-499F-B509-A6333B929595}" presName="root2" presStyleCnt="0"/>
      <dgm:spPr/>
    </dgm:pt>
    <dgm:pt modelId="{4B5C0914-7339-47CF-8C89-40F57AFC20E9}" type="pres">
      <dgm:prSet presAssocID="{BFB813A5-535B-499F-B509-A6333B929595}" presName="LevelTwoTextNode" presStyleLbl="node4" presStyleIdx="20" presStyleCnt="25" custScaleX="41273" custLinFactNeighborX="28233" custLinFactNeighborY="14347">
        <dgm:presLayoutVars>
          <dgm:chPref val="3"/>
        </dgm:presLayoutVars>
      </dgm:prSet>
      <dgm:spPr/>
    </dgm:pt>
    <dgm:pt modelId="{8A23A808-E499-48AD-92E0-548BFE98358A}" type="pres">
      <dgm:prSet presAssocID="{BFB813A5-535B-499F-B509-A6333B929595}" presName="level3hierChild" presStyleCnt="0"/>
      <dgm:spPr/>
    </dgm:pt>
    <dgm:pt modelId="{B3E7FF59-FE3A-4AEB-87F0-848C59E0FDFC}" type="pres">
      <dgm:prSet presAssocID="{EE12F2A7-1D3E-465D-A17D-1498D36AB371}" presName="conn2-1" presStyleLbl="parChTrans1D4" presStyleIdx="21" presStyleCnt="25"/>
      <dgm:spPr/>
    </dgm:pt>
    <dgm:pt modelId="{8A7A14F0-658D-4F65-9048-E000FEBBFD5E}" type="pres">
      <dgm:prSet presAssocID="{EE12F2A7-1D3E-465D-A17D-1498D36AB371}" presName="connTx" presStyleLbl="parChTrans1D4" presStyleIdx="21" presStyleCnt="25"/>
      <dgm:spPr/>
    </dgm:pt>
    <dgm:pt modelId="{00D49B68-1B94-4D98-B5CB-5B4A7E94B6C2}" type="pres">
      <dgm:prSet presAssocID="{DDD8076B-426C-49B9-BC16-4F540EFDDD2B}" presName="root2" presStyleCnt="0"/>
      <dgm:spPr/>
    </dgm:pt>
    <dgm:pt modelId="{D99BB133-3444-41DE-8640-AB8B71587ED5}" type="pres">
      <dgm:prSet presAssocID="{DDD8076B-426C-49B9-BC16-4F540EFDDD2B}" presName="LevelTwoTextNode" presStyleLbl="node4" presStyleIdx="21" presStyleCnt="25" custScaleX="41273" custLinFactNeighborX="-821" custLinFactNeighborY="13917">
        <dgm:presLayoutVars>
          <dgm:chPref val="3"/>
        </dgm:presLayoutVars>
      </dgm:prSet>
      <dgm:spPr/>
    </dgm:pt>
    <dgm:pt modelId="{DCB38AF7-8BF1-4698-A2CA-AD4FB2793A88}" type="pres">
      <dgm:prSet presAssocID="{DDD8076B-426C-49B9-BC16-4F540EFDDD2B}" presName="level3hierChild" presStyleCnt="0"/>
      <dgm:spPr/>
    </dgm:pt>
    <dgm:pt modelId="{7021A581-D176-4DF3-883C-77EFB747223A}" type="pres">
      <dgm:prSet presAssocID="{357E3D0F-0DA5-4218-828C-BA87A015F59B}" presName="conn2-1" presStyleLbl="parChTrans1D4" presStyleIdx="22" presStyleCnt="25"/>
      <dgm:spPr/>
    </dgm:pt>
    <dgm:pt modelId="{BE0C6693-FB2F-4A53-9A79-93F3452DA8FC}" type="pres">
      <dgm:prSet presAssocID="{357E3D0F-0DA5-4218-828C-BA87A015F59B}" presName="connTx" presStyleLbl="parChTrans1D4" presStyleIdx="22" presStyleCnt="25"/>
      <dgm:spPr/>
    </dgm:pt>
    <dgm:pt modelId="{14A71C7E-D418-4825-9E66-192AB505B4FD}" type="pres">
      <dgm:prSet presAssocID="{4F8549E6-F108-4C64-8D20-93F05684284D}" presName="root2" presStyleCnt="0"/>
      <dgm:spPr/>
    </dgm:pt>
    <dgm:pt modelId="{6AEC2C79-6330-4A1E-B4B5-8133F07520A2}" type="pres">
      <dgm:prSet presAssocID="{4F8549E6-F108-4C64-8D20-93F05684284D}" presName="LevelTwoTextNode" presStyleLbl="node4" presStyleIdx="22" presStyleCnt="25" custScaleX="41273" custLinFactNeighborX="-29874" custLinFactNeighborY="14347">
        <dgm:presLayoutVars>
          <dgm:chPref val="3"/>
        </dgm:presLayoutVars>
      </dgm:prSet>
      <dgm:spPr/>
    </dgm:pt>
    <dgm:pt modelId="{AA7A18D4-2053-42F7-A40B-3015A33DE9F8}" type="pres">
      <dgm:prSet presAssocID="{4F8549E6-F108-4C64-8D20-93F05684284D}" presName="level3hierChild" presStyleCnt="0"/>
      <dgm:spPr/>
    </dgm:pt>
    <dgm:pt modelId="{E5BC9441-1802-42F5-AB29-2028D0034922}" type="pres">
      <dgm:prSet presAssocID="{89BF19C2-4546-44EA-85B6-0E712F3610D7}" presName="conn2-1" presStyleLbl="parChTrans1D3" presStyleIdx="11" presStyleCnt="12"/>
      <dgm:spPr/>
    </dgm:pt>
    <dgm:pt modelId="{B2701B3B-F1C5-499B-A8E4-9316C0D34AE8}" type="pres">
      <dgm:prSet presAssocID="{89BF19C2-4546-44EA-85B6-0E712F3610D7}" presName="connTx" presStyleLbl="parChTrans1D3" presStyleIdx="11" presStyleCnt="1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1" presStyleCnt="12" custLinFactNeighborX="-22964" custLinFactNeighborY="2727">
        <dgm:presLayoutVars>
          <dgm:chPref val="3"/>
        </dgm:presLayoutVars>
      </dgm:prSet>
      <dgm:spPr/>
    </dgm:pt>
    <dgm:pt modelId="{5E2D3378-96D4-41DC-A3C6-85B63D524833}" type="pres">
      <dgm:prSet presAssocID="{FA959EE2-1142-42F1-A99B-BCEF0DA99B79}" presName="level3hierChild" presStyleCnt="0"/>
      <dgm:spPr/>
    </dgm:pt>
    <dgm:pt modelId="{30868059-5D14-4C4D-967B-68FAF518815D}" type="pres">
      <dgm:prSet presAssocID="{C3560D9A-5A2B-4A37-AFFE-D119A02F9FE5}" presName="conn2-1" presStyleLbl="parChTrans1D4" presStyleIdx="23" presStyleCnt="25"/>
      <dgm:spPr/>
    </dgm:pt>
    <dgm:pt modelId="{37D3FD5A-861F-4DF5-86E5-CA2F85458B71}" type="pres">
      <dgm:prSet presAssocID="{C3560D9A-5A2B-4A37-AFFE-D119A02F9FE5}" presName="connTx" presStyleLbl="parChTrans1D4" presStyleIdx="23" presStyleCnt="25"/>
      <dgm:spPr/>
    </dgm:pt>
    <dgm:pt modelId="{B3FD596B-F7C1-4773-9F08-751FB491743B}" type="pres">
      <dgm:prSet presAssocID="{CCA93883-2624-418D-B504-3A385E99020E}" presName="root2" presStyleCnt="0"/>
      <dgm:spPr/>
    </dgm:pt>
    <dgm:pt modelId="{F048A148-7001-4500-9DDF-C2D7AD1D55F8}" type="pres">
      <dgm:prSet presAssocID="{CCA93883-2624-418D-B504-3A385E99020E}" presName="LevelTwoTextNode" presStyleLbl="node4" presStyleIdx="23" presStyleCnt="25" custScaleX="41273" custLinFactX="35552" custLinFactNeighborX="100000" custLinFactNeighborY="5872">
        <dgm:presLayoutVars>
          <dgm:chPref val="3"/>
        </dgm:presLayoutVars>
      </dgm:prSet>
      <dgm:spPr/>
    </dgm:pt>
    <dgm:pt modelId="{D26BA648-16B2-4EFE-AD5C-8ACDB36ACCDE}" type="pres">
      <dgm:prSet presAssocID="{CCA93883-2624-418D-B504-3A385E99020E}" presName="level3hierChild" presStyleCnt="0"/>
      <dgm:spPr/>
    </dgm:pt>
    <dgm:pt modelId="{DF33562B-7614-4343-A02B-D0BEC667704F}" type="pres">
      <dgm:prSet presAssocID="{77C09252-D9E8-4FE8-8C56-107666336682}" presName="conn2-1" presStyleLbl="parChTrans1D4" presStyleIdx="24" presStyleCnt="25"/>
      <dgm:spPr/>
    </dgm:pt>
    <dgm:pt modelId="{2DD22126-5D53-4940-BBC7-22B2DD42E240}" type="pres">
      <dgm:prSet presAssocID="{77C09252-D9E8-4FE8-8C56-107666336682}" presName="connTx" presStyleLbl="parChTrans1D4" presStyleIdx="24" presStyleCnt="25"/>
      <dgm:spPr/>
    </dgm:pt>
    <dgm:pt modelId="{C46E639D-144C-4AB8-B0AD-66931B3AA8EA}" type="pres">
      <dgm:prSet presAssocID="{320A9EDA-0820-4859-8B44-F9974DD8BD8B}" presName="root2" presStyleCnt="0"/>
      <dgm:spPr/>
    </dgm:pt>
    <dgm:pt modelId="{D44F4AB0-7D2A-413E-92D0-717D408E0869}" type="pres">
      <dgm:prSet presAssocID="{320A9EDA-0820-4859-8B44-F9974DD8BD8B}" presName="LevelTwoTextNode" presStyleLbl="node4" presStyleIdx="24" presStyleCnt="25" custScaleX="41273" custLinFactX="3619" custLinFactNeighborX="100000" custLinFactNeighborY="5872">
        <dgm:presLayoutVars>
          <dgm:chPref val="3"/>
        </dgm:presLayoutVars>
      </dgm:prSet>
      <dgm:spPr/>
    </dgm:pt>
    <dgm:pt modelId="{44F3C129-3B66-4509-8C0A-24D359404CDF}" type="pres">
      <dgm:prSet presAssocID="{320A9EDA-0820-4859-8B44-F9974DD8BD8B}" presName="level3hierChild" presStyleCnt="0"/>
      <dgm:spPr/>
    </dgm:pt>
  </dgm:ptLst>
  <dgm:cxnLst>
    <dgm:cxn modelId="{E96E3002-AC93-4AA2-BF8B-84B24D0FFCC1}" type="presOf" srcId="{59AD188C-AE9E-4DF1-8848-4BE369930B09}" destId="{134CBBD7-B608-43A7-B87A-AFBB4CFA5CB4}" srcOrd="0" destOrd="0" presId="urn:microsoft.com/office/officeart/2005/8/layout/hierarchy2"/>
    <dgm:cxn modelId="{BBFCBA02-B124-46DB-B272-3EE2D262D567}" type="presOf" srcId="{DD80245D-3661-47A7-87CA-A2906A5E579D}" destId="{3CC7D2F2-8F2F-4096-8B2C-08A1AEF50DCD}" srcOrd="0" destOrd="0" presId="urn:microsoft.com/office/officeart/2005/8/layout/hierarchy2"/>
    <dgm:cxn modelId="{C83CAA04-0CE9-401E-ADF0-5B195D391705}" type="presOf" srcId="{B36B425A-66FC-4154-81F5-26A9E74D54DD}" destId="{8C559F55-6A4D-4687-85DD-662AA2B9ECA4}" srcOrd="0" destOrd="0" presId="urn:microsoft.com/office/officeart/2005/8/layout/hierarchy2"/>
    <dgm:cxn modelId="{96B9B306-15D1-4C39-A5E2-91277BD9F8B1}" type="presOf" srcId="{7DECA9D3-249A-40F0-A1D3-C8D276F6A68B}" destId="{85803838-EBF8-4CDA-9D12-B8DFEBEB76E5}" srcOrd="0" destOrd="0" presId="urn:microsoft.com/office/officeart/2005/8/layout/hierarchy2"/>
    <dgm:cxn modelId="{D0F98907-D476-4A4C-9714-80336930DCE6}" type="presOf" srcId="{9441FF3F-C394-43E3-95A0-0014CEE55C19}" destId="{A05FB9DB-8755-4ADD-899D-EC2C202507CC}" srcOrd="1" destOrd="0" presId="urn:microsoft.com/office/officeart/2005/8/layout/hierarchy2"/>
    <dgm:cxn modelId="{01C38A07-122D-41EE-8CD7-F09449A2103F}" type="presOf" srcId="{679B3662-FDBC-41E7-A89E-7B28256CCCD3}" destId="{996918DF-FC70-4157-A568-56FFE69AEB33}" srcOrd="0" destOrd="0" presId="urn:microsoft.com/office/officeart/2005/8/layout/hierarchy2"/>
    <dgm:cxn modelId="{0F342208-A8AD-45E1-87E9-4137C97AAF34}" srcId="{DDD8076B-426C-49B9-BC16-4F540EFDDD2B}" destId="{4F8549E6-F108-4C64-8D20-93F05684284D}" srcOrd="0" destOrd="0" parTransId="{357E3D0F-0DA5-4218-828C-BA87A015F59B}" sibTransId="{211993A9-953D-4B9F-94EB-EC584DB27732}"/>
    <dgm:cxn modelId="{424E1A09-EF27-4C8A-BBC7-56A3F50FA4F2}" type="presOf" srcId="{EDC60B2B-C481-42B1-AC41-05B15EEAB800}" destId="{1992A773-71AC-48DE-9E61-334660E08185}" srcOrd="0" destOrd="0" presId="urn:microsoft.com/office/officeart/2005/8/layout/hierarchy2"/>
    <dgm:cxn modelId="{999F2409-5DEA-4824-9A61-4E37722F403A}" type="presOf" srcId="{3AF676AD-15F3-45F2-BED2-3A6F685BD7A4}" destId="{6947EAEF-FA10-46B2-BDDB-2A4DB80AF9E5}" srcOrd="0"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879A7A0A-2142-4D3D-A40A-9CE21C98ECE7}" srcId="{9A202CAD-248C-4716-BDFF-697AB96517E2}" destId="{C70CA1AE-4A4F-4169-B946-9871CE3AF883}" srcOrd="0" destOrd="0" parTransId="{DD80245D-3661-47A7-87CA-A2906A5E579D}" sibTransId="{107C291D-DE6E-44F8-9432-7966E445D72A}"/>
    <dgm:cxn modelId="{9EB5390B-7C01-4979-BB01-B731187D4514}" type="presOf" srcId="{56684FA6-C151-4A62-89A2-60D00C382389}" destId="{574987DB-E2D3-4AC0-968E-070B2EE60C62}" srcOrd="0" destOrd="0" presId="urn:microsoft.com/office/officeart/2005/8/layout/hierarchy2"/>
    <dgm:cxn modelId="{A1C2BD0D-093C-41A2-97C0-2AC1A6E1AF7B}" type="presOf" srcId="{EE12F2A7-1D3E-465D-A17D-1498D36AB371}" destId="{B3E7FF59-FE3A-4AEB-87F0-848C59E0FDFC}" srcOrd="0"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F0311110-00C2-4D98-A3EA-553B4B9C3729}" type="presOf" srcId="{FAD291CE-2418-4918-843A-E16A077230D6}" destId="{B6BF4F40-C297-4578-AD57-C182A6260406}"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8113B717-461C-42A7-AD0A-44332E52C772}" type="presOf" srcId="{BE9467E8-03E3-4F9E-B26B-78EAAE4F3016}" destId="{7BEA992C-BE52-4B09-8B66-37A36E74D9F5}" srcOrd="1" destOrd="0" presId="urn:microsoft.com/office/officeart/2005/8/layout/hierarchy2"/>
    <dgm:cxn modelId="{F745FB17-FCA1-48F5-B16E-FCDADA673BC4}" type="presOf" srcId="{F889B0F4-0C22-4CBE-B312-0848DF50CA5C}" destId="{C75D79B8-67BF-4904-8914-E0A23181BFAE}" srcOrd="0" destOrd="0" presId="urn:microsoft.com/office/officeart/2005/8/layout/hierarchy2"/>
    <dgm:cxn modelId="{6C83FE1A-35E4-43BB-86B5-6EFE5D7BF23E}" srcId="{E2BDAF4E-AB2A-43EF-B99E-8FC402C36E85}" destId="{D4FCFB89-290D-4A43-B957-C7CDC4010B6F}" srcOrd="2" destOrd="0" parTransId="{410C23BC-07D0-4A2D-A3C1-ACFC02A50490}" sibTransId="{753A0E8F-1023-476C-8E70-8A34A98BD067}"/>
    <dgm:cxn modelId="{4FC40E1B-D533-41D2-8B16-14711A8904E0}" type="presOf" srcId="{13B4B945-2571-42A4-B29E-580B2F6D03AB}" destId="{A2B6591A-5E5D-4EBF-91EB-0733474097EC}" srcOrd="0" destOrd="0" presId="urn:microsoft.com/office/officeart/2005/8/layout/hierarchy2"/>
    <dgm:cxn modelId="{10CE3E1B-714A-4216-B7E4-3251BF8DDBFD}" type="presOf" srcId="{320A9EDA-0820-4859-8B44-F9974DD8BD8B}" destId="{D44F4AB0-7D2A-413E-92D0-717D408E0869}" srcOrd="0" destOrd="0" presId="urn:microsoft.com/office/officeart/2005/8/layout/hierarchy2"/>
    <dgm:cxn modelId="{75CD941B-71EE-4DD4-BC71-8B9BAD032EFB}" type="presOf" srcId="{77C09252-D9E8-4FE8-8C56-107666336682}" destId="{2DD22126-5D53-4940-BBC7-22B2DD42E240}" srcOrd="1"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2195792A-08BE-40D1-A753-00C08954045B}" type="presOf" srcId="{D47912ED-E69A-4193-9129-1E0D4C183939}" destId="{9A633CD4-F8EB-47D3-8A19-0346A283C95E}" srcOrd="0"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8475D12F-34BF-41D2-834B-2485BBD2361A}" type="presOf" srcId="{73102528-8853-4162-BB02-AC4C8E6CF670}" destId="{6D46E4D6-224D-463B-B7C2-CEB80F090A6D}" srcOrd="0" destOrd="0" presId="urn:microsoft.com/office/officeart/2005/8/layout/hierarchy2"/>
    <dgm:cxn modelId="{56914230-5432-4605-B0BF-6E583C151CB2}" srcId="{56684FA6-C151-4A62-89A2-60D00C382389}" destId="{5750667A-1C60-4C53-A62E-73F1BA69F7AB}" srcOrd="0" destOrd="0" parTransId="{73102528-8853-4162-BB02-AC4C8E6CF670}" sibTransId="{E736DF3E-90D3-4602-BA3F-269C9E903376}"/>
    <dgm:cxn modelId="{2375C430-8D75-48EB-AD7D-6264260790CE}" type="presOf" srcId="{BC39CBA7-CF80-4668-9A8C-9117F51B23E8}" destId="{07552DB2-1FFD-496E-85CD-F1AE7616364F}" srcOrd="0" destOrd="0" presId="urn:microsoft.com/office/officeart/2005/8/layout/hierarchy2"/>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6BA1DB35-2BA9-45D7-AC40-BABAC4B23691}" type="presOf" srcId="{4F8549E6-F108-4C64-8D20-93F05684284D}" destId="{6AEC2C79-6330-4A1E-B4B5-8133F07520A2}" srcOrd="0" destOrd="0" presId="urn:microsoft.com/office/officeart/2005/8/layout/hierarchy2"/>
    <dgm:cxn modelId="{EE284C3A-73CF-42E4-9C9D-09E9884FAE3A}" type="presOf" srcId="{357E3D0F-0DA5-4218-828C-BA87A015F59B}" destId="{BE0C6693-FB2F-4A53-9A79-93F3452DA8FC}" srcOrd="1"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3B72433C-4803-4D72-B1DA-6C857FB0D7D6}" type="presOf" srcId="{1825F196-B78B-4006-9F57-5A3FD841401A}" destId="{84B8FAB6-4591-4EDA-9884-4AFC9C368A02}" srcOrd="0" destOrd="0" presId="urn:microsoft.com/office/officeart/2005/8/layout/hierarchy2"/>
    <dgm:cxn modelId="{D04D2240-FF7A-43CC-9468-820BFBA5261F}" srcId="{E2BDAF4E-AB2A-43EF-B99E-8FC402C36E85}" destId="{9A202CAD-248C-4716-BDFF-697AB96517E2}" srcOrd="0" destOrd="0" parTransId="{9AE9E0C5-20F1-450F-B588-C4451B72BE9F}" sibTransId="{2E20FF58-E1A8-4B7C-8F45-93ED5B9A0F00}"/>
    <dgm:cxn modelId="{27D9525C-FDD4-4F1E-935D-826A0753F245}" srcId="{09ED97BB-15E8-4ADE-8227-FF57AF9EC1DE}" destId="{D6D2C37F-1937-4653-9335-48490165B0AC}" srcOrd="0" destOrd="0" parTransId="{647F5F73-536A-4684-9216-43CB240BE3FC}" sibTransId="{1F5AFEAC-88EB-460A-B51D-4BBF5299690C}"/>
    <dgm:cxn modelId="{F5C2145E-CB5E-42E6-9B7B-8D0B9147C357}" type="presOf" srcId="{BEABFC80-80E7-4435-A0BA-8DB9EBB33AC4}" destId="{1844A11C-B933-44F4-9FB7-DE42E220EA55}" srcOrd="0" destOrd="0" presId="urn:microsoft.com/office/officeart/2005/8/layout/hierarchy2"/>
    <dgm:cxn modelId="{9B9D245F-792C-4400-9ED1-656A652969F1}" srcId="{FA959EE2-1142-42F1-A99B-BCEF0DA99B79}" destId="{CCA93883-2624-418D-B504-3A385E99020E}" srcOrd="0" destOrd="0" parTransId="{C3560D9A-5A2B-4A37-AFFE-D119A02F9FE5}" sibTransId="{DC726925-5758-48AD-9F63-C1A0FA7BE7E9}"/>
    <dgm:cxn modelId="{A87ACF60-B6A0-433A-84D0-2DAC4D07D7A1}" srcId="{13B4B945-2571-42A4-B29E-580B2F6D03AB}" destId="{FA959EE2-1142-42F1-A99B-BCEF0DA99B79}" srcOrd="2"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5F163143-5B3D-4AAC-84E6-B973FDB973E7}" type="presOf" srcId="{77C09252-D9E8-4FE8-8C56-107666336682}" destId="{DF33562B-7614-4343-A02B-D0BEC667704F}" srcOrd="0" destOrd="0" presId="urn:microsoft.com/office/officeart/2005/8/layout/hierarchy2"/>
    <dgm:cxn modelId="{FE505E63-A269-46F7-8038-693F606CA147}" srcId="{CAA65C5B-48C7-473B-8849-B8E0DB4E1547}" destId="{4C79A500-0D81-4DC7-A59D-D09473DC1B79}" srcOrd="0" destOrd="0" parTransId="{640856E3-D3D7-4C40-954F-CA50D983AA19}" sibTransId="{DB4A4F49-2D11-480B-A12A-62CE3A5C3542}"/>
    <dgm:cxn modelId="{B975ED45-0878-473E-8971-C533301DB6F7}" type="presOf" srcId="{05B8CF1E-D06F-49FD-A2C2-AA83D2BE6CFF}" destId="{C588A49C-4EF0-4976-97DD-E4785518A04A}" srcOrd="0" destOrd="0" presId="urn:microsoft.com/office/officeart/2005/8/layout/hierarchy2"/>
    <dgm:cxn modelId="{A4635A66-5297-4C05-ADEA-72640B8261B1}" type="presOf" srcId="{FA959EE2-1142-42F1-A99B-BCEF0DA99B79}" destId="{70763F6B-E0FB-4E85-B5D7-D8BA6B85E2FB}"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4EB30948-EE97-41D0-A431-9378C63E1535}" srcId="{CCA93883-2624-418D-B504-3A385E99020E}" destId="{320A9EDA-0820-4859-8B44-F9974DD8BD8B}" srcOrd="0" destOrd="0" parTransId="{77C09252-D9E8-4FE8-8C56-107666336682}" sibTransId="{E4FCD0FF-AC41-4E54-811D-924805A31ECA}"/>
    <dgm:cxn modelId="{68640B68-98B0-480C-895D-EED580E540F0}" type="presOf" srcId="{7F66D502-5C83-4C8C-B64C-D3846C1D8212}" destId="{9F5C7D54-7DE4-4C1E-8D56-B88BA596B449}" srcOrd="1" destOrd="0" presId="urn:microsoft.com/office/officeart/2005/8/layout/hierarchy2"/>
    <dgm:cxn modelId="{81267E48-DC08-4C43-BC0E-731A2F5CA54B}" type="presOf" srcId="{1FECF7E7-390A-4014-97CD-B0B6CD7B845B}" destId="{8D49E0EA-8314-4428-AA3A-4CCB1ED6ED3C}" srcOrd="0" destOrd="0" presId="urn:microsoft.com/office/officeart/2005/8/layout/hierarchy2"/>
    <dgm:cxn modelId="{A058AD68-4B8A-4170-A6AD-EAC62B96B1A8}" type="presOf" srcId="{DD80245D-3661-47A7-87CA-A2906A5E579D}" destId="{61C38878-4AD7-4D81-AE74-7CCA160FB550}" srcOrd="1" destOrd="0" presId="urn:microsoft.com/office/officeart/2005/8/layout/hierarchy2"/>
    <dgm:cxn modelId="{3F7C3349-680E-4B39-8730-A806CB3F03CE}" type="presOf" srcId="{5750667A-1C60-4C53-A62E-73F1BA69F7AB}" destId="{BC1690DF-C3EC-4E83-9466-C968988466AA}" srcOrd="0" destOrd="0" presId="urn:microsoft.com/office/officeart/2005/8/layout/hierarchy2"/>
    <dgm:cxn modelId="{B239CE69-194A-423C-8024-77E409945E6D}" type="presOf" srcId="{2A4BB7C3-791F-4520-8953-104C18351559}" destId="{E5854EE2-7F23-41A1-8D19-B44CF92141D9}" srcOrd="0" destOrd="0" presId="urn:microsoft.com/office/officeart/2005/8/layout/hierarchy2"/>
    <dgm:cxn modelId="{76C8546A-C812-452B-935B-49A4843E0C07}" type="presOf" srcId="{7DECA9D3-249A-40F0-A1D3-C8D276F6A68B}" destId="{AE837EB3-1C39-4394-85F0-EF099836EF23}" srcOrd="1" destOrd="0" presId="urn:microsoft.com/office/officeart/2005/8/layout/hierarchy2"/>
    <dgm:cxn modelId="{D7A62D4B-65C4-4AB4-A1D5-0EF386468186}" type="presOf" srcId="{F8A83A77-F37C-4B25-869F-544FEA945FF3}" destId="{75C3ECB2-D843-400D-942E-D1EE7EDAAE1F}" srcOrd="0"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5D959D6D-2B6A-4CF6-A494-1FC28304F226}" type="presOf" srcId="{D5821400-8830-4AAC-B8F1-7385A8B0EA17}" destId="{E67F117A-2EF7-4156-8D44-E4F7D4112419}" srcOrd="1" destOrd="0" presId="urn:microsoft.com/office/officeart/2005/8/layout/hierarchy2"/>
    <dgm:cxn modelId="{808E506E-2EC4-4B18-AAD1-71505F51852C}" srcId="{EDAD35CA-5191-4BD4-AF45-C92036793665}" destId="{56684FA6-C151-4A62-89A2-60D00C382389}" srcOrd="2" destOrd="0" parTransId="{9D7DCDBD-A8E1-4DD2-91C2-420A2C7BB0A1}" sibTransId="{FA4D14D4-3552-42A1-9F0F-711FD3995501}"/>
    <dgm:cxn modelId="{15951071-47A7-4678-A3D7-54FB2735F512}" type="presOf" srcId="{2A4BB7C3-791F-4520-8953-104C18351559}" destId="{18A3075F-1DFD-4758-B1D7-69D9A562ECF3}" srcOrd="1"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2DE53253-8212-4C2D-9A87-D931596E4AC0}" type="presOf" srcId="{D2515A8C-57EC-4D2C-B6D4-2448E542231B}" destId="{824D8C86-A44F-48DD-80BD-324608267796}" srcOrd="1" destOrd="0" presId="urn:microsoft.com/office/officeart/2005/8/layout/hierarchy2"/>
    <dgm:cxn modelId="{96322554-9AC2-4F30-A3D3-CC0C19BAC88E}" type="presOf" srcId="{C3560D9A-5A2B-4A37-AFFE-D119A02F9FE5}" destId="{30868059-5D14-4C4D-967B-68FAF518815D}" srcOrd="0" destOrd="0" presId="urn:microsoft.com/office/officeart/2005/8/layout/hierarchy2"/>
    <dgm:cxn modelId="{30D9B874-C10D-462E-A116-796C220969E9}" srcId="{5750667A-1C60-4C53-A62E-73F1BA69F7AB}" destId="{BE8F4570-D075-4E80-8E7A-FDA94C62704B}" srcOrd="0" destOrd="0" parTransId="{CC36FA44-F1A5-4DEB-9EAC-66C47B436A88}" sibTransId="{BF9D280E-EFBE-42E5-9EC2-C4BCC5F15024}"/>
    <dgm:cxn modelId="{79493575-1CF8-4A30-99FB-4829EAA69095}" type="presOf" srcId="{8709E6E5-D142-4BFD-AECF-C87C3FEE0DC8}" destId="{11013F97-1576-4464-8C32-E4D5DC855403}" srcOrd="0" destOrd="0" presId="urn:microsoft.com/office/officeart/2005/8/layout/hierarchy2"/>
    <dgm:cxn modelId="{87DFCB75-14FF-43EA-BB0B-AFCF87E6E097}" type="presOf" srcId="{3AF676AD-15F3-45F2-BED2-3A6F685BD7A4}" destId="{51019FD1-E3B3-4EFE-9A1A-D5FD90FD7DEB}" srcOrd="1" destOrd="0" presId="urn:microsoft.com/office/officeart/2005/8/layout/hierarchy2"/>
    <dgm:cxn modelId="{63C73176-CB6F-4112-B0FD-F2454BEB6615}" srcId="{FAD291CE-2418-4918-843A-E16A077230D6}" destId="{BFB813A5-535B-499F-B509-A6333B929595}" srcOrd="0" destOrd="0" parTransId="{BEABFC80-80E7-4435-A0BA-8DB9EBB33AC4}" sibTransId="{A02918CC-660B-4D1F-AC59-6DF3A3E280A8}"/>
    <dgm:cxn modelId="{EB9E5076-8CD6-43CE-B611-392AB9BDECC9}" type="presOf" srcId="{604B3515-858C-4F26-85CF-BEE3D8AE4F54}" destId="{DA7691F1-E60E-4589-BB9C-1E7E1FAB263F}" srcOrd="1" destOrd="0" presId="urn:microsoft.com/office/officeart/2005/8/layout/hierarchy2"/>
    <dgm:cxn modelId="{188B7657-A127-4457-BCF8-ED21ED62B192}" type="presOf" srcId="{D47912ED-E69A-4193-9129-1E0D4C183939}" destId="{B5ADB05D-F030-4011-B7B5-4D6D3DF257E5}" srcOrd="1"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827B8159-2F58-4A3D-8AED-77A88E492C71}" type="presOf" srcId="{640856E3-D3D7-4C40-954F-CA50D983AA19}" destId="{181B5E1A-EE2A-4888-BCAF-3DF3FBF2E289}" srcOrd="1" destOrd="0" presId="urn:microsoft.com/office/officeart/2005/8/layout/hierarchy2"/>
    <dgm:cxn modelId="{75A6FB80-20D1-4B90-A3BE-E28CB83AB741}" srcId="{BFB813A5-535B-499F-B509-A6333B929595}" destId="{DDD8076B-426C-49B9-BC16-4F540EFDDD2B}" srcOrd="0" destOrd="0" parTransId="{EE12F2A7-1D3E-465D-A17D-1498D36AB371}" sibTransId="{3F9C0DA0-A936-4D3A-B2AF-0993F6609969}"/>
    <dgm:cxn modelId="{75D69581-AF13-4A1B-B883-2B0758C6DAD6}" type="presOf" srcId="{760E8AA8-F9A7-464C-B798-58B0E18EBAC2}" destId="{FDB035AF-EF02-46FC-ACF6-FDA22F996CF1}" srcOrd="0"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8B44F582-3070-4EEA-A04F-3D5664F957A3}" type="presOf" srcId="{73102528-8853-4162-BB02-AC4C8E6CF670}" destId="{30461BCD-650A-4C35-9B4A-D8A7A30E2399}" srcOrd="1" destOrd="0" presId="urn:microsoft.com/office/officeart/2005/8/layout/hierarchy2"/>
    <dgm:cxn modelId="{7C893484-BB78-4887-8250-858CA93BA637}" type="presOf" srcId="{62D8A673-0EDA-4907-9D43-C778702F1991}" destId="{29B12E1C-40C3-457B-8A52-CF99C4A75B19}" srcOrd="0" destOrd="0" presId="urn:microsoft.com/office/officeart/2005/8/layout/hierarchy2"/>
    <dgm:cxn modelId="{04E83386-E814-4159-B1B3-B42B7E4D7F00}" type="presOf" srcId="{EE12F2A7-1D3E-465D-A17D-1498D36AB371}" destId="{8A7A14F0-658D-4F65-9048-E000FEBBFD5E}" srcOrd="1" destOrd="0" presId="urn:microsoft.com/office/officeart/2005/8/layout/hierarchy2"/>
    <dgm:cxn modelId="{C8A80F88-46BD-48C2-A24F-279B36B7FCBA}" srcId="{5C7AA53C-0C12-4448-B4AA-84590C20190B}" destId="{BC39CBA7-CF80-4668-9A8C-9117F51B23E8}" srcOrd="0" destOrd="0" parTransId="{679B3662-FDBC-41E7-A89E-7B28256CCCD3}" sibTransId="{21A1C5A9-0A8F-4438-9851-889A3DCCE3B7}"/>
    <dgm:cxn modelId="{CA3FF689-945A-4D9D-B465-694423825387}" type="presOf" srcId="{184F23D8-5D0E-41E2-B13D-FDD5F321ABE2}" destId="{92B162B8-D83F-46F0-AC04-A697EE50FBD0}" srcOrd="0" destOrd="0" presId="urn:microsoft.com/office/officeart/2005/8/layout/hierarchy2"/>
    <dgm:cxn modelId="{0E08EA8A-62CB-4C0E-B167-B6800F6287E8}" type="presOf" srcId="{410C23BC-07D0-4A2D-A3C1-ACFC02A50490}" destId="{7B937CF4-DAD6-4BFE-9A15-D270823C74DD}"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F816258C-060B-4DD4-AE93-825DA6FB0A78}" type="presOf" srcId="{4C79A500-0D81-4DC7-A59D-D09473DC1B79}" destId="{28D8A5F9-F8E6-4816-BF11-10DBF157B233}" srcOrd="0" destOrd="0" presId="urn:microsoft.com/office/officeart/2005/8/layout/hierarchy2"/>
    <dgm:cxn modelId="{F0B4798F-EC82-4747-97FE-76D6AC3870F0}" srcId="{D7EBE3BC-8889-425B-A3DD-342DEFECED29}" destId="{59AD188C-AE9E-4DF1-8848-4BE369930B09}" srcOrd="0" destOrd="0" parTransId="{EDC60B2B-C481-42B1-AC41-05B15EEAB800}" sibTransId="{85970EBC-66A3-4D49-B49A-FE90C221A94E}"/>
    <dgm:cxn modelId="{92458894-6E9C-4462-BF96-7E969AABB358}" type="presOf" srcId="{BE8F4570-D075-4E80-8E7A-FDA94C62704B}" destId="{F809AA6D-0CD2-4A9E-BE01-5FD2741077FC}"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37D4BF96-F24A-4533-A072-262103C0EA0E}" type="presOf" srcId="{89BF19C2-4546-44EA-85B6-0E712F3610D7}" destId="{B2701B3B-F1C5-499B-A8E4-9316C0D34AE8}" srcOrd="1" destOrd="0" presId="urn:microsoft.com/office/officeart/2005/8/layout/hierarchy2"/>
    <dgm:cxn modelId="{4C09C097-9B98-47FC-B4EB-5A7D833E829D}" type="presOf" srcId="{E2BDAF4E-AB2A-43EF-B99E-8FC402C36E85}" destId="{D9A95E16-EFFB-4C5D-9186-A33EBEF1B645}" srcOrd="0" destOrd="0" presId="urn:microsoft.com/office/officeart/2005/8/layout/hierarchy2"/>
    <dgm:cxn modelId="{BB616499-16B4-4B19-A513-6F8D604916D5}" type="presOf" srcId="{CC36FA44-F1A5-4DEB-9EAC-66C47B436A88}" destId="{17E9AFC8-0AFE-42D6-9935-A016D946EB7A}" srcOrd="1" destOrd="0" presId="urn:microsoft.com/office/officeart/2005/8/layout/hierarchy2"/>
    <dgm:cxn modelId="{01068499-4529-4267-8DA8-0A6EE04FFA8C}" srcId="{C70CA1AE-4A4F-4169-B946-9871CE3AF883}" destId="{B36B425A-66FC-4154-81F5-26A9E74D54DD}" srcOrd="0" destOrd="0" parTransId="{D5821400-8830-4AAC-B8F1-7385A8B0EA17}" sibTransId="{20B14E33-8D04-447D-AFB8-D00673624CCF}"/>
    <dgm:cxn modelId="{DD76899F-5861-4409-A280-DF32D5E3AF5C}" type="presOf" srcId="{2D60CAA9-34BA-4E7E-97B9-5CAF2A03ABF7}" destId="{1C5286A2-C790-4B73-8883-F98C2E56373D}" srcOrd="1" destOrd="0" presId="urn:microsoft.com/office/officeart/2005/8/layout/hierarchy2"/>
    <dgm:cxn modelId="{2D8931A1-4440-4726-B072-A1160298FCA3}" srcId="{EDAD35CA-5191-4BD4-AF45-C92036793665}" destId="{F889B0F4-0C22-4CBE-B312-0848DF50CA5C}" srcOrd="4" destOrd="0" parTransId="{24E9822F-1F3F-4282-B5E9-8B88376FDA89}" sibTransId="{F3075830-3057-4F6A-B00D-E7E649D283D3}"/>
    <dgm:cxn modelId="{6DC1E2A2-3BBD-4066-A4FF-2F7A14E1B247}" type="presOf" srcId="{D4FCFB89-290D-4A43-B957-C7CDC4010B6F}" destId="{E2ECA88E-6364-4474-BDA7-2FA0511F9EEF}" srcOrd="0" destOrd="0" presId="urn:microsoft.com/office/officeart/2005/8/layout/hierarchy2"/>
    <dgm:cxn modelId="{740F41A6-D590-4C32-954F-91CD160D7FF4}" type="presOf" srcId="{6D7572A8-F39B-4483-8518-338F3ECE7AC3}" destId="{52A40954-1EF5-4301-BB0D-4A14AB1CC04D}" srcOrd="1" destOrd="0" presId="urn:microsoft.com/office/officeart/2005/8/layout/hierarchy2"/>
    <dgm:cxn modelId="{9C9744A6-94AE-40A4-B3FA-099E129C1672}" type="presOf" srcId="{26869DE0-4993-44E7-9D22-56032583FD6F}" destId="{A8A89C30-B007-4C88-AFB7-6A8BFD16B2E2}" srcOrd="0" destOrd="0" presId="urn:microsoft.com/office/officeart/2005/8/layout/hierarchy2"/>
    <dgm:cxn modelId="{0FDE88A7-E915-41BA-AAEA-748B8F715325}" srcId="{D774CED6-7ACB-487D-9DFF-79E1821C0DE8}" destId="{A50C767F-6550-4C34-9238-8143FE3868C4}" srcOrd="0" destOrd="0" parTransId="{1AFDD5BE-3AE1-44B1-9B6A-C6F6BE01CD4E}" sibTransId="{F2CA8181-220F-44E6-9746-798C81EB8DF5}"/>
    <dgm:cxn modelId="{6D69B3A7-677B-40BF-A078-0FAB787E8CE4}" type="presOf" srcId="{F1EF110E-75D0-425A-B477-FF9B3467FF38}" destId="{1B2E47E2-3018-4CCF-AEF5-0CF748DE9FFE}" srcOrd="0" destOrd="0" presId="urn:microsoft.com/office/officeart/2005/8/layout/hierarchy2"/>
    <dgm:cxn modelId="{7FF135A8-97DF-4E9A-8C5D-F9261B72595A}" srcId="{EDAD35CA-5191-4BD4-AF45-C92036793665}" destId="{E2BDAF4E-AB2A-43EF-B99E-8FC402C36E85}" srcOrd="3" destOrd="0" parTransId="{D47912ED-E69A-4193-9129-1E0D4C183939}" sibTransId="{5A263A8C-7774-415B-AD56-9B774ECE2B25}"/>
    <dgm:cxn modelId="{2F6496A8-8055-4407-80EE-CBA597A1E1E8}" type="presOf" srcId="{357E3D0F-0DA5-4218-828C-BA87A015F59B}" destId="{7021A581-D176-4DF3-883C-77EFB747223A}" srcOrd="0" destOrd="0" presId="urn:microsoft.com/office/officeart/2005/8/layout/hierarchy2"/>
    <dgm:cxn modelId="{2C47A4A8-4FE0-4F46-8A7C-EDCC689CD942}" type="presOf" srcId="{5C7AA53C-0C12-4448-B4AA-84590C20190B}" destId="{AF855EAC-399E-4ABC-9AA3-E94BE39F0826}" srcOrd="0" destOrd="0" presId="urn:microsoft.com/office/officeart/2005/8/layout/hierarchy2"/>
    <dgm:cxn modelId="{F7CE96A9-8F25-499E-8768-8F67C7CE37D6}" srcId="{26869DE0-4993-44E7-9D22-56032583FD6F}" destId="{1825F196-B78B-4006-9F57-5A3FD841401A}" srcOrd="0" destOrd="0" parTransId="{3AF676AD-15F3-45F2-BED2-3A6F685BD7A4}" sibTransId="{658ABEB5-16E7-4F0F-A849-14DA74492DF6}"/>
    <dgm:cxn modelId="{37EEAFAC-F2F8-4066-8A08-78ED3A6702F3}" type="presOf" srcId="{2D60CAA9-34BA-4E7E-97B9-5CAF2A03ABF7}" destId="{B9C4D3AE-B7A1-4BB8-BF5C-3BC98C3DCA8C}" srcOrd="0" destOrd="0" presId="urn:microsoft.com/office/officeart/2005/8/layout/hierarchy2"/>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ED5EACAF-3434-4526-952D-7566BD852760}" type="presOf" srcId="{EDC60B2B-C481-42B1-AC41-05B15EEAB800}" destId="{F3273473-4ED3-4000-9B24-ED9F19DFE6AE}" srcOrd="1" destOrd="0" presId="urn:microsoft.com/office/officeart/2005/8/layout/hierarchy2"/>
    <dgm:cxn modelId="{3B62F6B0-2B63-4B17-8B9F-9321BBCFDC1C}" type="presOf" srcId="{BE9467E8-03E3-4F9E-B26B-78EAAE4F3016}" destId="{E141F8B9-088F-4915-9836-C61B826C42B7}" srcOrd="0" destOrd="0" presId="urn:microsoft.com/office/officeart/2005/8/layout/hierarchy2"/>
    <dgm:cxn modelId="{86053AB4-F282-44E4-A1C6-F2C1D1CED856}" type="presOf" srcId="{640856E3-D3D7-4C40-954F-CA50D983AA19}" destId="{49A3C2A6-B817-4F56-94AA-4E158689E3AD}"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9C0F9FB5-9248-4E18-A157-E0BC0EF85C12}" srcId="{CC7350FD-2B51-4A56-8543-ACFBBC3C4F26}" destId="{CAA65C5B-48C7-473B-8849-B8E0DB4E1547}" srcOrd="0" destOrd="0" parTransId="{AA2449C1-BDD9-44F3-A114-C522198FC25C}" sibTransId="{17989BF9-668C-4284-A883-2CBC6B4EA5F7}"/>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9B6FC4BC-2924-48EE-AEB4-B4DF042D0B1D}" srcId="{EDAD35CA-5191-4BD4-AF45-C92036793665}" destId="{13B4B945-2571-42A4-B29E-580B2F6D03AB}" srcOrd="5" destOrd="0" parTransId="{D05DE39D-B67F-4503-847D-0DC1876BC0DC}" sibTransId="{3FDCA657-D369-4E46-8BE9-A7E37E92FEFA}"/>
    <dgm:cxn modelId="{31B63ABF-BFD4-47CA-9855-164B5AFD6D80}" type="presOf" srcId="{CC7350FD-2B51-4A56-8543-ACFBBC3C4F26}" destId="{A525055E-80E3-4E77-BB12-E6F773C2CD22}" srcOrd="0" destOrd="0" presId="urn:microsoft.com/office/officeart/2005/8/layout/hierarchy2"/>
    <dgm:cxn modelId="{C60B6FBF-1154-4CC6-BED9-4ADFF1AB1187}" type="presOf" srcId="{9AE9E0C5-20F1-450F-B588-C4451B72BE9F}" destId="{1C75592D-0442-4FB6-8C0A-AB674BA0A54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1E648AC4-66C2-4A3E-BDF2-85C540C38CAC}" srcId="{184F23D8-5D0E-41E2-B13D-FDD5F321ABE2}" destId="{F8A83A77-F37C-4B25-869F-544FEA945FF3}" srcOrd="0" destOrd="0" parTransId="{DD498189-14FE-412F-8A50-C90DFDABFE43}" sibTransId="{D54FBB2C-F0E7-422F-9D72-227A96A2CAF9}"/>
    <dgm:cxn modelId="{108774C5-9745-4591-8163-0A4B54DE5F73}" type="presOf" srcId="{760E8AA8-F9A7-464C-B798-58B0E18EBAC2}" destId="{56BDB758-039D-4CDC-88C8-A2D01C0F37EA}" srcOrd="1"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8ED974C7-171A-47AD-A1AF-E3CEBF9B091F}" type="presOf" srcId="{410C23BC-07D0-4A2D-A3C1-ACFC02A50490}" destId="{899CB6D4-5E69-40CA-817E-09C8119083A4}" srcOrd="1"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C28CB1C7-5CF4-4E17-A0FE-03507037579D}" type="presOf" srcId="{DDD8076B-426C-49B9-BC16-4F540EFDDD2B}" destId="{D99BB133-3444-41DE-8640-AB8B71587ED5}" srcOrd="0" destOrd="0" presId="urn:microsoft.com/office/officeart/2005/8/layout/hierarchy2"/>
    <dgm:cxn modelId="{420BBFC7-5102-48EF-AAC8-C86DFCCBAAB3}" srcId="{EDAD35CA-5191-4BD4-AF45-C92036793665}" destId="{5E11F3CF-B4DF-476C-ACEE-63C5C6127CCE}" srcOrd="1" destOrd="0" parTransId="{76ADE617-1F4A-4A00-9093-CCA48BAFEDA7}" sibTransId="{2C6156E0-6940-4E21-9B9C-98ED59CEAA08}"/>
    <dgm:cxn modelId="{49A4DCC7-ECD7-432C-8655-B43AA0A5876C}" srcId="{1FECF7E7-390A-4014-97CD-B0B6CD7B845B}" destId="{26869DE0-4993-44E7-9D22-56032583FD6F}" srcOrd="0" destOrd="0" parTransId="{6D7572A8-F39B-4483-8518-338F3ECE7AC3}" sibTransId="{9B06A0D4-C5A9-4BE3-B3EB-1F48C71EF9DD}"/>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CD63B4D2-0C61-4B10-ACD9-2FAFA7D24CD0}" type="presOf" srcId="{BEABFC80-80E7-4435-A0BA-8DB9EBB33AC4}" destId="{6EC44A97-8C80-4A87-BEC6-4E986D4F5A49}" srcOrd="1" destOrd="0" presId="urn:microsoft.com/office/officeart/2005/8/layout/hierarchy2"/>
    <dgm:cxn modelId="{1A3508D3-EC31-484C-AC17-06CBBE0AA8DD}" type="presOf" srcId="{9AE9E0C5-20F1-450F-B588-C4451B72BE9F}" destId="{22FD5A11-219A-4436-AFD8-7B0D810F471E}" srcOrd="1" destOrd="0" presId="urn:microsoft.com/office/officeart/2005/8/layout/hierarchy2"/>
    <dgm:cxn modelId="{D237B9D3-978D-46A7-A708-A0B328F3466E}" srcId="{13B4B945-2571-42A4-B29E-580B2F6D03AB}" destId="{FAD291CE-2418-4918-843A-E16A077230D6}" srcOrd="1" destOrd="0" parTransId="{2D60CAA9-34BA-4E7E-97B9-5CAF2A03ABF7}" sibTransId="{8F88312D-07A8-4E13-9555-502E89753113}"/>
    <dgm:cxn modelId="{FF9D25D6-B130-49F8-94BA-F1FFAB0305CE}" type="presOf" srcId="{3861423A-4DC9-489C-AE8C-34E9125D2046}" destId="{52D0533B-D696-4819-86F4-11CE1590F981}" srcOrd="0" destOrd="0" presId="urn:microsoft.com/office/officeart/2005/8/layout/hierarchy2"/>
    <dgm:cxn modelId="{3FC75ED6-9EE3-427C-B645-CA21323A7A50}" srcId="{1825F196-B78B-4006-9F57-5A3FD841401A}" destId="{D7EBE3BC-8889-425B-A3DD-342DEFECED29}" srcOrd="0" destOrd="0" parTransId="{BE9467E8-03E3-4F9E-B26B-78EAAE4F3016}" sibTransId="{50AEA959-69EE-4061-8CC8-82A4507B111E}"/>
    <dgm:cxn modelId="{D5FF4CDA-DB10-411A-8913-240AD58B03E8}" type="presOf" srcId="{D774CED6-7ACB-487D-9DFF-79E1821C0DE8}" destId="{86FD77AB-1E35-4D6B-9ED2-790500119FF6}" srcOrd="0" destOrd="0" presId="urn:microsoft.com/office/officeart/2005/8/layout/hierarchy2"/>
    <dgm:cxn modelId="{57890DDB-6ABD-4D8B-84AD-06F1F683A21D}" type="presOf" srcId="{D5821400-8830-4AAC-B8F1-7385A8B0EA17}" destId="{15044945-9CB2-4F0C-93E6-A4A2D864587E}"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29DA6DDD-DB5E-4648-AF83-3C58D088627D}" type="presOf" srcId="{9A202CAD-248C-4716-BDFF-697AB96517E2}" destId="{F4FB4A4A-70D0-4CC2-B013-752F1F77DC96}" srcOrd="0" destOrd="0" presId="urn:microsoft.com/office/officeart/2005/8/layout/hierarchy2"/>
    <dgm:cxn modelId="{F1A362DE-E98F-476D-9E3F-C9433E12F9C5}" type="presOf" srcId="{679B3662-FDBC-41E7-A89E-7B28256CCCD3}" destId="{9BDD72E5-EF08-4F77-9516-F9AE1FDFA467}" srcOrd="1" destOrd="0" presId="urn:microsoft.com/office/officeart/2005/8/layout/hierarchy2"/>
    <dgm:cxn modelId="{3C214EE0-FB29-48BA-8009-7C5082A7B9FA}" type="presOf" srcId="{6D7572A8-F39B-4483-8518-338F3ECE7AC3}" destId="{121E8C89-C8B1-4EC0-A5F6-A12D9F8CE11A}" srcOrd="0" destOrd="0" presId="urn:microsoft.com/office/officeart/2005/8/layout/hierarchy2"/>
    <dgm:cxn modelId="{832F8FE2-487F-42ED-865B-64D57DEC263D}" srcId="{BE8F4570-D075-4E80-8E7A-FDA94C62704B}" destId="{5C7AA53C-0C12-4448-B4AA-84590C20190B}" srcOrd="0" destOrd="0" parTransId="{760E8AA8-F9A7-464C-B798-58B0E18EBAC2}" sibTransId="{04B2B966-5573-420A-8B27-24AD2EA85944}"/>
    <dgm:cxn modelId="{915897E2-BB0A-4CD3-9265-F5088D24A514}" type="presOf" srcId="{9441FF3F-C394-43E3-95A0-0014CEE55C19}" destId="{222D2530-B665-40DB-9BB3-02900C494895}" srcOrd="0" destOrd="0" presId="urn:microsoft.com/office/officeart/2005/8/layout/hierarchy2"/>
    <dgm:cxn modelId="{BAA39CE3-F898-4EE8-986F-7BE1EC19B78A}" srcId="{E2BDAF4E-AB2A-43EF-B99E-8FC402C36E85}" destId="{184F23D8-5D0E-41E2-B13D-FDD5F321ABE2}" srcOrd="1" destOrd="0" parTransId="{2A4BB7C3-791F-4520-8953-104C18351559}" sibTransId="{6DFF6188-39A7-44BA-B92B-0A1C1866B1CB}"/>
    <dgm:cxn modelId="{126FB0E6-4368-43CB-AECA-8BC09D6AD412}" type="presOf" srcId="{CC36FA44-F1A5-4DEB-9EAC-66C47B436A88}" destId="{0B591C63-88E8-4D50-B354-145D4512BE43}"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571211EA-F8D7-4E9F-ABF4-00DC9A857664}" srcId="{D4FCFB89-290D-4A43-B957-C7CDC4010B6F}" destId="{F1EF110E-75D0-425A-B477-FF9B3467FF38}" srcOrd="0" destOrd="0" parTransId="{7DECA9D3-249A-40F0-A1D3-C8D276F6A68B}" sibTransId="{ED79462A-7EAC-4135-82DC-3DEA0974DA64}"/>
    <dgm:cxn modelId="{9343C1EA-522B-4E33-A01A-5761426A5A14}" type="presOf" srcId="{9D7DCDBD-A8E1-4DD2-91C2-420A2C7BB0A1}" destId="{8DAB1AD7-3E8B-44CE-BCD8-F10857D444F9}" srcOrd="1" destOrd="0" presId="urn:microsoft.com/office/officeart/2005/8/layout/hierarchy2"/>
    <dgm:cxn modelId="{CE37CCEA-EC84-4E74-9DC2-F3A5421D4119}" type="presOf" srcId="{D7EBE3BC-8889-425B-A3DD-342DEFECED29}" destId="{5CB9443D-2F21-499F-BC12-83916015CBFE}"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3C9672EE-CA82-4096-9371-BB07A9153D68}" srcId="{13B4B945-2571-42A4-B29E-580B2F6D03AB}" destId="{1FECF7E7-390A-4014-97CD-B0B6CD7B845B}" srcOrd="0" destOrd="0" parTransId="{D2515A8C-57EC-4D2C-B6D4-2448E542231B}" sibTransId="{4D529C2F-220F-4948-8923-E29EB0B2FDC5}"/>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14F7E6F0-40B1-48C0-B09A-5AD180044DA6}" type="presOf" srcId="{C3560D9A-5A2B-4A37-AFFE-D119A02F9FE5}" destId="{37D3FD5A-861F-4DF5-86E5-CA2F85458B71}" srcOrd="1" destOrd="0" presId="urn:microsoft.com/office/officeart/2005/8/layout/hierarchy2"/>
    <dgm:cxn modelId="{55FA8BF1-F70E-41FD-A6D3-066778ABF94D}" type="presOf" srcId="{D2515A8C-57EC-4D2C-B6D4-2448E542231B}" destId="{64C84B2F-2927-4C00-9823-42019BAD511B}"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B27EDDF4-24E7-4F06-AF76-9FDBE6BAAC3B}" type="presOf" srcId="{DD498189-14FE-412F-8A50-C90DFDABFE43}" destId="{AE96A882-DF13-4857-90E2-7435CC5379ED}" srcOrd="0" destOrd="0" presId="urn:microsoft.com/office/officeart/2005/8/layout/hierarchy2"/>
    <dgm:cxn modelId="{2D2769F5-ED28-49F4-AE68-D92C90A05DD1}" type="presOf" srcId="{CCA93883-2624-418D-B504-3A385E99020E}" destId="{F048A148-7001-4500-9DDF-C2D7AD1D55F8}" srcOrd="0" destOrd="0" presId="urn:microsoft.com/office/officeart/2005/8/layout/hierarchy2"/>
    <dgm:cxn modelId="{509ABFF7-E0D9-4FDF-ACA0-A8DAE02AF89C}" type="presOf" srcId="{DD498189-14FE-412F-8A50-C90DFDABFE43}" destId="{1DD43DBE-8E5A-4B2F-87DF-DE71B6058F59}"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06B2F6FB-942A-4266-891D-BAE805F192DF}" type="presOf" srcId="{9D7DCDBD-A8E1-4DD2-91C2-420A2C7BB0A1}" destId="{28D3D173-9C1C-4CD0-9F5A-66116336EF5C}" srcOrd="0" destOrd="0" presId="urn:microsoft.com/office/officeart/2005/8/layout/hierarchy2"/>
    <dgm:cxn modelId="{DB91F9FC-92AC-43E5-A0A2-0C707303EB69}" type="presOf" srcId="{BFB813A5-535B-499F-B509-A6333B929595}" destId="{4B5C0914-7339-47CF-8C89-40F57AFC20E9}"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286EBAFE-C243-4601-A6D3-F2ACC0AB83F1}" type="presOf" srcId="{C70CA1AE-4A4F-4169-B946-9871CE3AF883}" destId="{69B9C8B2-D244-49DA-87E6-7512E24533B3}" srcOrd="0"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95254777-9925-4F4E-9FEE-9205042DAA73}" type="presParOf" srcId="{977C92BF-A0B1-4CE0-8DB5-6C6A825F4771}" destId="{49A3C2A6-B817-4F56-94AA-4E158689E3AD}" srcOrd="0" destOrd="0" presId="urn:microsoft.com/office/officeart/2005/8/layout/hierarchy2"/>
    <dgm:cxn modelId="{D76C2A08-4B7A-4ED3-A0DA-C614BED8CC8E}" type="presParOf" srcId="{49A3C2A6-B817-4F56-94AA-4E158689E3AD}" destId="{181B5E1A-EE2A-4888-BCAF-3DF3FBF2E289}" srcOrd="0" destOrd="0" presId="urn:microsoft.com/office/officeart/2005/8/layout/hierarchy2"/>
    <dgm:cxn modelId="{6DDA7A76-7D62-4A70-99F1-A1383313EBAD}" type="presParOf" srcId="{977C92BF-A0B1-4CE0-8DB5-6C6A825F4771}" destId="{96E2795C-8743-495B-B2BB-9962C9A63027}" srcOrd="1" destOrd="0" presId="urn:microsoft.com/office/officeart/2005/8/layout/hierarchy2"/>
    <dgm:cxn modelId="{379A1466-D28C-4BC8-9F52-F3B44ECFE987}" type="presParOf" srcId="{96E2795C-8743-495B-B2BB-9962C9A63027}" destId="{28D8A5F9-F8E6-4816-BF11-10DBF157B233}" srcOrd="0" destOrd="0" presId="urn:microsoft.com/office/officeart/2005/8/layout/hierarchy2"/>
    <dgm:cxn modelId="{A59487D0-46F1-4BD4-BDFA-9C22818C754F}" type="presParOf" srcId="{96E2795C-8743-495B-B2BB-9962C9A63027}" destId="{7AB83EAF-6515-4500-BBE9-26A50ABE2044}" srcOrd="1" destOrd="0" presId="urn:microsoft.com/office/officeart/2005/8/layout/hierarchy2"/>
    <dgm:cxn modelId="{AD524C58-AA8C-43CF-B079-101F3DF6B170}" type="presParOf" srcId="{A7DA32AE-5EB1-4173-B6E0-0C04957FC842}" destId="{6E920E4F-CDA2-4486-B606-4EB43E565F68}" srcOrd="2"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3"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F6D7FF71-2F24-4990-8426-255D014C862A}" type="presParOf" srcId="{A7DA32AE-5EB1-4173-B6E0-0C04957FC842}" destId="{28D3D173-9C1C-4CD0-9F5A-66116336EF5C}" srcOrd="4" destOrd="0" presId="urn:microsoft.com/office/officeart/2005/8/layout/hierarchy2"/>
    <dgm:cxn modelId="{5121C40F-528D-4D83-8F9C-D4A6D8D5E16C}" type="presParOf" srcId="{28D3D173-9C1C-4CD0-9F5A-66116336EF5C}" destId="{8DAB1AD7-3E8B-44CE-BCD8-F10857D444F9}" srcOrd="0" destOrd="0" presId="urn:microsoft.com/office/officeart/2005/8/layout/hierarchy2"/>
    <dgm:cxn modelId="{695065DA-F364-4564-88CD-BECD8BCBED2A}" type="presParOf" srcId="{A7DA32AE-5EB1-4173-B6E0-0C04957FC842}" destId="{8629C430-D203-4116-AC13-B60A0F3FD9B9}" srcOrd="5" destOrd="0" presId="urn:microsoft.com/office/officeart/2005/8/layout/hierarchy2"/>
    <dgm:cxn modelId="{EC0C0E1D-582E-4827-8032-ADD1C61E7925}" type="presParOf" srcId="{8629C430-D203-4116-AC13-B60A0F3FD9B9}" destId="{574987DB-E2D3-4AC0-968E-070B2EE60C62}" srcOrd="0" destOrd="0" presId="urn:microsoft.com/office/officeart/2005/8/layout/hierarchy2"/>
    <dgm:cxn modelId="{835AFC38-1524-4804-8B58-D447F2DA680E}" type="presParOf" srcId="{8629C430-D203-4116-AC13-B60A0F3FD9B9}" destId="{69B8CE95-FFAD-4079-8548-E20CFD1618F1}" srcOrd="1" destOrd="0" presId="urn:microsoft.com/office/officeart/2005/8/layout/hierarchy2"/>
    <dgm:cxn modelId="{53BCF5F4-3424-40BA-BBB0-4A1922B289FE}" type="presParOf" srcId="{69B8CE95-FFAD-4079-8548-E20CFD1618F1}" destId="{6D46E4D6-224D-463B-B7C2-CEB80F090A6D}" srcOrd="0" destOrd="0" presId="urn:microsoft.com/office/officeart/2005/8/layout/hierarchy2"/>
    <dgm:cxn modelId="{0A2E8FCE-69AB-4D3B-A525-8986ACA3DB4C}" type="presParOf" srcId="{6D46E4D6-224D-463B-B7C2-CEB80F090A6D}" destId="{30461BCD-650A-4C35-9B4A-D8A7A30E2399}" srcOrd="0" destOrd="0" presId="urn:microsoft.com/office/officeart/2005/8/layout/hierarchy2"/>
    <dgm:cxn modelId="{97247E69-0784-4DF2-8CA5-87DBF22E14A0}" type="presParOf" srcId="{69B8CE95-FFAD-4079-8548-E20CFD1618F1}" destId="{3C7AE3BF-F450-458C-A4FC-63C57584066F}" srcOrd="1" destOrd="0" presId="urn:microsoft.com/office/officeart/2005/8/layout/hierarchy2"/>
    <dgm:cxn modelId="{5D2308BC-7729-4F86-BE90-30B55874E83C}" type="presParOf" srcId="{3C7AE3BF-F450-458C-A4FC-63C57584066F}" destId="{BC1690DF-C3EC-4E83-9466-C968988466AA}" srcOrd="0" destOrd="0" presId="urn:microsoft.com/office/officeart/2005/8/layout/hierarchy2"/>
    <dgm:cxn modelId="{0643D712-0CB9-435B-9674-E272E4AE77CA}" type="presParOf" srcId="{3C7AE3BF-F450-458C-A4FC-63C57584066F}" destId="{24E9E093-7899-49B7-B20D-EE7FC6ED5AB8}" srcOrd="1" destOrd="0" presId="urn:microsoft.com/office/officeart/2005/8/layout/hierarchy2"/>
    <dgm:cxn modelId="{B32AB9B6-1155-4C08-8F03-43C12CA3EA71}" type="presParOf" srcId="{24E9E093-7899-49B7-B20D-EE7FC6ED5AB8}" destId="{0B591C63-88E8-4D50-B354-145D4512BE43}" srcOrd="0" destOrd="0" presId="urn:microsoft.com/office/officeart/2005/8/layout/hierarchy2"/>
    <dgm:cxn modelId="{D796227B-D405-4D38-AECB-81168070E4AC}" type="presParOf" srcId="{0B591C63-88E8-4D50-B354-145D4512BE43}" destId="{17E9AFC8-0AFE-42D6-9935-A016D946EB7A}" srcOrd="0" destOrd="0" presId="urn:microsoft.com/office/officeart/2005/8/layout/hierarchy2"/>
    <dgm:cxn modelId="{681CE0D1-5144-43D7-B644-3BDB18088645}" type="presParOf" srcId="{24E9E093-7899-49B7-B20D-EE7FC6ED5AB8}" destId="{21CF7313-9252-4F53-8E30-0757031824D0}" srcOrd="1" destOrd="0" presId="urn:microsoft.com/office/officeart/2005/8/layout/hierarchy2"/>
    <dgm:cxn modelId="{53DF5F34-31BB-437F-930B-EF91D4CA7924}" type="presParOf" srcId="{21CF7313-9252-4F53-8E30-0757031824D0}" destId="{F809AA6D-0CD2-4A9E-BE01-5FD2741077FC}" srcOrd="0" destOrd="0" presId="urn:microsoft.com/office/officeart/2005/8/layout/hierarchy2"/>
    <dgm:cxn modelId="{068434B8-CFF6-4446-9043-38E199C5D9A8}" type="presParOf" srcId="{21CF7313-9252-4F53-8E30-0757031824D0}" destId="{E299F6BE-5766-4367-8606-457938F3C30E}" srcOrd="1" destOrd="0" presId="urn:microsoft.com/office/officeart/2005/8/layout/hierarchy2"/>
    <dgm:cxn modelId="{AB8A0E83-5E04-4581-84D1-811B116B4E8B}" type="presParOf" srcId="{E299F6BE-5766-4367-8606-457938F3C30E}" destId="{FDB035AF-EF02-46FC-ACF6-FDA22F996CF1}" srcOrd="0" destOrd="0" presId="urn:microsoft.com/office/officeart/2005/8/layout/hierarchy2"/>
    <dgm:cxn modelId="{1A8807EB-7E24-4F59-8D51-582587BCB465}" type="presParOf" srcId="{FDB035AF-EF02-46FC-ACF6-FDA22F996CF1}" destId="{56BDB758-039D-4CDC-88C8-A2D01C0F37EA}" srcOrd="0" destOrd="0" presId="urn:microsoft.com/office/officeart/2005/8/layout/hierarchy2"/>
    <dgm:cxn modelId="{B0070E12-E2CD-4991-8AB0-31DDC6BD5C57}" type="presParOf" srcId="{E299F6BE-5766-4367-8606-457938F3C30E}" destId="{8BCFA9E2-E76E-4166-B713-ABC4DC3B581E}" srcOrd="1" destOrd="0" presId="urn:microsoft.com/office/officeart/2005/8/layout/hierarchy2"/>
    <dgm:cxn modelId="{62B4E232-EDCE-4D44-A488-E01764F39C39}" type="presParOf" srcId="{8BCFA9E2-E76E-4166-B713-ABC4DC3B581E}" destId="{AF855EAC-399E-4ABC-9AA3-E94BE39F0826}" srcOrd="0" destOrd="0" presId="urn:microsoft.com/office/officeart/2005/8/layout/hierarchy2"/>
    <dgm:cxn modelId="{E796F455-F0EA-4C78-BB9C-30CCE39FE3B7}" type="presParOf" srcId="{8BCFA9E2-E76E-4166-B713-ABC4DC3B581E}" destId="{BBB9D3FB-F1E8-4513-A918-FBD4442159DA}" srcOrd="1" destOrd="0" presId="urn:microsoft.com/office/officeart/2005/8/layout/hierarchy2"/>
    <dgm:cxn modelId="{32037E59-C13A-46CA-9B5E-A053A44D12FE}" type="presParOf" srcId="{BBB9D3FB-F1E8-4513-A918-FBD4442159DA}" destId="{996918DF-FC70-4157-A568-56FFE69AEB33}" srcOrd="0" destOrd="0" presId="urn:microsoft.com/office/officeart/2005/8/layout/hierarchy2"/>
    <dgm:cxn modelId="{A57DE752-F543-4132-A66B-098CD523849A}" type="presParOf" srcId="{996918DF-FC70-4157-A568-56FFE69AEB33}" destId="{9BDD72E5-EF08-4F77-9516-F9AE1FDFA467}" srcOrd="0" destOrd="0" presId="urn:microsoft.com/office/officeart/2005/8/layout/hierarchy2"/>
    <dgm:cxn modelId="{A04910F0-FC00-461C-9836-D4095E9A890D}" type="presParOf" srcId="{BBB9D3FB-F1E8-4513-A918-FBD4442159DA}" destId="{0438441B-5D81-419D-BE9E-C9A9F0D1FE16}" srcOrd="1" destOrd="0" presId="urn:microsoft.com/office/officeart/2005/8/layout/hierarchy2"/>
    <dgm:cxn modelId="{EEFD7B9C-DDDD-4D07-AA28-E386D5940AB6}" type="presParOf" srcId="{0438441B-5D81-419D-BE9E-C9A9F0D1FE16}" destId="{07552DB2-1FFD-496E-85CD-F1AE7616364F}" srcOrd="0" destOrd="0" presId="urn:microsoft.com/office/officeart/2005/8/layout/hierarchy2"/>
    <dgm:cxn modelId="{9B7B1793-99D3-4032-B33B-B327B3316859}" type="presParOf" srcId="{0438441B-5D81-419D-BE9E-C9A9F0D1FE16}" destId="{68FC5B58-EED0-46E3-ABF9-7B13F47FCD9E}" srcOrd="1" destOrd="0" presId="urn:microsoft.com/office/officeart/2005/8/layout/hierarchy2"/>
    <dgm:cxn modelId="{F2DBCB99-4203-4310-8345-CF4E74DBF5A0}" type="presParOf" srcId="{A7DA32AE-5EB1-4173-B6E0-0C04957FC842}" destId="{9A633CD4-F8EB-47D3-8A19-0346A283C95E}" srcOrd="6" destOrd="0" presId="urn:microsoft.com/office/officeart/2005/8/layout/hierarchy2"/>
    <dgm:cxn modelId="{D8EAF17D-37B6-4378-84D5-8BA4D70A7495}" type="presParOf" srcId="{9A633CD4-F8EB-47D3-8A19-0346A283C95E}" destId="{B5ADB05D-F030-4011-B7B5-4D6D3DF257E5}" srcOrd="0" destOrd="0" presId="urn:microsoft.com/office/officeart/2005/8/layout/hierarchy2"/>
    <dgm:cxn modelId="{93514027-525A-417E-90D0-F70ACAE42A4A}" type="presParOf" srcId="{A7DA32AE-5EB1-4173-B6E0-0C04957FC842}" destId="{A4C35639-0BA7-40E3-BC64-99A395DE7E0B}" srcOrd="7" destOrd="0" presId="urn:microsoft.com/office/officeart/2005/8/layout/hierarchy2"/>
    <dgm:cxn modelId="{43E6F898-AAB0-4101-85E6-5D5CD49C8B5B}" type="presParOf" srcId="{A4C35639-0BA7-40E3-BC64-99A395DE7E0B}" destId="{D9A95E16-EFFB-4C5D-9186-A33EBEF1B645}" srcOrd="0" destOrd="0" presId="urn:microsoft.com/office/officeart/2005/8/layout/hierarchy2"/>
    <dgm:cxn modelId="{68111F27-D2B0-49B3-B25A-3BA6BD25DA97}" type="presParOf" srcId="{A4C35639-0BA7-40E3-BC64-99A395DE7E0B}" destId="{802027F1-8725-41CA-82E2-3107DD512A22}" srcOrd="1" destOrd="0" presId="urn:microsoft.com/office/officeart/2005/8/layout/hierarchy2"/>
    <dgm:cxn modelId="{2B6B1103-461D-4BDE-BCAB-B239B4762B5F}" type="presParOf" srcId="{802027F1-8725-41CA-82E2-3107DD512A22}" destId="{1C75592D-0442-4FB6-8C0A-AB674BA0A542}" srcOrd="0" destOrd="0" presId="urn:microsoft.com/office/officeart/2005/8/layout/hierarchy2"/>
    <dgm:cxn modelId="{8C0A242C-4A6E-4142-9200-646B5B372FD5}" type="presParOf" srcId="{1C75592D-0442-4FB6-8C0A-AB674BA0A542}" destId="{22FD5A11-219A-4436-AFD8-7B0D810F471E}" srcOrd="0" destOrd="0" presId="urn:microsoft.com/office/officeart/2005/8/layout/hierarchy2"/>
    <dgm:cxn modelId="{A65C3A38-3617-4210-ADAE-1D7E21839986}" type="presParOf" srcId="{802027F1-8725-41CA-82E2-3107DD512A22}" destId="{5332D232-8DA6-40F7-8EB8-2133E8B7EF95}" srcOrd="1" destOrd="0" presId="urn:microsoft.com/office/officeart/2005/8/layout/hierarchy2"/>
    <dgm:cxn modelId="{66A1CF53-B0C6-43B5-A617-92C022E2BEBB}" type="presParOf" srcId="{5332D232-8DA6-40F7-8EB8-2133E8B7EF95}" destId="{F4FB4A4A-70D0-4CC2-B013-752F1F77DC96}" srcOrd="0" destOrd="0" presId="urn:microsoft.com/office/officeart/2005/8/layout/hierarchy2"/>
    <dgm:cxn modelId="{10D459AB-0905-4CE0-912F-2D99CF6BC578}" type="presParOf" srcId="{5332D232-8DA6-40F7-8EB8-2133E8B7EF95}" destId="{2105B7CE-B91D-4034-A761-A05C1FAC2409}" srcOrd="1" destOrd="0" presId="urn:microsoft.com/office/officeart/2005/8/layout/hierarchy2"/>
    <dgm:cxn modelId="{E9CBB9C2-DF24-4DCD-A026-7F5FB820AE8D}" type="presParOf" srcId="{2105B7CE-B91D-4034-A761-A05C1FAC2409}" destId="{3CC7D2F2-8F2F-4096-8B2C-08A1AEF50DCD}" srcOrd="0" destOrd="0" presId="urn:microsoft.com/office/officeart/2005/8/layout/hierarchy2"/>
    <dgm:cxn modelId="{8210B809-1C24-4BC6-A065-A0EAB9BA57CE}" type="presParOf" srcId="{3CC7D2F2-8F2F-4096-8B2C-08A1AEF50DCD}" destId="{61C38878-4AD7-4D81-AE74-7CCA160FB550}" srcOrd="0" destOrd="0" presId="urn:microsoft.com/office/officeart/2005/8/layout/hierarchy2"/>
    <dgm:cxn modelId="{428655C0-CB7F-49BD-934B-735023371693}" type="presParOf" srcId="{2105B7CE-B91D-4034-A761-A05C1FAC2409}" destId="{3C2D3A75-F5E0-4963-8699-C336A6D6E97C}" srcOrd="1" destOrd="0" presId="urn:microsoft.com/office/officeart/2005/8/layout/hierarchy2"/>
    <dgm:cxn modelId="{D9931C86-E2AC-40DF-A981-BD93D28D63AB}" type="presParOf" srcId="{3C2D3A75-F5E0-4963-8699-C336A6D6E97C}" destId="{69B9C8B2-D244-49DA-87E6-7512E24533B3}" srcOrd="0" destOrd="0" presId="urn:microsoft.com/office/officeart/2005/8/layout/hierarchy2"/>
    <dgm:cxn modelId="{A1D9D438-EACB-4DC2-8F4A-730CE4A6E303}" type="presParOf" srcId="{3C2D3A75-F5E0-4963-8699-C336A6D6E97C}" destId="{DCDB0F9C-F8F2-4976-A27F-8DD12C0EF20F}" srcOrd="1" destOrd="0" presId="urn:microsoft.com/office/officeart/2005/8/layout/hierarchy2"/>
    <dgm:cxn modelId="{8997758A-071C-4C31-92F4-B6370ED0103F}" type="presParOf" srcId="{DCDB0F9C-F8F2-4976-A27F-8DD12C0EF20F}" destId="{15044945-9CB2-4F0C-93E6-A4A2D864587E}" srcOrd="0" destOrd="0" presId="urn:microsoft.com/office/officeart/2005/8/layout/hierarchy2"/>
    <dgm:cxn modelId="{90A5113D-DED0-4241-85D8-86440C698D57}" type="presParOf" srcId="{15044945-9CB2-4F0C-93E6-A4A2D864587E}" destId="{E67F117A-2EF7-4156-8D44-E4F7D4112419}" srcOrd="0" destOrd="0" presId="urn:microsoft.com/office/officeart/2005/8/layout/hierarchy2"/>
    <dgm:cxn modelId="{FD5353E3-B2F1-4C1E-98C7-6626EE50DB7F}" type="presParOf" srcId="{DCDB0F9C-F8F2-4976-A27F-8DD12C0EF20F}" destId="{C5B68437-ED83-4ECD-9A4C-20A211497D3F}" srcOrd="1" destOrd="0" presId="urn:microsoft.com/office/officeart/2005/8/layout/hierarchy2"/>
    <dgm:cxn modelId="{9A9D40F8-137A-48EF-A721-6E95C309D5B1}" type="presParOf" srcId="{C5B68437-ED83-4ECD-9A4C-20A211497D3F}" destId="{8C559F55-6A4D-4687-85DD-662AA2B9ECA4}" srcOrd="0" destOrd="0" presId="urn:microsoft.com/office/officeart/2005/8/layout/hierarchy2"/>
    <dgm:cxn modelId="{0FF558B9-4BAA-45DC-BC21-D5A58AAB0E6C}" type="presParOf" srcId="{C5B68437-ED83-4ECD-9A4C-20A211497D3F}" destId="{02BD7940-09F0-4197-8036-2F4BC46458F4}" srcOrd="1" destOrd="0" presId="urn:microsoft.com/office/officeart/2005/8/layout/hierarchy2"/>
    <dgm:cxn modelId="{229FE2DF-9B84-424E-9454-9DEB153766DE}" type="presParOf" srcId="{802027F1-8725-41CA-82E2-3107DD512A22}" destId="{E5854EE2-7F23-41A1-8D19-B44CF92141D9}" srcOrd="2" destOrd="0" presId="urn:microsoft.com/office/officeart/2005/8/layout/hierarchy2"/>
    <dgm:cxn modelId="{EE0CA6BA-90DF-474E-992B-6221E015F0AC}" type="presParOf" srcId="{E5854EE2-7F23-41A1-8D19-B44CF92141D9}" destId="{18A3075F-1DFD-4758-B1D7-69D9A562ECF3}" srcOrd="0" destOrd="0" presId="urn:microsoft.com/office/officeart/2005/8/layout/hierarchy2"/>
    <dgm:cxn modelId="{AF2CAD8F-B892-4129-86F7-A4C3AD8CD595}" type="presParOf" srcId="{802027F1-8725-41CA-82E2-3107DD512A22}" destId="{917F958A-9880-4CEA-93A8-E0FDFAAB8B07}" srcOrd="3" destOrd="0" presId="urn:microsoft.com/office/officeart/2005/8/layout/hierarchy2"/>
    <dgm:cxn modelId="{560F8E57-0940-499C-B471-C3229272533B}" type="presParOf" srcId="{917F958A-9880-4CEA-93A8-E0FDFAAB8B07}" destId="{92B162B8-D83F-46F0-AC04-A697EE50FBD0}" srcOrd="0" destOrd="0" presId="urn:microsoft.com/office/officeart/2005/8/layout/hierarchy2"/>
    <dgm:cxn modelId="{3B6A214D-4AC8-4107-A131-36BB7738F572}" type="presParOf" srcId="{917F958A-9880-4CEA-93A8-E0FDFAAB8B07}" destId="{DBF3112B-3715-478F-8E2A-1530B13A6E48}" srcOrd="1" destOrd="0" presId="urn:microsoft.com/office/officeart/2005/8/layout/hierarchy2"/>
    <dgm:cxn modelId="{61287487-B00B-4195-AAE0-989D450CC9FD}" type="presParOf" srcId="{DBF3112B-3715-478F-8E2A-1530B13A6E48}" destId="{AE96A882-DF13-4857-90E2-7435CC5379ED}" srcOrd="0" destOrd="0" presId="urn:microsoft.com/office/officeart/2005/8/layout/hierarchy2"/>
    <dgm:cxn modelId="{6A51C883-F42D-4289-AF2B-A9C84A8046A3}" type="presParOf" srcId="{AE96A882-DF13-4857-90E2-7435CC5379ED}" destId="{1DD43DBE-8E5A-4B2F-87DF-DE71B6058F59}" srcOrd="0" destOrd="0" presId="urn:microsoft.com/office/officeart/2005/8/layout/hierarchy2"/>
    <dgm:cxn modelId="{E5604E7F-D457-49DB-A9FD-A9A7DEEB1476}" type="presParOf" srcId="{DBF3112B-3715-478F-8E2A-1530B13A6E48}" destId="{625EF906-99D8-4B66-8972-92C195F43F99}" srcOrd="1" destOrd="0" presId="urn:microsoft.com/office/officeart/2005/8/layout/hierarchy2"/>
    <dgm:cxn modelId="{A9B4F99E-EEC3-4428-9CB4-A69A7B190AEF}" type="presParOf" srcId="{625EF906-99D8-4B66-8972-92C195F43F99}" destId="{75C3ECB2-D843-400D-942E-D1EE7EDAAE1F}" srcOrd="0" destOrd="0" presId="urn:microsoft.com/office/officeart/2005/8/layout/hierarchy2"/>
    <dgm:cxn modelId="{D546D0B0-8122-4BC1-A057-3E3A161E8631}" type="presParOf" srcId="{625EF906-99D8-4B66-8972-92C195F43F99}" destId="{0BD17373-1B47-46E8-86CC-A955F16CD4C0}" srcOrd="1" destOrd="0" presId="urn:microsoft.com/office/officeart/2005/8/layout/hierarchy2"/>
    <dgm:cxn modelId="{1827FD62-98B6-416B-852B-42F1601D569C}" type="presParOf" srcId="{802027F1-8725-41CA-82E2-3107DD512A22}" destId="{7B937CF4-DAD6-4BFE-9A15-D270823C74DD}" srcOrd="4" destOrd="0" presId="urn:microsoft.com/office/officeart/2005/8/layout/hierarchy2"/>
    <dgm:cxn modelId="{D9ED146B-4C48-4D69-B780-CC4B9246612B}" type="presParOf" srcId="{7B937CF4-DAD6-4BFE-9A15-D270823C74DD}" destId="{899CB6D4-5E69-40CA-817E-09C8119083A4}" srcOrd="0" destOrd="0" presId="urn:microsoft.com/office/officeart/2005/8/layout/hierarchy2"/>
    <dgm:cxn modelId="{4025AAC0-5CC7-4C58-8245-572B855BED45}" type="presParOf" srcId="{802027F1-8725-41CA-82E2-3107DD512A22}" destId="{E7057E6B-FBD9-45CE-9234-D2BEDFD89914}" srcOrd="5" destOrd="0" presId="urn:microsoft.com/office/officeart/2005/8/layout/hierarchy2"/>
    <dgm:cxn modelId="{745E1706-0AAD-4117-9A02-B9D5BA64C41F}" type="presParOf" srcId="{E7057E6B-FBD9-45CE-9234-D2BEDFD89914}" destId="{E2ECA88E-6364-4474-BDA7-2FA0511F9EEF}" srcOrd="0" destOrd="0" presId="urn:microsoft.com/office/officeart/2005/8/layout/hierarchy2"/>
    <dgm:cxn modelId="{DC3AD3E6-1AD6-45AD-8082-322ECB106CA7}" type="presParOf" srcId="{E7057E6B-FBD9-45CE-9234-D2BEDFD89914}" destId="{7EB9537A-5576-4854-BFE9-12DDC4F32C48}" srcOrd="1" destOrd="0" presId="urn:microsoft.com/office/officeart/2005/8/layout/hierarchy2"/>
    <dgm:cxn modelId="{C6FF9D9C-F885-4EB0-99B0-0FEEB74E214F}" type="presParOf" srcId="{7EB9537A-5576-4854-BFE9-12DDC4F32C48}" destId="{85803838-EBF8-4CDA-9D12-B8DFEBEB76E5}" srcOrd="0" destOrd="0" presId="urn:microsoft.com/office/officeart/2005/8/layout/hierarchy2"/>
    <dgm:cxn modelId="{AA4670EE-927F-4B0A-977E-191A071C5403}" type="presParOf" srcId="{85803838-EBF8-4CDA-9D12-B8DFEBEB76E5}" destId="{AE837EB3-1C39-4394-85F0-EF099836EF23}" srcOrd="0" destOrd="0" presId="urn:microsoft.com/office/officeart/2005/8/layout/hierarchy2"/>
    <dgm:cxn modelId="{05FDEBE7-6765-4979-9790-10FF8CBD4E08}" type="presParOf" srcId="{7EB9537A-5576-4854-BFE9-12DDC4F32C48}" destId="{50A4FD3A-AD35-457C-B645-8CB288C2274D}" srcOrd="1" destOrd="0" presId="urn:microsoft.com/office/officeart/2005/8/layout/hierarchy2"/>
    <dgm:cxn modelId="{7B0CC890-BDF9-4FCE-82DE-7C0C2FFC68A2}" type="presParOf" srcId="{50A4FD3A-AD35-457C-B645-8CB288C2274D}" destId="{1B2E47E2-3018-4CCF-AEF5-0CF748DE9FFE}" srcOrd="0" destOrd="0" presId="urn:microsoft.com/office/officeart/2005/8/layout/hierarchy2"/>
    <dgm:cxn modelId="{CE19A315-B517-4E5E-9194-2F7FBECE1CC4}" type="presParOf" srcId="{50A4FD3A-AD35-457C-B645-8CB288C2274D}" destId="{545CE631-0A00-46E6-89C4-4DD4A864DB61}" srcOrd="1" destOrd="0" presId="urn:microsoft.com/office/officeart/2005/8/layout/hierarchy2"/>
    <dgm:cxn modelId="{9CEA9CC2-E6FF-4F19-A27C-6482DBA6A7A3}" type="presParOf" srcId="{A7DA32AE-5EB1-4173-B6E0-0C04957FC842}" destId="{97D99FD1-8842-4C9A-851C-20A1A9EACCCA}" srcOrd="8"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9"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 modelId="{DEAB0F97-361D-4EEA-BF12-CB619E03D29A}" type="presParOf" srcId="{A7DA32AE-5EB1-4173-B6E0-0C04957FC842}" destId="{BA3D464E-289D-4B82-8828-1DA7E4C84B31}" srcOrd="1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5A161BEA-ECE5-4D8B-B3EE-2DF04AD49320}" type="presParOf" srcId="{4409E818-1853-4A8B-9DA7-FC26013CB47A}" destId="{64C84B2F-2927-4C00-9823-42019BAD511B}" srcOrd="0" destOrd="0" presId="urn:microsoft.com/office/officeart/2005/8/layout/hierarchy2"/>
    <dgm:cxn modelId="{53A13ACF-17AC-4A4C-A461-9C7206C28E19}" type="presParOf" srcId="{64C84B2F-2927-4C00-9823-42019BAD511B}" destId="{824D8C86-A44F-48DD-80BD-324608267796}" srcOrd="0" destOrd="0" presId="urn:microsoft.com/office/officeart/2005/8/layout/hierarchy2"/>
    <dgm:cxn modelId="{7930CB5D-1779-427D-9ED6-F8972CB49343}" type="presParOf" srcId="{4409E818-1853-4A8B-9DA7-FC26013CB47A}" destId="{D3B6F9FD-6661-426A-80D4-994725BA1F0C}" srcOrd="1" destOrd="0" presId="urn:microsoft.com/office/officeart/2005/8/layout/hierarchy2"/>
    <dgm:cxn modelId="{25AD0C34-7940-4677-84F9-5B6526C65220}" type="presParOf" srcId="{D3B6F9FD-6661-426A-80D4-994725BA1F0C}" destId="{8D49E0EA-8314-4428-AA3A-4CCB1ED6ED3C}" srcOrd="0" destOrd="0" presId="urn:microsoft.com/office/officeart/2005/8/layout/hierarchy2"/>
    <dgm:cxn modelId="{5CCD2BFC-2A72-4C52-A305-BD5D728D398F}" type="presParOf" srcId="{D3B6F9FD-6661-426A-80D4-994725BA1F0C}" destId="{E02D9794-9E87-49BF-A0FB-361A0EF48A9F}" srcOrd="1" destOrd="0" presId="urn:microsoft.com/office/officeart/2005/8/layout/hierarchy2"/>
    <dgm:cxn modelId="{9B1EEBF2-20EC-4B76-B42D-D18AE006CAEA}" type="presParOf" srcId="{E02D9794-9E87-49BF-A0FB-361A0EF48A9F}" destId="{121E8C89-C8B1-4EC0-A5F6-A12D9F8CE11A}" srcOrd="0" destOrd="0" presId="urn:microsoft.com/office/officeart/2005/8/layout/hierarchy2"/>
    <dgm:cxn modelId="{3F1EF7E2-36B0-4F39-9297-342651B38B91}" type="presParOf" srcId="{121E8C89-C8B1-4EC0-A5F6-A12D9F8CE11A}" destId="{52A40954-1EF5-4301-BB0D-4A14AB1CC04D}" srcOrd="0" destOrd="0" presId="urn:microsoft.com/office/officeart/2005/8/layout/hierarchy2"/>
    <dgm:cxn modelId="{5ABAF609-B7FC-4F66-8160-EEBAB63E5AD4}" type="presParOf" srcId="{E02D9794-9E87-49BF-A0FB-361A0EF48A9F}" destId="{99CABB6E-FFAD-40AD-9533-BA0DD9762FCA}" srcOrd="1" destOrd="0" presId="urn:microsoft.com/office/officeart/2005/8/layout/hierarchy2"/>
    <dgm:cxn modelId="{F9131A56-625A-49E5-93AC-C2D21405BFD9}" type="presParOf" srcId="{99CABB6E-FFAD-40AD-9533-BA0DD9762FCA}" destId="{A8A89C30-B007-4C88-AFB7-6A8BFD16B2E2}" srcOrd="0" destOrd="0" presId="urn:microsoft.com/office/officeart/2005/8/layout/hierarchy2"/>
    <dgm:cxn modelId="{21E260E4-5236-43ED-B8F5-A1F960C6B91C}" type="presParOf" srcId="{99CABB6E-FFAD-40AD-9533-BA0DD9762FCA}" destId="{0E528A58-A1EE-4AE0-A998-3CB89EB7162A}" srcOrd="1" destOrd="0" presId="urn:microsoft.com/office/officeart/2005/8/layout/hierarchy2"/>
    <dgm:cxn modelId="{E3034A87-602B-425B-A468-970CF4186B38}" type="presParOf" srcId="{0E528A58-A1EE-4AE0-A998-3CB89EB7162A}" destId="{6947EAEF-FA10-46B2-BDDB-2A4DB80AF9E5}" srcOrd="0" destOrd="0" presId="urn:microsoft.com/office/officeart/2005/8/layout/hierarchy2"/>
    <dgm:cxn modelId="{0ECE6B25-54B7-44BD-A46F-21A886B8E4AA}" type="presParOf" srcId="{6947EAEF-FA10-46B2-BDDB-2A4DB80AF9E5}" destId="{51019FD1-E3B3-4EFE-9A1A-D5FD90FD7DEB}" srcOrd="0" destOrd="0" presId="urn:microsoft.com/office/officeart/2005/8/layout/hierarchy2"/>
    <dgm:cxn modelId="{39D87C6E-EB1F-49D2-84BF-2B49A2B091D1}" type="presParOf" srcId="{0E528A58-A1EE-4AE0-A998-3CB89EB7162A}" destId="{71FA15BD-90BF-4345-8438-6B484C1F8D7C}" srcOrd="1" destOrd="0" presId="urn:microsoft.com/office/officeart/2005/8/layout/hierarchy2"/>
    <dgm:cxn modelId="{4B8BC769-A617-4184-A8B8-6144284EC61A}" type="presParOf" srcId="{71FA15BD-90BF-4345-8438-6B484C1F8D7C}" destId="{84B8FAB6-4591-4EDA-9884-4AFC9C368A02}" srcOrd="0" destOrd="0" presId="urn:microsoft.com/office/officeart/2005/8/layout/hierarchy2"/>
    <dgm:cxn modelId="{93380140-F214-4BFB-9B6B-0659085CFF6F}" type="presParOf" srcId="{71FA15BD-90BF-4345-8438-6B484C1F8D7C}" destId="{AD8C2F8D-B6B6-4A53-AF01-932640EDB4BD}" srcOrd="1" destOrd="0" presId="urn:microsoft.com/office/officeart/2005/8/layout/hierarchy2"/>
    <dgm:cxn modelId="{9BAE1C94-0A70-4640-B2E2-079B11B39B8D}" type="presParOf" srcId="{AD8C2F8D-B6B6-4A53-AF01-932640EDB4BD}" destId="{E141F8B9-088F-4915-9836-C61B826C42B7}" srcOrd="0" destOrd="0" presId="urn:microsoft.com/office/officeart/2005/8/layout/hierarchy2"/>
    <dgm:cxn modelId="{834DF37A-A242-4227-9309-C1DCEF411E9A}" type="presParOf" srcId="{E141F8B9-088F-4915-9836-C61B826C42B7}" destId="{7BEA992C-BE52-4B09-8B66-37A36E74D9F5}" srcOrd="0" destOrd="0" presId="urn:microsoft.com/office/officeart/2005/8/layout/hierarchy2"/>
    <dgm:cxn modelId="{7F5CE7E8-ED18-4E63-821E-54B4951BA3E1}" type="presParOf" srcId="{AD8C2F8D-B6B6-4A53-AF01-932640EDB4BD}" destId="{E0D55220-5F3F-4150-A059-33F4488D1411}" srcOrd="1" destOrd="0" presId="urn:microsoft.com/office/officeart/2005/8/layout/hierarchy2"/>
    <dgm:cxn modelId="{A1820460-6737-4E5B-92FF-A61D6EB08E72}" type="presParOf" srcId="{E0D55220-5F3F-4150-A059-33F4488D1411}" destId="{5CB9443D-2F21-499F-BC12-83916015CBFE}" srcOrd="0" destOrd="0" presId="urn:microsoft.com/office/officeart/2005/8/layout/hierarchy2"/>
    <dgm:cxn modelId="{CE2B4F51-C9AD-4EB8-9D33-DD82E41FED9C}" type="presParOf" srcId="{E0D55220-5F3F-4150-A059-33F4488D1411}" destId="{155098D9-9B3E-490C-A57B-4930C838FB78}" srcOrd="1" destOrd="0" presId="urn:microsoft.com/office/officeart/2005/8/layout/hierarchy2"/>
    <dgm:cxn modelId="{80F27FDC-BB88-49C6-A974-FE2E77E34159}" type="presParOf" srcId="{155098D9-9B3E-490C-A57B-4930C838FB78}" destId="{1992A773-71AC-48DE-9E61-334660E08185}" srcOrd="0" destOrd="0" presId="urn:microsoft.com/office/officeart/2005/8/layout/hierarchy2"/>
    <dgm:cxn modelId="{B393ED34-4471-4DD6-AD94-B1BDA9DC000E}" type="presParOf" srcId="{1992A773-71AC-48DE-9E61-334660E08185}" destId="{F3273473-4ED3-4000-9B24-ED9F19DFE6AE}" srcOrd="0" destOrd="0" presId="urn:microsoft.com/office/officeart/2005/8/layout/hierarchy2"/>
    <dgm:cxn modelId="{D8681031-0FA9-4728-B564-C3383E66D0E8}" type="presParOf" srcId="{155098D9-9B3E-490C-A57B-4930C838FB78}" destId="{F143085F-3EB9-48D0-9D7D-1DC2631FDECD}" srcOrd="1" destOrd="0" presId="urn:microsoft.com/office/officeart/2005/8/layout/hierarchy2"/>
    <dgm:cxn modelId="{BEE07BA3-89E7-4F68-AD64-39E0830801CB}" type="presParOf" srcId="{F143085F-3EB9-48D0-9D7D-1DC2631FDECD}" destId="{134CBBD7-B608-43A7-B87A-AFBB4CFA5CB4}" srcOrd="0" destOrd="0" presId="urn:microsoft.com/office/officeart/2005/8/layout/hierarchy2"/>
    <dgm:cxn modelId="{EC5F42FE-89E4-4FB1-9517-C3ABAB19FF46}" type="presParOf" srcId="{F143085F-3EB9-48D0-9D7D-1DC2631FDECD}" destId="{89458B3B-A121-4F46-8D59-1D1CE61BE032}" srcOrd="1" destOrd="0" presId="urn:microsoft.com/office/officeart/2005/8/layout/hierarchy2"/>
    <dgm:cxn modelId="{29DD20F4-1ACF-4390-9B82-DBB8048C5E52}" type="presParOf" srcId="{4409E818-1853-4A8B-9DA7-FC26013CB47A}" destId="{B9C4D3AE-B7A1-4BB8-BF5C-3BC98C3DCA8C}" srcOrd="2"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3"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0269163-E4C8-4BF9-8610-C55BEB8E9427}" type="presParOf" srcId="{2215C8AB-70DD-4C77-AE45-8AC3C13DE235}" destId="{1844A11C-B933-44F4-9FB7-DE42E220EA55}" srcOrd="0" destOrd="0" presId="urn:microsoft.com/office/officeart/2005/8/layout/hierarchy2"/>
    <dgm:cxn modelId="{C93EE2D5-73F8-43AD-8DA5-4430B263AAB5}" type="presParOf" srcId="{1844A11C-B933-44F4-9FB7-DE42E220EA55}" destId="{6EC44A97-8C80-4A87-BEC6-4E986D4F5A49}" srcOrd="0" destOrd="0" presId="urn:microsoft.com/office/officeart/2005/8/layout/hierarchy2"/>
    <dgm:cxn modelId="{83AB7465-D422-4F66-90BA-AE20E07638EE}" type="presParOf" srcId="{2215C8AB-70DD-4C77-AE45-8AC3C13DE235}" destId="{66095F7B-11A1-4FCB-9B40-9677312CF002}" srcOrd="1" destOrd="0" presId="urn:microsoft.com/office/officeart/2005/8/layout/hierarchy2"/>
    <dgm:cxn modelId="{13C572E3-2A0F-4E86-AC2A-44601180821B}" type="presParOf" srcId="{66095F7B-11A1-4FCB-9B40-9677312CF002}" destId="{4B5C0914-7339-47CF-8C89-40F57AFC20E9}" srcOrd="0" destOrd="0" presId="urn:microsoft.com/office/officeart/2005/8/layout/hierarchy2"/>
    <dgm:cxn modelId="{110D3AA6-0CA9-4923-B05A-B4C81EBA2AC6}" type="presParOf" srcId="{66095F7B-11A1-4FCB-9B40-9677312CF002}" destId="{8A23A808-E499-48AD-92E0-548BFE98358A}" srcOrd="1" destOrd="0" presId="urn:microsoft.com/office/officeart/2005/8/layout/hierarchy2"/>
    <dgm:cxn modelId="{1A96677E-B028-4EBF-B040-DD08FEB1C7E0}" type="presParOf" srcId="{8A23A808-E499-48AD-92E0-548BFE98358A}" destId="{B3E7FF59-FE3A-4AEB-87F0-848C59E0FDFC}" srcOrd="0" destOrd="0" presId="urn:microsoft.com/office/officeart/2005/8/layout/hierarchy2"/>
    <dgm:cxn modelId="{4500D205-86CF-4CAE-B236-53665D2E03C5}" type="presParOf" srcId="{B3E7FF59-FE3A-4AEB-87F0-848C59E0FDFC}" destId="{8A7A14F0-658D-4F65-9048-E000FEBBFD5E}" srcOrd="0" destOrd="0" presId="urn:microsoft.com/office/officeart/2005/8/layout/hierarchy2"/>
    <dgm:cxn modelId="{2839578E-C156-4945-BC55-39CA099FA69F}" type="presParOf" srcId="{8A23A808-E499-48AD-92E0-548BFE98358A}" destId="{00D49B68-1B94-4D98-B5CB-5B4A7E94B6C2}" srcOrd="1" destOrd="0" presId="urn:microsoft.com/office/officeart/2005/8/layout/hierarchy2"/>
    <dgm:cxn modelId="{FC84F973-A669-480A-953B-5D589B24A35E}" type="presParOf" srcId="{00D49B68-1B94-4D98-B5CB-5B4A7E94B6C2}" destId="{D99BB133-3444-41DE-8640-AB8B71587ED5}" srcOrd="0" destOrd="0" presId="urn:microsoft.com/office/officeart/2005/8/layout/hierarchy2"/>
    <dgm:cxn modelId="{A49DA4E3-0F33-4DB2-9F0F-321617A11C18}" type="presParOf" srcId="{00D49B68-1B94-4D98-B5CB-5B4A7E94B6C2}" destId="{DCB38AF7-8BF1-4698-A2CA-AD4FB2793A88}" srcOrd="1" destOrd="0" presId="urn:microsoft.com/office/officeart/2005/8/layout/hierarchy2"/>
    <dgm:cxn modelId="{8D0F4373-78D2-4313-88EA-A70795548876}" type="presParOf" srcId="{DCB38AF7-8BF1-4698-A2CA-AD4FB2793A88}" destId="{7021A581-D176-4DF3-883C-77EFB747223A}" srcOrd="0" destOrd="0" presId="urn:microsoft.com/office/officeart/2005/8/layout/hierarchy2"/>
    <dgm:cxn modelId="{17056DC1-E56A-4E6C-8D65-F9E578D553FC}" type="presParOf" srcId="{7021A581-D176-4DF3-883C-77EFB747223A}" destId="{BE0C6693-FB2F-4A53-9A79-93F3452DA8FC}" srcOrd="0" destOrd="0" presId="urn:microsoft.com/office/officeart/2005/8/layout/hierarchy2"/>
    <dgm:cxn modelId="{CD546607-3E7F-43FD-A6F6-2EEE7552B7CC}" type="presParOf" srcId="{DCB38AF7-8BF1-4698-A2CA-AD4FB2793A88}" destId="{14A71C7E-D418-4825-9E66-192AB505B4FD}" srcOrd="1" destOrd="0" presId="urn:microsoft.com/office/officeart/2005/8/layout/hierarchy2"/>
    <dgm:cxn modelId="{B55060FA-74D9-4114-A8F9-C97E38B0135C}" type="presParOf" srcId="{14A71C7E-D418-4825-9E66-192AB505B4FD}" destId="{6AEC2C79-6330-4A1E-B4B5-8133F07520A2}" srcOrd="0" destOrd="0" presId="urn:microsoft.com/office/officeart/2005/8/layout/hierarchy2"/>
    <dgm:cxn modelId="{FBEB7E0D-F8D3-4286-AB2B-FAEB0354AACF}" type="presParOf" srcId="{14A71C7E-D418-4825-9E66-192AB505B4FD}" destId="{AA7A18D4-2053-42F7-A40B-3015A33DE9F8}" srcOrd="1" destOrd="0" presId="urn:microsoft.com/office/officeart/2005/8/layout/hierarchy2"/>
    <dgm:cxn modelId="{A5E4BBF3-372A-439C-ADF8-71372BB77515}" type="presParOf" srcId="{4409E818-1853-4A8B-9DA7-FC26013CB47A}" destId="{E5BC9441-1802-42F5-AB29-2028D0034922}" srcOrd="4"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5"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 modelId="{0DA72209-B6A3-4264-8781-C0E85F100B1C}" type="presParOf" srcId="{5E2D3378-96D4-41DC-A3C6-85B63D524833}" destId="{30868059-5D14-4C4D-967B-68FAF518815D}" srcOrd="0" destOrd="0" presId="urn:microsoft.com/office/officeart/2005/8/layout/hierarchy2"/>
    <dgm:cxn modelId="{57673C9D-F029-433B-800E-97C0D21E99C1}" type="presParOf" srcId="{30868059-5D14-4C4D-967B-68FAF518815D}" destId="{37D3FD5A-861F-4DF5-86E5-CA2F85458B71}" srcOrd="0" destOrd="0" presId="urn:microsoft.com/office/officeart/2005/8/layout/hierarchy2"/>
    <dgm:cxn modelId="{409766E8-B51E-4FF4-8FF9-76B8B382864C}" type="presParOf" srcId="{5E2D3378-96D4-41DC-A3C6-85B63D524833}" destId="{B3FD596B-F7C1-4773-9F08-751FB491743B}" srcOrd="1" destOrd="0" presId="urn:microsoft.com/office/officeart/2005/8/layout/hierarchy2"/>
    <dgm:cxn modelId="{C5528DFE-09AE-4379-B92D-6FECA3449371}" type="presParOf" srcId="{B3FD596B-F7C1-4773-9F08-751FB491743B}" destId="{F048A148-7001-4500-9DDF-C2D7AD1D55F8}" srcOrd="0" destOrd="0" presId="urn:microsoft.com/office/officeart/2005/8/layout/hierarchy2"/>
    <dgm:cxn modelId="{4840AB60-6E94-4983-821F-8D7B33D3E6B5}" type="presParOf" srcId="{B3FD596B-F7C1-4773-9F08-751FB491743B}" destId="{D26BA648-16B2-4EFE-AD5C-8ACDB36ACCDE}" srcOrd="1" destOrd="0" presId="urn:microsoft.com/office/officeart/2005/8/layout/hierarchy2"/>
    <dgm:cxn modelId="{FEB781D2-4D2A-43B9-8CBF-A1121824C73C}" type="presParOf" srcId="{D26BA648-16B2-4EFE-AD5C-8ACDB36ACCDE}" destId="{DF33562B-7614-4343-A02B-D0BEC667704F}" srcOrd="0" destOrd="0" presId="urn:microsoft.com/office/officeart/2005/8/layout/hierarchy2"/>
    <dgm:cxn modelId="{4548D89F-C833-407F-9006-9889F189F006}" type="presParOf" srcId="{DF33562B-7614-4343-A02B-D0BEC667704F}" destId="{2DD22126-5D53-4940-BBC7-22B2DD42E240}" srcOrd="0" destOrd="0" presId="urn:microsoft.com/office/officeart/2005/8/layout/hierarchy2"/>
    <dgm:cxn modelId="{F648C18E-4F00-4C62-8914-071E0DC0A511}" type="presParOf" srcId="{D26BA648-16B2-4EFE-AD5C-8ACDB36ACCDE}" destId="{C46E639D-144C-4AB8-B0AD-66931B3AA8EA}" srcOrd="1" destOrd="0" presId="urn:microsoft.com/office/officeart/2005/8/layout/hierarchy2"/>
    <dgm:cxn modelId="{D45815E5-648D-459E-9B3B-EEE26B539F1D}" type="presParOf" srcId="{C46E639D-144C-4AB8-B0AD-66931B3AA8EA}" destId="{D44F4AB0-7D2A-413E-92D0-717D408E0869}" srcOrd="0" destOrd="0" presId="urn:microsoft.com/office/officeart/2005/8/layout/hierarchy2"/>
    <dgm:cxn modelId="{E1F15422-1E21-4FBF-97A3-5B42E3CD5798}" type="presParOf" srcId="{C46E639D-144C-4AB8-B0AD-66931B3AA8EA}" destId="{44F3C129-3B66-4509-8C0A-24D359404CD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3s</a:t>
          </a:r>
          <a:r>
            <a:rPr lang="nl-NL" baseline="30000" dirty="0"/>
            <a:t>1</a:t>
          </a:r>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5E11F3CF-B4DF-476C-ACEE-63C5C6127CCE}">
      <dgm:prSet/>
      <dgm:spPr>
        <a:solidFill>
          <a:srgbClr val="FF9900"/>
        </a:solidFill>
      </dgm:spPr>
      <dgm:t>
        <a:bodyPr/>
        <a:lstStyle/>
        <a:p>
          <a:r>
            <a:rPr lang="nl-NL" baseline="30000" dirty="0"/>
            <a:t>1</a:t>
          </a:r>
          <a:r>
            <a:rPr lang="nl-NL" dirty="0"/>
            <a:t>D</a:t>
          </a:r>
          <a:endParaRPr lang="en-US" dirty="0"/>
        </a:p>
      </dgm:t>
    </dgm:pt>
    <dgm:pt modelId="{76ADE617-1F4A-4A00-9093-CCA48BAFEDA7}" type="parTrans" cxnId="{420BBFC7-5102-48EF-AAC8-C86DFCCBAAB3}">
      <dgm:prSet/>
      <dgm:spPr/>
      <dgm:t>
        <a:bodyPr/>
        <a:lstStyle/>
        <a:p>
          <a:endParaRPr lang="en-US"/>
        </a:p>
      </dgm:t>
    </dgm:pt>
    <dgm:pt modelId="{2C6156E0-6940-4E21-9B9C-98ED59CEAA08}" type="sibTrans" cxnId="{420BBFC7-5102-48EF-AAC8-C86DFCCBAAB3}">
      <dgm:prSet/>
      <dgm:spPr/>
      <dgm:t>
        <a:bodyPr/>
        <a:lstStyle/>
        <a:p>
          <a:endParaRPr lang="en-US"/>
        </a:p>
      </dgm:t>
    </dgm:pt>
    <dgm:pt modelId="{F889B0F4-0C22-4CBE-B312-0848DF50CA5C}">
      <dgm:prSet/>
      <dgm:spPr>
        <a:solidFill>
          <a:srgbClr val="FF9900"/>
        </a:solidFill>
      </dgm:spPr>
      <dgm:t>
        <a:bodyPr/>
        <a:lstStyle/>
        <a:p>
          <a:r>
            <a:rPr lang="nl-NL" baseline="30000" dirty="0"/>
            <a:t>3</a:t>
          </a:r>
          <a:r>
            <a:rPr lang="nl-NL" dirty="0"/>
            <a:t>D</a:t>
          </a:r>
          <a:endParaRPr lang="en-US" dirty="0"/>
        </a:p>
      </dgm:t>
    </dgm:pt>
    <dgm:pt modelId="{24E9822F-1F3F-4282-B5E9-8B88376FDA89}" type="parTrans" cxnId="{2D8931A1-4440-4726-B072-A1160298FCA3}">
      <dgm:prSet/>
      <dgm:spPr/>
      <dgm:t>
        <a:bodyPr/>
        <a:lstStyle/>
        <a:p>
          <a:endParaRPr lang="en-US"/>
        </a:p>
      </dgm:t>
    </dgm:pt>
    <dgm:pt modelId="{F3075830-3057-4F6A-B00D-E7E649D283D3}" type="sibTrans" cxnId="{2D8931A1-4440-4726-B072-A1160298FCA3}">
      <dgm:prSet/>
      <dgm:spPr/>
      <dgm:t>
        <a:bodyPr/>
        <a:lstStyle/>
        <a:p>
          <a:endParaRPr lang="en-US"/>
        </a:p>
      </dgm:t>
    </dgm:pt>
    <dgm:pt modelId="{3861423A-4DC9-489C-AE8C-34E9125D2046}">
      <dgm:prSet/>
      <dgm:spPr>
        <a:solidFill>
          <a:srgbClr val="00B050"/>
        </a:solidFill>
      </dgm:spPr>
      <dgm:t>
        <a:bodyPr/>
        <a:lstStyle/>
        <a:p>
          <a:r>
            <a:rPr lang="nl-NL" baseline="30000" dirty="0"/>
            <a:t>1</a:t>
          </a:r>
          <a:r>
            <a:rPr lang="nl-NL" dirty="0"/>
            <a:t>D</a:t>
          </a:r>
          <a:r>
            <a:rPr lang="nl-NL" baseline="-25000" dirty="0"/>
            <a:t>2</a:t>
          </a:r>
          <a:endParaRPr lang="en-US" baseline="-25000" dirty="0"/>
        </a:p>
      </dgm:t>
    </dgm:pt>
    <dgm:pt modelId="{F44CEE6F-2C3C-49E9-989D-6FBAD0183F4D}" type="parTrans" cxnId="{4FBE5579-5E08-45EF-9980-AAD50A1743E3}">
      <dgm:prSet/>
      <dgm:spPr/>
      <dgm:t>
        <a:bodyPr/>
        <a:lstStyle/>
        <a:p>
          <a:endParaRPr lang="en-US"/>
        </a:p>
      </dgm:t>
    </dgm:pt>
    <dgm:pt modelId="{8298B536-7815-4E88-B35E-4C4BC4A21DBF}" type="sibTrans" cxnId="{4FBE5579-5E08-45EF-9980-AAD50A1743E3}">
      <dgm:prSet/>
      <dgm:spPr/>
      <dgm:t>
        <a:bodyPr/>
        <a:lstStyle/>
        <a:p>
          <a:endParaRPr lang="en-US"/>
        </a:p>
      </dgm:t>
    </dgm:pt>
    <dgm:pt modelId="{C9704DBF-4A83-410A-9FCE-C914B2284B82}">
      <dgm:prSet/>
      <dgm:spPr>
        <a:solidFill>
          <a:srgbClr val="92D050"/>
        </a:solidFill>
        <a:ln w="38100">
          <a:solidFill>
            <a:srgbClr val="FF0000"/>
          </a:solidFill>
        </a:ln>
      </dgm:spPr>
      <dgm:t>
        <a:bodyPr/>
        <a:lstStyle/>
        <a:p>
          <a:r>
            <a:rPr lang="nl-NL" baseline="30000" dirty="0"/>
            <a:t>3</a:t>
          </a:r>
          <a:r>
            <a:rPr lang="nl-NL" dirty="0"/>
            <a:t>D</a:t>
          </a:r>
          <a:r>
            <a:rPr lang="nl-NL" baseline="-25000" dirty="0"/>
            <a:t>1</a:t>
          </a:r>
          <a:endParaRPr lang="en-US" baseline="-25000" dirty="0"/>
        </a:p>
      </dgm:t>
    </dgm:pt>
    <dgm:pt modelId="{2653AE50-CC7B-4B3A-809E-D7B2A071A9F3}" type="parTrans" cxnId="{E36D1D23-8B5A-4DE5-975D-01597A5554AE}">
      <dgm:prSet/>
      <dgm:spPr/>
      <dgm:t>
        <a:bodyPr/>
        <a:lstStyle/>
        <a:p>
          <a:endParaRPr lang="en-US"/>
        </a:p>
      </dgm:t>
    </dgm:pt>
    <dgm:pt modelId="{2DD9FC81-19DC-495E-8F1C-F44CF5D539A7}" type="sibTrans" cxnId="{E36D1D23-8B5A-4DE5-975D-01597A5554AE}">
      <dgm:prSet/>
      <dgm:spPr/>
      <dgm:t>
        <a:bodyPr/>
        <a:lstStyle/>
        <a:p>
          <a:endParaRPr lang="en-US"/>
        </a:p>
      </dgm:t>
    </dgm:pt>
    <dgm:pt modelId="{05B8CF1E-D06F-49FD-A2C2-AA83D2BE6CFF}">
      <dgm:prSet/>
      <dgm:spPr>
        <a:solidFill>
          <a:srgbClr val="92D050"/>
        </a:solidFill>
      </dgm:spPr>
      <dgm:t>
        <a:bodyPr/>
        <a:lstStyle/>
        <a:p>
          <a:r>
            <a:rPr lang="nl-NL" baseline="30000" dirty="0"/>
            <a:t>3</a:t>
          </a:r>
          <a:r>
            <a:rPr lang="nl-NL" dirty="0"/>
            <a:t>D</a:t>
          </a:r>
          <a:r>
            <a:rPr lang="nl-NL" baseline="-25000" dirty="0"/>
            <a:t>2</a:t>
          </a:r>
          <a:endParaRPr lang="en-US" baseline="-25000" dirty="0"/>
        </a:p>
      </dgm:t>
    </dgm:pt>
    <dgm:pt modelId="{97C88FEC-21A2-4F26-B55E-5B4F7A039314}" type="parTrans" cxnId="{2926B5E8-77DA-4B9A-8DDC-C59CDD995553}">
      <dgm:prSet/>
      <dgm:spPr/>
      <dgm:t>
        <a:bodyPr/>
        <a:lstStyle/>
        <a:p>
          <a:endParaRPr lang="en-US"/>
        </a:p>
      </dgm:t>
    </dgm:pt>
    <dgm:pt modelId="{534CF6B2-0EBE-4ECD-B9E4-B3D992F9E071}" type="sibTrans" cxnId="{2926B5E8-77DA-4B9A-8DDC-C59CDD995553}">
      <dgm:prSet/>
      <dgm:spPr/>
      <dgm:t>
        <a:bodyPr/>
        <a:lstStyle/>
        <a:p>
          <a:endParaRPr lang="en-US"/>
        </a:p>
      </dgm:t>
    </dgm:pt>
    <dgm:pt modelId="{D774CED6-7ACB-487D-9DFF-79E1821C0DE8}">
      <dgm:prSet/>
      <dgm:spPr>
        <a:solidFill>
          <a:srgbClr val="00B0F0"/>
        </a:solidFill>
      </dgm:spPr>
      <dgm:t>
        <a:bodyPr/>
        <a:lstStyle/>
        <a:p>
          <a:r>
            <a:rPr lang="nl-NL" dirty="0"/>
            <a:t>T</a:t>
          </a:r>
          <a:r>
            <a:rPr lang="nl-NL" baseline="-25000" dirty="0"/>
            <a:t>2</a:t>
          </a:r>
          <a:endParaRPr lang="en-US" baseline="-25000" dirty="0"/>
        </a:p>
      </dgm:t>
    </dgm:pt>
    <dgm:pt modelId="{8709E6E5-D142-4BFD-AECF-C87C3FEE0DC8}" type="parTrans" cxnId="{FB19203B-2EEE-4BEB-8528-A09E89CBE3B0}">
      <dgm:prSet/>
      <dgm:spPr/>
      <dgm:t>
        <a:bodyPr/>
        <a:lstStyle/>
        <a:p>
          <a:endParaRPr lang="en-US"/>
        </a:p>
      </dgm:t>
    </dgm:pt>
    <dgm:pt modelId="{EE9D0971-59B0-4AB3-B66B-4D19EE1F934F}" type="sibTrans" cxnId="{FB19203B-2EEE-4BEB-8528-A09E89CBE3B0}">
      <dgm:prSet/>
      <dgm:spPr/>
      <dgm:t>
        <a:bodyPr/>
        <a:lstStyle/>
        <a:p>
          <a:endParaRPr lang="en-US"/>
        </a:p>
      </dgm:t>
    </dgm:pt>
    <dgm:pt modelId="{A50C767F-6550-4C34-9238-8143FE3868C4}">
      <dgm:prSet/>
      <dgm:spPr>
        <a:solidFill>
          <a:srgbClr val="00B0F0"/>
        </a:solidFill>
      </dgm:spPr>
      <dgm:t>
        <a:bodyPr/>
        <a:lstStyle/>
        <a:p>
          <a:r>
            <a:rPr lang="nl-NL" dirty="0"/>
            <a:t>E</a:t>
          </a:r>
          <a:endParaRPr lang="en-US" baseline="-25000" dirty="0"/>
        </a:p>
      </dgm:t>
    </dgm:pt>
    <dgm:pt modelId="{1AFDD5BE-3AE1-44B1-9B6A-C6F6BE01CD4E}" type="parTrans" cxnId="{0FDE88A7-E915-41BA-AAEA-748B8F715325}">
      <dgm:prSet/>
      <dgm:spPr/>
      <dgm:t>
        <a:bodyPr/>
        <a:lstStyle/>
        <a:p>
          <a:endParaRPr lang="en-US"/>
        </a:p>
      </dgm:t>
    </dgm:pt>
    <dgm:pt modelId="{F2CA8181-220F-44E6-9746-798C81EB8DF5}" type="sibTrans" cxnId="{0FDE88A7-E915-41BA-AAEA-748B8F715325}">
      <dgm:prSet/>
      <dgm:spPr/>
      <dgm:t>
        <a:bodyPr/>
        <a:lstStyle/>
        <a:p>
          <a:endParaRPr lang="en-US"/>
        </a:p>
      </dgm:t>
    </dgm:pt>
    <dgm:pt modelId="{10F97C39-ABDA-4B92-9B33-64393CCDD9DC}">
      <dgm:prSet/>
      <dgm:spPr>
        <a:solidFill>
          <a:srgbClr val="00B0F0"/>
        </a:solidFill>
      </dgm:spPr>
      <dgm:t>
        <a:bodyPr/>
        <a:lstStyle/>
        <a:p>
          <a:r>
            <a:rPr lang="nl-NL" dirty="0"/>
            <a:t>T</a:t>
          </a:r>
          <a:r>
            <a:rPr lang="nl-NL" baseline="-25000" dirty="0"/>
            <a:t>2</a:t>
          </a:r>
          <a:endParaRPr lang="en-US" baseline="-25000" dirty="0"/>
        </a:p>
      </dgm:t>
    </dgm:pt>
    <dgm:pt modelId="{7F66D502-5C83-4C8C-B64C-D3846C1D8212}" type="parTrans" cxnId="{BF09032C-B6BD-438A-8C47-EE0DB49509CF}">
      <dgm:prSet/>
      <dgm:spPr/>
      <dgm:t>
        <a:bodyPr/>
        <a:lstStyle/>
        <a:p>
          <a:endParaRPr lang="en-US"/>
        </a:p>
      </dgm:t>
    </dgm:pt>
    <dgm:pt modelId="{C0524EE8-AB45-4100-B50F-9D6FE852C02B}" type="sibTrans" cxnId="{BF09032C-B6BD-438A-8C47-EE0DB49509CF}">
      <dgm:prSet/>
      <dgm:spPr/>
      <dgm:t>
        <a:bodyPr/>
        <a:lstStyle/>
        <a:p>
          <a:endParaRPr lang="en-US"/>
        </a:p>
      </dgm:t>
    </dgm:pt>
    <dgm:pt modelId="{1AF2F436-2F1C-4616-BC55-193BC169415B}">
      <dgm:prSet/>
      <dgm:spPr>
        <a:solidFill>
          <a:srgbClr val="00B0F0"/>
        </a:solidFill>
      </dgm:spPr>
      <dgm:t>
        <a:bodyPr/>
        <a:lstStyle/>
        <a:p>
          <a:r>
            <a:rPr lang="nl-NL" dirty="0"/>
            <a:t>E</a:t>
          </a:r>
          <a:endParaRPr lang="en-US" baseline="-25000" dirty="0"/>
        </a:p>
      </dgm:t>
    </dgm:pt>
    <dgm:pt modelId="{5EB0A702-8A42-438F-8744-AA30D8E404FB}" type="parTrans" cxnId="{9A5C88B4-B352-4B5E-AD75-84256457673E}">
      <dgm:prSet/>
      <dgm:spPr/>
      <dgm:t>
        <a:bodyPr/>
        <a:lstStyle/>
        <a:p>
          <a:endParaRPr lang="en-US"/>
        </a:p>
      </dgm:t>
    </dgm:pt>
    <dgm:pt modelId="{7C47D1C1-BBF7-4933-9C69-1A979A2C208A}" type="sibTrans" cxnId="{9A5C88B4-B352-4B5E-AD75-84256457673E}">
      <dgm:prSet/>
      <dgm:spPr/>
      <dgm:t>
        <a:bodyPr/>
        <a:lstStyle/>
        <a:p>
          <a:endParaRPr lang="en-US"/>
        </a:p>
      </dgm:t>
    </dgm:pt>
    <dgm:pt modelId="{5B4F283A-C9ED-409E-A4C5-D614C4C06FEC}">
      <dgm:prSet/>
      <dgm:spPr>
        <a:solidFill>
          <a:srgbClr val="00B0F0"/>
        </a:solidFill>
      </dgm:spPr>
      <dgm:t>
        <a:bodyPr/>
        <a:lstStyle/>
        <a:p>
          <a:r>
            <a:rPr lang="nl-NL" dirty="0"/>
            <a:t>T</a:t>
          </a:r>
          <a:r>
            <a:rPr lang="nl-NL" baseline="-25000" dirty="0"/>
            <a:t>1</a:t>
          </a:r>
          <a:endParaRPr lang="en-US" baseline="-25000" dirty="0"/>
        </a:p>
      </dgm:t>
    </dgm:pt>
    <dgm:pt modelId="{62D8A673-0EDA-4907-9D43-C778702F1991}" type="parTrans" cxnId="{584D9E24-1537-45B4-B2AB-547F2BA578CA}">
      <dgm:prSet/>
      <dgm:spPr/>
      <dgm:t>
        <a:bodyPr/>
        <a:lstStyle/>
        <a:p>
          <a:endParaRPr lang="en-US"/>
        </a:p>
      </dgm:t>
    </dgm:pt>
    <dgm:pt modelId="{8A96CA64-DCFD-4888-B388-7EDEAB529F7F}" type="sibTrans" cxnId="{584D9E24-1537-45B4-B2AB-547F2BA578CA}">
      <dgm:prSet/>
      <dgm:spPr/>
      <dgm:t>
        <a:bodyPr/>
        <a:lstStyle/>
        <a:p>
          <a:endParaRPr lang="en-US"/>
        </a:p>
      </dgm:t>
    </dgm:pt>
    <dgm:pt modelId="{09ED97BB-15E8-4ADE-8227-FF57AF9EC1DE}">
      <dgm:prSet/>
      <dgm:spPr>
        <a:solidFill>
          <a:srgbClr val="00B0F0"/>
        </a:solidFill>
      </dgm:spPr>
      <dgm:t>
        <a:bodyPr/>
        <a:lstStyle/>
        <a:p>
          <a:r>
            <a:rPr lang="nl-NL" dirty="0"/>
            <a:t>A</a:t>
          </a:r>
          <a:r>
            <a:rPr lang="nl-NL" baseline="-25000" dirty="0"/>
            <a:t>2</a:t>
          </a:r>
          <a:endParaRPr lang="en-US" baseline="-25000" dirty="0"/>
        </a:p>
      </dgm:t>
    </dgm:pt>
    <dgm:pt modelId="{A54D0C3F-8E69-42EE-A95D-02D0773C0514}" type="parTrans" cxnId="{7FEFB913-6278-4608-8B62-4B3CFA572F8B}">
      <dgm:prSet/>
      <dgm:spPr/>
      <dgm:t>
        <a:bodyPr/>
        <a:lstStyle/>
        <a:p>
          <a:endParaRPr lang="en-US"/>
        </a:p>
      </dgm:t>
    </dgm:pt>
    <dgm:pt modelId="{A6BBD8B3-1850-4E5B-93AF-65F714B78234}" type="sibTrans" cxnId="{7FEFB913-6278-4608-8B62-4B3CFA572F8B}">
      <dgm:prSet/>
      <dgm:spPr/>
      <dgm:t>
        <a:bodyPr/>
        <a:lstStyle/>
        <a:p>
          <a:endParaRPr lang="en-US"/>
        </a:p>
      </dgm:t>
    </dgm:pt>
    <dgm:pt modelId="{D6D2C37F-1937-4653-9335-48490165B0AC}">
      <dgm:prSet/>
      <dgm:spPr>
        <a:solidFill>
          <a:srgbClr val="00B0F0"/>
        </a:solidFill>
      </dgm:spPr>
      <dgm:t>
        <a:bodyPr/>
        <a:lstStyle/>
        <a:p>
          <a:r>
            <a:rPr lang="nl-NL" dirty="0"/>
            <a:t>T</a:t>
          </a:r>
          <a:r>
            <a:rPr lang="nl-NL" baseline="-25000" dirty="0"/>
            <a:t>1</a:t>
          </a:r>
          <a:endParaRPr lang="en-US" baseline="-25000" dirty="0"/>
        </a:p>
      </dgm:t>
    </dgm:pt>
    <dgm:pt modelId="{647F5F73-536A-4684-9216-43CB240BE3FC}" type="parTrans" cxnId="{27D9525C-FDD4-4F1E-935D-826A0753F245}">
      <dgm:prSet/>
      <dgm:spPr/>
      <dgm:t>
        <a:bodyPr/>
        <a:lstStyle/>
        <a:p>
          <a:endParaRPr lang="en-US"/>
        </a:p>
      </dgm:t>
    </dgm:pt>
    <dgm:pt modelId="{1F5AFEAC-88EB-460A-B51D-4BBF5299690C}" type="sibTrans" cxnId="{27D9525C-FDD4-4F1E-935D-826A0753F245}">
      <dgm:prSet/>
      <dgm:spPr/>
      <dgm:t>
        <a:bodyPr/>
        <a:lstStyle/>
        <a:p>
          <a:endParaRPr lang="en-US"/>
        </a:p>
      </dgm:t>
    </dgm:pt>
    <dgm:pt modelId="{0972C437-9998-4C73-9E29-70256D04B78F}">
      <dgm:prSet/>
      <dgm:spPr>
        <a:solidFill>
          <a:srgbClr val="00B0F0"/>
        </a:solidFill>
      </dgm:spPr>
      <dgm:t>
        <a:bodyPr/>
        <a:lstStyle/>
        <a:p>
          <a:r>
            <a:rPr lang="nl-NL" dirty="0"/>
            <a:t>T</a:t>
          </a:r>
          <a:r>
            <a:rPr lang="nl-NL" baseline="-25000" dirty="0"/>
            <a:t>2</a:t>
          </a:r>
          <a:endParaRPr lang="en-US" baseline="-25000" dirty="0"/>
        </a:p>
      </dgm:t>
    </dgm:pt>
    <dgm:pt modelId="{9E45A069-5AE3-44F3-8B09-4C1BB2FDB6A5}" type="parTrans" cxnId="{5F4D8995-0985-4DFB-B845-17C549FE7329}">
      <dgm:prSet/>
      <dgm:spPr/>
      <dgm:t>
        <a:bodyPr/>
        <a:lstStyle/>
        <a:p>
          <a:endParaRPr lang="en-US"/>
        </a:p>
      </dgm:t>
    </dgm:pt>
    <dgm:pt modelId="{88C0033C-F65E-4E10-B3D8-9FB01BF8E8D9}" type="sibTrans" cxnId="{5F4D8995-0985-4DFB-B845-17C549FE7329}">
      <dgm:prSet/>
      <dgm:spPr/>
      <dgm:t>
        <a:bodyPr/>
        <a:lstStyle/>
        <a:p>
          <a:endParaRPr lang="en-US"/>
        </a:p>
      </dgm:t>
    </dgm:pt>
    <dgm:pt modelId="{9AA1DB2F-0533-4B49-8CAC-C30F66AA04CA}">
      <dgm:prSet/>
      <dgm:spPr>
        <a:solidFill>
          <a:srgbClr val="92D050"/>
        </a:solidFill>
      </dgm:spPr>
      <dgm:t>
        <a:bodyPr/>
        <a:lstStyle/>
        <a:p>
          <a:r>
            <a:rPr lang="nl-NL" baseline="30000" dirty="0"/>
            <a:t>3</a:t>
          </a:r>
          <a:r>
            <a:rPr lang="nl-NL" dirty="0"/>
            <a:t>D</a:t>
          </a:r>
          <a:r>
            <a:rPr lang="nl-NL" baseline="-25000" dirty="0"/>
            <a:t>3</a:t>
          </a:r>
          <a:endParaRPr lang="en-US" baseline="-25000" dirty="0"/>
        </a:p>
      </dgm:t>
    </dgm:pt>
    <dgm:pt modelId="{682D439E-A5A6-4FB8-B103-2F04CA7FE171}" type="sibTrans" cxnId="{AEBD583B-67A0-4967-955B-3A5672685685}">
      <dgm:prSet/>
      <dgm:spPr/>
      <dgm:t>
        <a:bodyPr/>
        <a:lstStyle/>
        <a:p>
          <a:endParaRPr lang="en-US"/>
        </a:p>
      </dgm:t>
    </dgm:pt>
    <dgm:pt modelId="{9441FF3F-C394-43E3-95A0-0014CEE55C19}" type="parTrans" cxnId="{AEBD583B-67A0-4967-955B-3A5672685685}">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6E920E4F-CDA2-4486-B606-4EB43E565F68}" type="pres">
      <dgm:prSet presAssocID="{76ADE617-1F4A-4A00-9093-CCA48BAFEDA7}" presName="conn2-1" presStyleLbl="parChTrans1D2" presStyleIdx="0" presStyleCnt="2"/>
      <dgm:spPr/>
    </dgm:pt>
    <dgm:pt modelId="{E1F73475-D636-4D7A-945B-80BB20244334}" type="pres">
      <dgm:prSet presAssocID="{76ADE617-1F4A-4A00-9093-CCA48BAFEDA7}" presName="connTx" presStyleLbl="parChTrans1D2" presStyleIdx="0" presStyleCnt="2"/>
      <dgm:spPr/>
    </dgm:pt>
    <dgm:pt modelId="{750C7CDF-9B2B-4CA1-A39D-C8C92D65CA9F}" type="pres">
      <dgm:prSet presAssocID="{5E11F3CF-B4DF-476C-ACEE-63C5C6127CCE}" presName="root2" presStyleCnt="0"/>
      <dgm:spPr/>
    </dgm:pt>
    <dgm:pt modelId="{10A9CC70-7E08-47D7-9DF8-3F77C1EB5032}" type="pres">
      <dgm:prSet presAssocID="{5E11F3CF-B4DF-476C-ACEE-63C5C6127CCE}" presName="LevelTwoTextNode" presStyleLbl="node2" presStyleIdx="0" presStyleCnt="2" custLinFactY="-10252" custLinFactNeighborX="-12194" custLinFactNeighborY="-100000">
        <dgm:presLayoutVars>
          <dgm:chPref val="3"/>
        </dgm:presLayoutVars>
      </dgm:prSet>
      <dgm:spPr/>
    </dgm:pt>
    <dgm:pt modelId="{F4F8FA51-B27E-4EE7-909E-AB2B569998EC}" type="pres">
      <dgm:prSet presAssocID="{5E11F3CF-B4DF-476C-ACEE-63C5C6127CCE}" presName="level3hierChild" presStyleCnt="0"/>
      <dgm:spPr/>
    </dgm:pt>
    <dgm:pt modelId="{B38BFFE3-546E-4995-B6FF-14FEBA1D14A7}" type="pres">
      <dgm:prSet presAssocID="{F44CEE6F-2C3C-49E9-989D-6FBAD0183F4D}" presName="conn2-1" presStyleLbl="parChTrans1D3" presStyleIdx="0" presStyleCnt="4"/>
      <dgm:spPr/>
    </dgm:pt>
    <dgm:pt modelId="{41B77EFB-DD8D-45AA-9C0D-9D726E7D9C04}" type="pres">
      <dgm:prSet presAssocID="{F44CEE6F-2C3C-49E9-989D-6FBAD0183F4D}" presName="connTx" presStyleLbl="parChTrans1D3" presStyleIdx="0" presStyleCnt="4"/>
      <dgm:spPr/>
    </dgm:pt>
    <dgm:pt modelId="{1574BE6E-A732-4F55-AC2C-D4768526D381}" type="pres">
      <dgm:prSet presAssocID="{3861423A-4DC9-489C-AE8C-34E9125D2046}" presName="root2" presStyleCnt="0"/>
      <dgm:spPr/>
    </dgm:pt>
    <dgm:pt modelId="{52D0533B-D696-4819-86F4-11CE1590F981}" type="pres">
      <dgm:prSet presAssocID="{3861423A-4DC9-489C-AE8C-34E9125D2046}" presName="LevelTwoTextNode" presStyleLbl="node3" presStyleIdx="0" presStyleCnt="4" custLinFactY="-5767" custLinFactNeighborX="-24122" custLinFactNeighborY="-100000">
        <dgm:presLayoutVars>
          <dgm:chPref val="3"/>
        </dgm:presLayoutVars>
      </dgm:prSet>
      <dgm:spPr/>
    </dgm:pt>
    <dgm:pt modelId="{6409166F-9E73-49CA-93CF-1E37367EA6B6}" type="pres">
      <dgm:prSet presAssocID="{3861423A-4DC9-489C-AE8C-34E9125D2046}" presName="level3hierChild" presStyleCnt="0"/>
      <dgm:spPr/>
    </dgm:pt>
    <dgm:pt modelId="{11013F97-1576-4464-8C32-E4D5DC855403}" type="pres">
      <dgm:prSet presAssocID="{8709E6E5-D142-4BFD-AECF-C87C3FEE0DC8}" presName="conn2-1" presStyleLbl="parChTrans1D4" presStyleIdx="0" presStyleCnt="8"/>
      <dgm:spPr/>
    </dgm:pt>
    <dgm:pt modelId="{4D5541B1-94CC-486A-A587-1BDCC1B55849}" type="pres">
      <dgm:prSet presAssocID="{8709E6E5-D142-4BFD-AECF-C87C3FEE0DC8}" presName="connTx" presStyleLbl="parChTrans1D4" presStyleIdx="0" presStyleCnt="8"/>
      <dgm:spPr/>
    </dgm:pt>
    <dgm:pt modelId="{E3287989-CEF2-4926-A560-B03528411547}" type="pres">
      <dgm:prSet presAssocID="{D774CED6-7ACB-487D-9DFF-79E1821C0DE8}" presName="root2" presStyleCnt="0"/>
      <dgm:spPr/>
    </dgm:pt>
    <dgm:pt modelId="{86FD77AB-1E35-4D6B-9ED2-790500119FF6}" type="pres">
      <dgm:prSet presAssocID="{D774CED6-7ACB-487D-9DFF-79E1821C0DE8}" presName="LevelTwoTextNode" presStyleLbl="node4" presStyleIdx="0" presStyleCnt="8" custScaleX="41273" custLinFactY="-33878" custLinFactNeighborX="86648" custLinFactNeighborY="-100000">
        <dgm:presLayoutVars>
          <dgm:chPref val="3"/>
        </dgm:presLayoutVars>
      </dgm:prSet>
      <dgm:spPr/>
    </dgm:pt>
    <dgm:pt modelId="{DB76705C-C400-4CA0-A922-12850E9F24C5}" type="pres">
      <dgm:prSet presAssocID="{D774CED6-7ACB-487D-9DFF-79E1821C0DE8}" presName="level3hierChild" presStyleCnt="0"/>
      <dgm:spPr/>
    </dgm:pt>
    <dgm:pt modelId="{18E24EDF-9538-4BAE-9847-1610BDAC2757}" type="pres">
      <dgm:prSet presAssocID="{1AFDD5BE-3AE1-44B1-9B6A-C6F6BE01CD4E}" presName="conn2-1" presStyleLbl="parChTrans1D4" presStyleIdx="1" presStyleCnt="8"/>
      <dgm:spPr/>
    </dgm:pt>
    <dgm:pt modelId="{513BC77C-1525-4337-B6B8-0D19A58078AF}" type="pres">
      <dgm:prSet presAssocID="{1AFDD5BE-3AE1-44B1-9B6A-C6F6BE01CD4E}" presName="connTx" presStyleLbl="parChTrans1D4" presStyleIdx="1" presStyleCnt="8"/>
      <dgm:spPr/>
    </dgm:pt>
    <dgm:pt modelId="{C5622025-F7D7-4D82-AF7C-152F3798636E}" type="pres">
      <dgm:prSet presAssocID="{A50C767F-6550-4C34-9238-8143FE3868C4}" presName="root2" presStyleCnt="0"/>
      <dgm:spPr/>
    </dgm:pt>
    <dgm:pt modelId="{23704760-A969-45FB-9ED5-10D8EF1A5321}" type="pres">
      <dgm:prSet presAssocID="{A50C767F-6550-4C34-9238-8143FE3868C4}" presName="LevelTwoTextNode" presStyleLbl="node4" presStyleIdx="1" presStyleCnt="8" custScaleX="41273" custLinFactY="-27114" custLinFactNeighborX="85380" custLinFactNeighborY="-100000">
        <dgm:presLayoutVars>
          <dgm:chPref val="3"/>
        </dgm:presLayoutVars>
      </dgm:prSet>
      <dgm:spPr/>
    </dgm:pt>
    <dgm:pt modelId="{6FC40A62-90E6-4D97-8B42-BC1654F692D1}" type="pres">
      <dgm:prSet presAssocID="{A50C767F-6550-4C34-9238-8143FE3868C4}" presName="level3hierChild" presStyleCnt="0"/>
      <dgm:spPr/>
    </dgm:pt>
    <dgm:pt modelId="{97D99FD1-8842-4C9A-851C-20A1A9EACCCA}" type="pres">
      <dgm:prSet presAssocID="{24E9822F-1F3F-4282-B5E9-8B88376FDA89}" presName="conn2-1" presStyleLbl="parChTrans1D2" presStyleIdx="1" presStyleCnt="2"/>
      <dgm:spPr/>
    </dgm:pt>
    <dgm:pt modelId="{3B905C71-4CF9-4CDE-9EFD-A6A7AD174184}" type="pres">
      <dgm:prSet presAssocID="{24E9822F-1F3F-4282-B5E9-8B88376FDA89}" presName="connTx" presStyleLbl="parChTrans1D2" presStyleIdx="1" presStyleCnt="2"/>
      <dgm:spPr/>
    </dgm:pt>
    <dgm:pt modelId="{FB34D84C-1926-4B5A-88E4-C5C222761198}" type="pres">
      <dgm:prSet presAssocID="{F889B0F4-0C22-4CBE-B312-0848DF50CA5C}" presName="root2" presStyleCnt="0"/>
      <dgm:spPr/>
    </dgm:pt>
    <dgm:pt modelId="{C75D79B8-67BF-4904-8914-E0A23181BFAE}" type="pres">
      <dgm:prSet presAssocID="{F889B0F4-0C22-4CBE-B312-0848DF50CA5C}" presName="LevelTwoTextNode" presStyleLbl="node2" presStyleIdx="1" presStyleCnt="2" custLinFactNeighborX="-6959" custLinFactNeighborY="-16769">
        <dgm:presLayoutVars>
          <dgm:chPref val="3"/>
        </dgm:presLayoutVars>
      </dgm:prSet>
      <dgm:spPr/>
    </dgm:pt>
    <dgm:pt modelId="{64167AA0-7563-4326-91A6-CD2C11D8A06F}" type="pres">
      <dgm:prSet presAssocID="{F889B0F4-0C22-4CBE-B312-0848DF50CA5C}" presName="level3hierChild" presStyleCnt="0"/>
      <dgm:spPr/>
    </dgm:pt>
    <dgm:pt modelId="{222D2530-B665-40DB-9BB3-02900C494895}" type="pres">
      <dgm:prSet presAssocID="{9441FF3F-C394-43E3-95A0-0014CEE55C19}" presName="conn2-1" presStyleLbl="parChTrans1D3" presStyleIdx="1" presStyleCnt="4"/>
      <dgm:spPr/>
    </dgm:pt>
    <dgm:pt modelId="{A05FB9DB-8755-4ADD-899D-EC2C202507CC}" type="pres">
      <dgm:prSet presAssocID="{9441FF3F-C394-43E3-95A0-0014CEE55C19}" presName="connTx" presStyleLbl="parChTrans1D3" presStyleIdx="1" presStyleCnt="4"/>
      <dgm:spPr/>
    </dgm:pt>
    <dgm:pt modelId="{CF008CA8-7648-4B52-8E33-5FF0C804B9D2}" type="pres">
      <dgm:prSet presAssocID="{9AA1DB2F-0533-4B49-8CAC-C30F66AA04CA}" presName="root2" presStyleCnt="0"/>
      <dgm:spPr/>
    </dgm:pt>
    <dgm:pt modelId="{D1000099-80EF-41CE-8A76-0B63EE9981B4}" type="pres">
      <dgm:prSet presAssocID="{9AA1DB2F-0533-4B49-8CAC-C30F66AA04CA}" presName="LevelTwoTextNode" presStyleLbl="node3" presStyleIdx="1" presStyleCnt="4" custLinFactNeighborX="-16117" custLinFactNeighborY="-30369">
        <dgm:presLayoutVars>
          <dgm:chPref val="3"/>
        </dgm:presLayoutVars>
      </dgm:prSet>
      <dgm:spPr/>
    </dgm:pt>
    <dgm:pt modelId="{7BAF3D12-07DB-434E-972F-D216C050757B}" type="pres">
      <dgm:prSet presAssocID="{9AA1DB2F-0533-4B49-8CAC-C30F66AA04CA}" presName="level3hierChild" presStyleCnt="0"/>
      <dgm:spPr/>
    </dgm:pt>
    <dgm:pt modelId="{04450041-B7D3-48FF-9632-EE0BEC8E3FF0}" type="pres">
      <dgm:prSet presAssocID="{A54D0C3F-8E69-42EE-A95D-02D0773C0514}" presName="conn2-1" presStyleLbl="parChTrans1D4" presStyleIdx="2" presStyleCnt="8"/>
      <dgm:spPr/>
    </dgm:pt>
    <dgm:pt modelId="{B524C45B-F0A8-48BC-8FFD-AAEA2E66D573}" type="pres">
      <dgm:prSet presAssocID="{A54D0C3F-8E69-42EE-A95D-02D0773C0514}" presName="connTx" presStyleLbl="parChTrans1D4" presStyleIdx="2" presStyleCnt="8"/>
      <dgm:spPr/>
    </dgm:pt>
    <dgm:pt modelId="{47511E49-0D6B-42F0-B0D2-9F01C210A603}" type="pres">
      <dgm:prSet presAssocID="{09ED97BB-15E8-4ADE-8227-FF57AF9EC1DE}" presName="root2" presStyleCnt="0"/>
      <dgm:spPr/>
    </dgm:pt>
    <dgm:pt modelId="{A7BC0936-1B88-4FA1-A457-B06B9E58522A}" type="pres">
      <dgm:prSet presAssocID="{09ED97BB-15E8-4ADE-8227-FF57AF9EC1DE}" presName="LevelTwoTextNode" presStyleLbl="node4" presStyleIdx="2" presStyleCnt="8" custScaleX="41273" custLinFactNeighborX="-7660" custLinFactNeighborY="-37994">
        <dgm:presLayoutVars>
          <dgm:chPref val="3"/>
        </dgm:presLayoutVars>
      </dgm:prSet>
      <dgm:spPr/>
    </dgm:pt>
    <dgm:pt modelId="{1D429EC9-1044-46A6-A339-3E0E28F07577}" type="pres">
      <dgm:prSet presAssocID="{09ED97BB-15E8-4ADE-8227-FF57AF9EC1DE}" presName="level3hierChild" presStyleCnt="0"/>
      <dgm:spPr/>
    </dgm:pt>
    <dgm:pt modelId="{B1EF910B-379E-413C-A5B5-C36FA0AC6E5F}" type="pres">
      <dgm:prSet presAssocID="{647F5F73-536A-4684-9216-43CB240BE3FC}" presName="conn2-1" presStyleLbl="parChTrans1D4" presStyleIdx="3" presStyleCnt="8"/>
      <dgm:spPr/>
    </dgm:pt>
    <dgm:pt modelId="{24720630-9229-40B1-B484-FEB3FD5DC432}" type="pres">
      <dgm:prSet presAssocID="{647F5F73-536A-4684-9216-43CB240BE3FC}" presName="connTx" presStyleLbl="parChTrans1D4" presStyleIdx="3" presStyleCnt="8"/>
      <dgm:spPr/>
    </dgm:pt>
    <dgm:pt modelId="{C551218B-E8B1-48C2-B2E5-386917C94DB5}" type="pres">
      <dgm:prSet presAssocID="{D6D2C37F-1937-4653-9335-48490165B0AC}" presName="root2" presStyleCnt="0"/>
      <dgm:spPr/>
    </dgm:pt>
    <dgm:pt modelId="{07B373DA-1686-422F-AF96-E349FDC1C631}" type="pres">
      <dgm:prSet presAssocID="{D6D2C37F-1937-4653-9335-48490165B0AC}" presName="LevelTwoTextNode" presStyleLbl="node4" presStyleIdx="3" presStyleCnt="8" custScaleX="41273" custLinFactNeighborX="-42221" custLinFactNeighborY="-24272">
        <dgm:presLayoutVars>
          <dgm:chPref val="3"/>
        </dgm:presLayoutVars>
      </dgm:prSet>
      <dgm:spPr/>
    </dgm:pt>
    <dgm:pt modelId="{FC9739AE-D4BC-4AEF-86B5-B1DD7C0AD8EB}" type="pres">
      <dgm:prSet presAssocID="{D6D2C37F-1937-4653-9335-48490165B0AC}" presName="level3hierChild" presStyleCnt="0"/>
      <dgm:spPr/>
    </dgm:pt>
    <dgm:pt modelId="{07B7FC34-2DC2-40E7-AD2E-86E8B2D68445}" type="pres">
      <dgm:prSet presAssocID="{9E45A069-5AE3-44F3-8B09-4C1BB2FDB6A5}" presName="conn2-1" presStyleLbl="parChTrans1D4" presStyleIdx="4" presStyleCnt="8"/>
      <dgm:spPr/>
    </dgm:pt>
    <dgm:pt modelId="{A235126A-BAC7-405F-8409-7A22F268C839}" type="pres">
      <dgm:prSet presAssocID="{9E45A069-5AE3-44F3-8B09-4C1BB2FDB6A5}" presName="connTx" presStyleLbl="parChTrans1D4" presStyleIdx="4" presStyleCnt="8"/>
      <dgm:spPr/>
    </dgm:pt>
    <dgm:pt modelId="{F6ABCA3D-CD8B-4C89-ACD8-5EC7BE2CBE9D}" type="pres">
      <dgm:prSet presAssocID="{0972C437-9998-4C73-9E29-70256D04B78F}" presName="root2" presStyleCnt="0"/>
      <dgm:spPr/>
    </dgm:pt>
    <dgm:pt modelId="{B9E98BAA-0410-4F22-A434-79790E13E95F}" type="pres">
      <dgm:prSet presAssocID="{0972C437-9998-4C73-9E29-70256D04B78F}" presName="LevelTwoTextNode" presStyleLbl="node4" presStyleIdx="4" presStyleCnt="8" custScaleX="41273" custLinFactNeighborX="-73601" custLinFactNeighborY="-24273">
        <dgm:presLayoutVars>
          <dgm:chPref val="3"/>
        </dgm:presLayoutVars>
      </dgm:prSet>
      <dgm:spPr/>
    </dgm:pt>
    <dgm:pt modelId="{04C59592-67AD-4127-ABFE-9A871F910B07}" type="pres">
      <dgm:prSet presAssocID="{0972C437-9998-4C73-9E29-70256D04B78F}" presName="level3hierChild" presStyleCnt="0"/>
      <dgm:spPr/>
    </dgm:pt>
    <dgm:pt modelId="{4A67A7D1-0BA6-4E0A-95D7-B8362CE3886C}" type="pres">
      <dgm:prSet presAssocID="{97C88FEC-21A2-4F26-B55E-5B4F7A039314}" presName="conn2-1" presStyleLbl="parChTrans1D3" presStyleIdx="2" presStyleCnt="4"/>
      <dgm:spPr/>
    </dgm:pt>
    <dgm:pt modelId="{51277F31-4C38-4DA7-B66D-F6CE89F0EB16}" type="pres">
      <dgm:prSet presAssocID="{97C88FEC-21A2-4F26-B55E-5B4F7A039314}" presName="connTx" presStyleLbl="parChTrans1D3" presStyleIdx="2" presStyleCnt="4"/>
      <dgm:spPr/>
    </dgm:pt>
    <dgm:pt modelId="{9C9E2FFB-5E7F-48C0-8B46-4A6DB6F70A0F}" type="pres">
      <dgm:prSet presAssocID="{05B8CF1E-D06F-49FD-A2C2-AA83D2BE6CFF}" presName="root2" presStyleCnt="0"/>
      <dgm:spPr/>
    </dgm:pt>
    <dgm:pt modelId="{C588A49C-4EF0-4976-97DD-E4785518A04A}" type="pres">
      <dgm:prSet presAssocID="{05B8CF1E-D06F-49FD-A2C2-AA83D2BE6CFF}" presName="LevelTwoTextNode" presStyleLbl="node3" presStyleIdx="2" presStyleCnt="4" custLinFactNeighborX="-20374" custLinFactNeighborY="3679">
        <dgm:presLayoutVars>
          <dgm:chPref val="3"/>
        </dgm:presLayoutVars>
      </dgm:prSet>
      <dgm:spPr/>
    </dgm:pt>
    <dgm:pt modelId="{437D2A78-E131-4BAD-9FFB-18CD0D2AC8BF}" type="pres">
      <dgm:prSet presAssocID="{05B8CF1E-D06F-49FD-A2C2-AA83D2BE6CFF}" presName="level3hierChild" presStyleCnt="0"/>
      <dgm:spPr/>
    </dgm:pt>
    <dgm:pt modelId="{0E4DFCC1-509D-431B-BC08-D474B401DD0D}" type="pres">
      <dgm:prSet presAssocID="{7F66D502-5C83-4C8C-B64C-D3846C1D8212}" presName="conn2-1" presStyleLbl="parChTrans1D4" presStyleIdx="5" presStyleCnt="8"/>
      <dgm:spPr/>
    </dgm:pt>
    <dgm:pt modelId="{9F5C7D54-7DE4-4C1E-8D56-B88BA596B449}" type="pres">
      <dgm:prSet presAssocID="{7F66D502-5C83-4C8C-B64C-D3846C1D8212}" presName="connTx" presStyleLbl="parChTrans1D4" presStyleIdx="5" presStyleCnt="8"/>
      <dgm:spPr/>
    </dgm:pt>
    <dgm:pt modelId="{6D6A5D83-E362-476C-A405-9143625448A7}" type="pres">
      <dgm:prSet presAssocID="{10F97C39-ABDA-4B92-9B33-64393CCDD9DC}" presName="root2" presStyleCnt="0"/>
      <dgm:spPr/>
    </dgm:pt>
    <dgm:pt modelId="{913AAEF0-3D05-4BEE-B8A3-6B0402B2B440}" type="pres">
      <dgm:prSet presAssocID="{10F97C39-ABDA-4B92-9B33-64393CCDD9DC}" presName="LevelTwoTextNode" presStyleLbl="node4" presStyleIdx="5" presStyleCnt="8" custScaleX="41273" custLinFactNeighborX="91008" custLinFactNeighborY="11241">
        <dgm:presLayoutVars>
          <dgm:chPref val="3"/>
        </dgm:presLayoutVars>
      </dgm:prSet>
      <dgm:spPr/>
    </dgm:pt>
    <dgm:pt modelId="{A53EBA98-A1E6-4AE6-8B3C-513383E0AA02}" type="pres">
      <dgm:prSet presAssocID="{10F97C39-ABDA-4B92-9B33-64393CCDD9DC}" presName="level3hierChild" presStyleCnt="0"/>
      <dgm:spPr/>
    </dgm:pt>
    <dgm:pt modelId="{FD85B2EB-CA5C-49B5-A4F5-A79570E236A0}" type="pres">
      <dgm:prSet presAssocID="{5EB0A702-8A42-438F-8744-AA30D8E404FB}" presName="conn2-1" presStyleLbl="parChTrans1D4" presStyleIdx="6" presStyleCnt="8"/>
      <dgm:spPr/>
    </dgm:pt>
    <dgm:pt modelId="{E5EC65E0-B24A-4EDE-AAF7-60F7658B80A0}" type="pres">
      <dgm:prSet presAssocID="{5EB0A702-8A42-438F-8744-AA30D8E404FB}" presName="connTx" presStyleLbl="parChTrans1D4" presStyleIdx="6" presStyleCnt="8"/>
      <dgm:spPr/>
    </dgm:pt>
    <dgm:pt modelId="{6033CFD5-7D77-4354-900F-80B84CA3FFD5}" type="pres">
      <dgm:prSet presAssocID="{1AF2F436-2F1C-4616-BC55-193BC169415B}" presName="root2" presStyleCnt="0"/>
      <dgm:spPr/>
    </dgm:pt>
    <dgm:pt modelId="{9936F59D-9A3A-4241-BC4D-66D3C8E1B271}" type="pres">
      <dgm:prSet presAssocID="{1AF2F436-2F1C-4616-BC55-193BC169415B}" presName="LevelTwoTextNode" presStyleLbl="node4" presStyleIdx="6" presStyleCnt="8" custScaleX="41273" custLinFactX="3619" custLinFactNeighborX="100000" custLinFactNeighborY="13546">
        <dgm:presLayoutVars>
          <dgm:chPref val="3"/>
        </dgm:presLayoutVars>
      </dgm:prSet>
      <dgm:spPr/>
    </dgm:pt>
    <dgm:pt modelId="{009199CB-F01E-427F-9CC6-9079BF5CD1D4}" type="pres">
      <dgm:prSet presAssocID="{1AF2F436-2F1C-4616-BC55-193BC169415B}" presName="level3hierChild" presStyleCnt="0"/>
      <dgm:spPr/>
    </dgm:pt>
    <dgm:pt modelId="{32076BE0-816C-41CC-97CA-0AF3444842D2}" type="pres">
      <dgm:prSet presAssocID="{2653AE50-CC7B-4B3A-809E-D7B2A071A9F3}" presName="conn2-1" presStyleLbl="parChTrans1D3" presStyleIdx="3" presStyleCnt="4"/>
      <dgm:spPr/>
    </dgm:pt>
    <dgm:pt modelId="{5A479284-8E8E-4D11-BA08-AEC20A487A0A}" type="pres">
      <dgm:prSet presAssocID="{2653AE50-CC7B-4B3A-809E-D7B2A071A9F3}" presName="connTx" presStyleLbl="parChTrans1D3" presStyleIdx="3" presStyleCnt="4"/>
      <dgm:spPr/>
    </dgm:pt>
    <dgm:pt modelId="{336D9AE2-8C52-4C13-A9FC-F41876378AF3}" type="pres">
      <dgm:prSet presAssocID="{C9704DBF-4A83-410A-9FCE-C914B2284B82}" presName="root2" presStyleCnt="0"/>
      <dgm:spPr/>
    </dgm:pt>
    <dgm:pt modelId="{9F56D6E5-D9CF-4398-ABAB-95120F1C16B5}" type="pres">
      <dgm:prSet presAssocID="{C9704DBF-4A83-410A-9FCE-C914B2284B82}" presName="LevelTwoTextNode" presStyleLbl="node3" presStyleIdx="3" presStyleCnt="4" custLinFactNeighborX="-20374" custLinFactNeighborY="3679">
        <dgm:presLayoutVars>
          <dgm:chPref val="3"/>
        </dgm:presLayoutVars>
      </dgm:prSet>
      <dgm:spPr/>
    </dgm:pt>
    <dgm:pt modelId="{89D9FB85-F528-4F3E-8319-347B980C39B2}" type="pres">
      <dgm:prSet presAssocID="{C9704DBF-4A83-410A-9FCE-C914B2284B82}" presName="level3hierChild" presStyleCnt="0"/>
      <dgm:spPr/>
    </dgm:pt>
    <dgm:pt modelId="{29B12E1C-40C3-457B-8A52-CF99C4A75B19}" type="pres">
      <dgm:prSet presAssocID="{62D8A673-0EDA-4907-9D43-C778702F1991}" presName="conn2-1" presStyleLbl="parChTrans1D4" presStyleIdx="7" presStyleCnt="8"/>
      <dgm:spPr/>
    </dgm:pt>
    <dgm:pt modelId="{0D02F4E0-BCF7-464C-AEFD-0DF355DE45D6}" type="pres">
      <dgm:prSet presAssocID="{62D8A673-0EDA-4907-9D43-C778702F1991}" presName="connTx" presStyleLbl="parChTrans1D4" presStyleIdx="7" presStyleCnt="8"/>
      <dgm:spPr/>
    </dgm:pt>
    <dgm:pt modelId="{A9BA6DFD-D4C5-4CD1-A5E6-BD420D8B1A6C}" type="pres">
      <dgm:prSet presAssocID="{5B4F283A-C9ED-409E-A4C5-D614C4C06FEC}" presName="root2" presStyleCnt="0"/>
      <dgm:spPr/>
    </dgm:pt>
    <dgm:pt modelId="{3256BFE9-2416-4D94-827A-864C484A1894}" type="pres">
      <dgm:prSet presAssocID="{5B4F283A-C9ED-409E-A4C5-D614C4C06FEC}" presName="LevelTwoTextNode" presStyleLbl="node4" presStyleIdx="7" presStyleCnt="8" custScaleX="41273" custLinFactNeighborX="39052" custLinFactNeighborY="-3513">
        <dgm:presLayoutVars>
          <dgm:chPref val="3"/>
        </dgm:presLayoutVars>
      </dgm:prSet>
      <dgm:spPr/>
    </dgm:pt>
    <dgm:pt modelId="{AF319530-5E97-4D26-88C5-E4927F6C2A5E}" type="pres">
      <dgm:prSet presAssocID="{5B4F283A-C9ED-409E-A4C5-D614C4C06FEC}" presName="level3hierChild" presStyleCnt="0"/>
      <dgm:spPr/>
    </dgm:pt>
  </dgm:ptLst>
  <dgm:cxnLst>
    <dgm:cxn modelId="{D0F98907-D476-4A4C-9714-80336930DCE6}" type="presOf" srcId="{9441FF3F-C394-43E3-95A0-0014CEE55C19}" destId="{A05FB9DB-8755-4ADD-899D-EC2C202507CC}" srcOrd="1" destOrd="0" presId="urn:microsoft.com/office/officeart/2005/8/layout/hierarchy2"/>
    <dgm:cxn modelId="{2A8C7E09-CF4C-4CBE-9885-A3FB0EF24D08}" type="presOf" srcId="{5EB0A702-8A42-438F-8744-AA30D8E404FB}" destId="{E5EC65E0-B24A-4EDE-AAF7-60F7658B80A0}" srcOrd="1" destOrd="0" presId="urn:microsoft.com/office/officeart/2005/8/layout/hierarchy2"/>
    <dgm:cxn modelId="{39198B0E-3A49-4F87-BF09-AE5892CA9E2E}" type="presOf" srcId="{9E45A069-5AE3-44F3-8B09-4C1BB2FDB6A5}" destId="{07B7FC34-2DC2-40E7-AD2E-86E8B2D68445}" srcOrd="0" destOrd="0" presId="urn:microsoft.com/office/officeart/2005/8/layout/hierarchy2"/>
    <dgm:cxn modelId="{7FEFB913-6278-4608-8B62-4B3CFA572F8B}" srcId="{9AA1DB2F-0533-4B49-8CAC-C30F66AA04CA}" destId="{09ED97BB-15E8-4ADE-8227-FF57AF9EC1DE}" srcOrd="0" destOrd="0" parTransId="{A54D0C3F-8E69-42EE-A95D-02D0773C0514}" sibTransId="{A6BBD8B3-1850-4E5B-93AF-65F714B78234}"/>
    <dgm:cxn modelId="{F745FB17-FCA1-48F5-B16E-FCDADA673BC4}" type="presOf" srcId="{F889B0F4-0C22-4CBE-B312-0848DF50CA5C}" destId="{C75D79B8-67BF-4904-8914-E0A23181BFAE}" srcOrd="0" destOrd="0" presId="urn:microsoft.com/office/officeart/2005/8/layout/hierarchy2"/>
    <dgm:cxn modelId="{EDD54120-05A4-493F-B798-4B18100CD21D}" type="presOf" srcId="{10F97C39-ABDA-4B92-9B33-64393CCDD9DC}" destId="{913AAEF0-3D05-4BEE-B8A3-6B0402B2B440}" srcOrd="0" destOrd="0" presId="urn:microsoft.com/office/officeart/2005/8/layout/hierarchy2"/>
    <dgm:cxn modelId="{E36D1D23-8B5A-4DE5-975D-01597A5554AE}" srcId="{F889B0F4-0C22-4CBE-B312-0848DF50CA5C}" destId="{C9704DBF-4A83-410A-9FCE-C914B2284B82}" srcOrd="2" destOrd="0" parTransId="{2653AE50-CC7B-4B3A-809E-D7B2A071A9F3}" sibTransId="{2DD9FC81-19DC-495E-8F1C-F44CF5D539A7}"/>
    <dgm:cxn modelId="{5A603023-C66B-4575-9FF0-0CC4EB5A8299}" type="presOf" srcId="{76ADE617-1F4A-4A00-9093-CCA48BAFEDA7}" destId="{E1F73475-D636-4D7A-945B-80BB20244334}" srcOrd="1" destOrd="0" presId="urn:microsoft.com/office/officeart/2005/8/layout/hierarchy2"/>
    <dgm:cxn modelId="{584D9E24-1537-45B4-B2AB-547F2BA578CA}" srcId="{C9704DBF-4A83-410A-9FCE-C914B2284B82}" destId="{5B4F283A-C9ED-409E-A4C5-D614C4C06FEC}" srcOrd="0" destOrd="0" parTransId="{62D8A673-0EDA-4907-9D43-C778702F1991}" sibTransId="{8A96CA64-DCFD-4888-B388-7EDEAB529F7F}"/>
    <dgm:cxn modelId="{4D011227-8BE5-4661-9CF9-670372D32D61}" type="presOf" srcId="{647F5F73-536A-4684-9216-43CB240BE3FC}" destId="{24720630-9229-40B1-B484-FEB3FD5DC432}" srcOrd="1" destOrd="0" presId="urn:microsoft.com/office/officeart/2005/8/layout/hierarchy2"/>
    <dgm:cxn modelId="{332D1727-D365-4FEA-8CEA-0667E8D2B9D6}" type="presOf" srcId="{24E9822F-1F3F-4282-B5E9-8B88376FDA89}" destId="{97D99FD1-8842-4C9A-851C-20A1A9EACCCA}" srcOrd="0" destOrd="0" presId="urn:microsoft.com/office/officeart/2005/8/layout/hierarchy2"/>
    <dgm:cxn modelId="{19D17927-F310-4AC7-BE24-920B19A7B453}" type="presOf" srcId="{2653AE50-CC7B-4B3A-809E-D7B2A071A9F3}" destId="{32076BE0-816C-41CC-97CA-0AF3444842D2}" srcOrd="0" destOrd="0" presId="urn:microsoft.com/office/officeart/2005/8/layout/hierarchy2"/>
    <dgm:cxn modelId="{E41D8229-F6BF-4917-9844-11E6891BF80A}" type="presOf" srcId="{9E45A069-5AE3-44F3-8B09-4C1BB2FDB6A5}" destId="{A235126A-BAC7-405F-8409-7A22F268C839}" srcOrd="1" destOrd="0" presId="urn:microsoft.com/office/officeart/2005/8/layout/hierarchy2"/>
    <dgm:cxn modelId="{B450532B-0CA2-4684-AA44-17D06E0082FE}" type="presOf" srcId="{5EB0A702-8A42-438F-8744-AA30D8E404FB}" destId="{FD85B2EB-CA5C-49B5-A4F5-A79570E236A0}" srcOrd="0" destOrd="0" presId="urn:microsoft.com/office/officeart/2005/8/layout/hierarchy2"/>
    <dgm:cxn modelId="{BF09032C-B6BD-438A-8C47-EE0DB49509CF}" srcId="{05B8CF1E-D06F-49FD-A2C2-AA83D2BE6CFF}" destId="{10F97C39-ABDA-4B92-9B33-64393CCDD9DC}" srcOrd="0" destOrd="0" parTransId="{7F66D502-5C83-4C8C-B64C-D3846C1D8212}" sibTransId="{C0524EE8-AB45-4100-B50F-9D6FE852C02B}"/>
    <dgm:cxn modelId="{42EAA433-BC07-4F29-B92E-9E4FB48FF273}" type="presOf" srcId="{1AFDD5BE-3AE1-44B1-9B6A-C6F6BE01CD4E}" destId="{18E24EDF-9538-4BAE-9847-1610BDAC2757}" srcOrd="0" destOrd="0" presId="urn:microsoft.com/office/officeart/2005/8/layout/hierarchy2"/>
    <dgm:cxn modelId="{07350D34-01CF-482B-9DE0-35DAA95E6B77}" type="presOf" srcId="{A54D0C3F-8E69-42EE-A95D-02D0773C0514}" destId="{04450041-B7D3-48FF-9632-EE0BEC8E3FF0}" srcOrd="0" destOrd="0" presId="urn:microsoft.com/office/officeart/2005/8/layout/hierarchy2"/>
    <dgm:cxn modelId="{FB19203B-2EEE-4BEB-8528-A09E89CBE3B0}" srcId="{3861423A-4DC9-489C-AE8C-34E9125D2046}" destId="{D774CED6-7ACB-487D-9DFF-79E1821C0DE8}" srcOrd="0" destOrd="0" parTransId="{8709E6E5-D142-4BFD-AECF-C87C3FEE0DC8}" sibTransId="{EE9D0971-59B0-4AB3-B66B-4D19EE1F934F}"/>
    <dgm:cxn modelId="{AEBD583B-67A0-4967-955B-3A5672685685}" srcId="{F889B0F4-0C22-4CBE-B312-0848DF50CA5C}" destId="{9AA1DB2F-0533-4B49-8CAC-C30F66AA04CA}" srcOrd="0" destOrd="0" parTransId="{9441FF3F-C394-43E3-95A0-0014CEE55C19}" sibTransId="{682D439E-A5A6-4FB8-B103-2F04CA7FE171}"/>
    <dgm:cxn modelId="{27D9525C-FDD4-4F1E-935D-826A0753F245}" srcId="{09ED97BB-15E8-4ADE-8227-FF57AF9EC1DE}" destId="{D6D2C37F-1937-4653-9335-48490165B0AC}" srcOrd="0" destOrd="0" parTransId="{647F5F73-536A-4684-9216-43CB240BE3FC}" sibTransId="{1F5AFEAC-88EB-460A-B51D-4BBF5299690C}"/>
    <dgm:cxn modelId="{6870CB61-7F27-4397-BA20-3DE2017C55E0}" srcId="{DA837FBB-5916-443A-AF4F-C17EE01C31A6}" destId="{EDAD35CA-5191-4BD4-AF45-C92036793665}" srcOrd="0" destOrd="0" parTransId="{1F94282E-78CB-4C29-BEBC-0BC5F5AF22E3}" sibTransId="{AB44FB16-989A-42AF-8BFC-315FD9A044C5}"/>
    <dgm:cxn modelId="{B975ED45-0878-473E-8971-C533301DB6F7}" type="presOf" srcId="{05B8CF1E-D06F-49FD-A2C2-AA83D2BE6CFF}" destId="{C588A49C-4EF0-4976-97DD-E4785518A04A}" srcOrd="0" destOrd="0" presId="urn:microsoft.com/office/officeart/2005/8/layout/hierarchy2"/>
    <dgm:cxn modelId="{12D1FB46-3596-438F-B43D-591AF336904F}" type="presOf" srcId="{76ADE617-1F4A-4A00-9093-CCA48BAFEDA7}" destId="{6E920E4F-CDA2-4486-B606-4EB43E565F68}" srcOrd="0" destOrd="0" presId="urn:microsoft.com/office/officeart/2005/8/layout/hierarchy2"/>
    <dgm:cxn modelId="{68640B68-98B0-480C-895D-EED580E540F0}" type="presOf" srcId="{7F66D502-5C83-4C8C-B64C-D3846C1D8212}" destId="{9F5C7D54-7DE4-4C1E-8D56-B88BA596B449}" srcOrd="1" destOrd="0" presId="urn:microsoft.com/office/officeart/2005/8/layout/hierarchy2"/>
    <dgm:cxn modelId="{A834316C-4929-4693-8B50-9140026F9605}" type="presOf" srcId="{1AFDD5BE-3AE1-44B1-9B6A-C6F6BE01CD4E}" destId="{513BC77C-1525-4337-B6B8-0D19A58078AF}" srcOrd="1" destOrd="0" presId="urn:microsoft.com/office/officeart/2005/8/layout/hierarchy2"/>
    <dgm:cxn modelId="{481A0853-0DD8-4EC0-AC90-A6F5EA076D2A}" type="presOf" srcId="{F44CEE6F-2C3C-49E9-989D-6FBAD0183F4D}" destId="{B38BFFE3-546E-4995-B6FF-14FEBA1D14A7}" srcOrd="0" destOrd="0" presId="urn:microsoft.com/office/officeart/2005/8/layout/hierarchy2"/>
    <dgm:cxn modelId="{79493575-1CF8-4A30-99FB-4829EAA69095}" type="presOf" srcId="{8709E6E5-D142-4BFD-AECF-C87C3FEE0DC8}" destId="{11013F97-1576-4464-8C32-E4D5DC855403}" srcOrd="0" destOrd="0" presId="urn:microsoft.com/office/officeart/2005/8/layout/hierarchy2"/>
    <dgm:cxn modelId="{4FBE5579-5E08-45EF-9980-AAD50A1743E3}" srcId="{5E11F3CF-B4DF-476C-ACEE-63C5C6127CCE}" destId="{3861423A-4DC9-489C-AE8C-34E9125D2046}" srcOrd="0" destOrd="0" parTransId="{F44CEE6F-2C3C-49E9-989D-6FBAD0183F4D}" sibTransId="{8298B536-7815-4E88-B35E-4C4BC4A21DBF}"/>
    <dgm:cxn modelId="{7C893484-BB78-4887-8250-858CA93BA637}" type="presOf" srcId="{62D8A673-0EDA-4907-9D43-C778702F1991}" destId="{29B12E1C-40C3-457B-8A52-CF99C4A75B19}"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5F4D8995-0985-4DFB-B845-17C549FE7329}" srcId="{D6D2C37F-1937-4653-9335-48490165B0AC}" destId="{0972C437-9998-4C73-9E29-70256D04B78F}" srcOrd="0" destOrd="0" parTransId="{9E45A069-5AE3-44F3-8B09-4C1BB2FDB6A5}" sibTransId="{88C0033C-F65E-4E10-B3D8-9FB01BF8E8D9}"/>
    <dgm:cxn modelId="{2D8931A1-4440-4726-B072-A1160298FCA3}" srcId="{EDAD35CA-5191-4BD4-AF45-C92036793665}" destId="{F889B0F4-0C22-4CBE-B312-0848DF50CA5C}" srcOrd="1" destOrd="0" parTransId="{24E9822F-1F3F-4282-B5E9-8B88376FDA89}" sibTransId="{F3075830-3057-4F6A-B00D-E7E649D283D3}"/>
    <dgm:cxn modelId="{0FDE88A7-E915-41BA-AAEA-748B8F715325}" srcId="{D774CED6-7ACB-487D-9DFF-79E1821C0DE8}" destId="{A50C767F-6550-4C34-9238-8143FE3868C4}" srcOrd="0" destOrd="0" parTransId="{1AFDD5BE-3AE1-44B1-9B6A-C6F6BE01CD4E}" sibTransId="{F2CA8181-220F-44E6-9746-798C81EB8DF5}"/>
    <dgm:cxn modelId="{48D6E7AC-0EA2-4A12-8638-9E20AFDB29F7}" type="presOf" srcId="{97C88FEC-21A2-4F26-B55E-5B4F7A039314}" destId="{4A67A7D1-0BA6-4E0A-95D7-B8362CE3886C}" srcOrd="0" destOrd="0" presId="urn:microsoft.com/office/officeart/2005/8/layout/hierarchy2"/>
    <dgm:cxn modelId="{8C560EAD-CC73-4FC7-86D0-BB08C19A766E}" type="presOf" srcId="{09ED97BB-15E8-4ADE-8227-FF57AF9EC1DE}" destId="{A7BC0936-1B88-4FA1-A457-B06B9E58522A}" srcOrd="0" destOrd="0" presId="urn:microsoft.com/office/officeart/2005/8/layout/hierarchy2"/>
    <dgm:cxn modelId="{9A5C88B4-B352-4B5E-AD75-84256457673E}" srcId="{10F97C39-ABDA-4B92-9B33-64393CCDD9DC}" destId="{1AF2F436-2F1C-4616-BC55-193BC169415B}" srcOrd="0" destOrd="0" parTransId="{5EB0A702-8A42-438F-8744-AA30D8E404FB}" sibTransId="{7C47D1C1-BBF7-4933-9C69-1A979A2C208A}"/>
    <dgm:cxn modelId="{E7DCA0B5-607B-4110-A01F-081E91021951}" type="presOf" srcId="{D6D2C37F-1937-4653-9335-48490165B0AC}" destId="{07B373DA-1686-422F-AF96-E349FDC1C631}" srcOrd="0" destOrd="0" presId="urn:microsoft.com/office/officeart/2005/8/layout/hierarchy2"/>
    <dgm:cxn modelId="{B34234BB-398B-470A-8C33-2F65056AD5A3}" type="presOf" srcId="{5E11F3CF-B4DF-476C-ACEE-63C5C6127CCE}" destId="{10A9CC70-7E08-47D7-9DF8-3F77C1EB503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6937C6C5-A829-4C6D-BCCF-3F89F9EA2475}" type="presOf" srcId="{8709E6E5-D142-4BFD-AECF-C87C3FEE0DC8}" destId="{4D5541B1-94CC-486A-A587-1BDCC1B55849}" srcOrd="1" destOrd="0" presId="urn:microsoft.com/office/officeart/2005/8/layout/hierarchy2"/>
    <dgm:cxn modelId="{420BBFC7-5102-48EF-AAC8-C86DFCCBAAB3}" srcId="{EDAD35CA-5191-4BD4-AF45-C92036793665}" destId="{5E11F3CF-B4DF-476C-ACEE-63C5C6127CCE}" srcOrd="0" destOrd="0" parTransId="{76ADE617-1F4A-4A00-9093-CCA48BAFEDA7}" sibTransId="{2C6156E0-6940-4E21-9B9C-98ED59CEAA08}"/>
    <dgm:cxn modelId="{B08D93CA-EC2F-48A9-B3F1-989056F48FBC}" type="presOf" srcId="{F44CEE6F-2C3C-49E9-989D-6FBAD0183F4D}" destId="{41B77EFB-DD8D-45AA-9C0D-9D726E7D9C04}" srcOrd="1" destOrd="0" presId="urn:microsoft.com/office/officeart/2005/8/layout/hierarchy2"/>
    <dgm:cxn modelId="{C74AFCCA-7AB1-46EC-A4B3-CE17A1E536E3}" type="presOf" srcId="{2653AE50-CC7B-4B3A-809E-D7B2A071A9F3}" destId="{5A479284-8E8E-4D11-BA08-AEC20A487A0A}" srcOrd="1" destOrd="0" presId="urn:microsoft.com/office/officeart/2005/8/layout/hierarchy2"/>
    <dgm:cxn modelId="{FF9D25D6-B130-49F8-94BA-F1FFAB0305CE}" type="presOf" srcId="{3861423A-4DC9-489C-AE8C-34E9125D2046}" destId="{52D0533B-D696-4819-86F4-11CE1590F981}" srcOrd="0" destOrd="0" presId="urn:microsoft.com/office/officeart/2005/8/layout/hierarchy2"/>
    <dgm:cxn modelId="{D5FF4CDA-DB10-411A-8913-240AD58B03E8}" type="presOf" srcId="{D774CED6-7ACB-487D-9DFF-79E1821C0DE8}" destId="{86FD77AB-1E35-4D6B-9ED2-790500119FF6}" srcOrd="0" destOrd="0" presId="urn:microsoft.com/office/officeart/2005/8/layout/hierarchy2"/>
    <dgm:cxn modelId="{FF6C26DB-B9A4-4321-A898-F8A81E2781A6}" type="presOf" srcId="{1AF2F436-2F1C-4616-BC55-193BC169415B}" destId="{9936F59D-9A3A-4241-BC4D-66D3C8E1B271}" srcOrd="0" destOrd="0" presId="urn:microsoft.com/office/officeart/2005/8/layout/hierarchy2"/>
    <dgm:cxn modelId="{8FD332DB-8CB8-4A49-A016-E1548E7025D2}" type="presOf" srcId="{647F5F73-536A-4684-9216-43CB240BE3FC}" destId="{B1EF910B-379E-413C-A5B5-C36FA0AC6E5F}" srcOrd="0" destOrd="0" presId="urn:microsoft.com/office/officeart/2005/8/layout/hierarchy2"/>
    <dgm:cxn modelId="{915897E2-BB0A-4CD3-9265-F5088D24A514}" type="presOf" srcId="{9441FF3F-C394-43E3-95A0-0014CEE55C19}" destId="{222D2530-B665-40DB-9BB3-02900C494895}" srcOrd="0" destOrd="0" presId="urn:microsoft.com/office/officeart/2005/8/layout/hierarchy2"/>
    <dgm:cxn modelId="{2926B5E8-77DA-4B9A-8DDC-C59CDD995553}" srcId="{F889B0F4-0C22-4CBE-B312-0848DF50CA5C}" destId="{05B8CF1E-D06F-49FD-A2C2-AA83D2BE6CFF}" srcOrd="1" destOrd="0" parTransId="{97C88FEC-21A2-4F26-B55E-5B4F7A039314}" sibTransId="{534CF6B2-0EBE-4ECD-B9E4-B3D992F9E071}"/>
    <dgm:cxn modelId="{668741E9-FEB9-4FE9-AC06-EB6552411061}" type="presOf" srcId="{C9704DBF-4A83-410A-9FCE-C914B2284B82}" destId="{9F56D6E5-D9CF-4398-ABAB-95120F1C16B5}" srcOrd="0" destOrd="0" presId="urn:microsoft.com/office/officeart/2005/8/layout/hierarchy2"/>
    <dgm:cxn modelId="{6450CDEC-8005-431C-BEFA-E7D29A3E6CC1}" type="presOf" srcId="{5B4F283A-C9ED-409E-A4C5-D614C4C06FEC}" destId="{3256BFE9-2416-4D94-827A-864C484A1894}" srcOrd="0" destOrd="0" presId="urn:microsoft.com/office/officeart/2005/8/layout/hierarchy2"/>
    <dgm:cxn modelId="{A734B2EE-237B-4FBE-B5CF-66C320FFE5EC}" type="presOf" srcId="{A54D0C3F-8E69-42EE-A95D-02D0773C0514}" destId="{B524C45B-F0A8-48BC-8FFD-AAEA2E66D573}" srcOrd="1" destOrd="0" presId="urn:microsoft.com/office/officeart/2005/8/layout/hierarchy2"/>
    <dgm:cxn modelId="{36B7F5EE-0A52-4F33-9072-3844486B5DE1}" type="presOf" srcId="{7F66D502-5C83-4C8C-B64C-D3846C1D8212}" destId="{0E4DFCC1-509D-431B-BC08-D474B401DD0D}" srcOrd="0" destOrd="0" presId="urn:microsoft.com/office/officeart/2005/8/layout/hierarchy2"/>
    <dgm:cxn modelId="{DDD085F2-5C6C-4248-8E7E-BD5FA1887C02}" type="presOf" srcId="{97C88FEC-21A2-4F26-B55E-5B4F7A039314}" destId="{51277F31-4C38-4DA7-B66D-F6CE89F0EB16}" srcOrd="1" destOrd="0" presId="urn:microsoft.com/office/officeart/2005/8/layout/hierarchy2"/>
    <dgm:cxn modelId="{A3911CF3-4971-4E7B-A658-5CA6695DB027}" type="presOf" srcId="{24E9822F-1F3F-4282-B5E9-8B88376FDA89}" destId="{3B905C71-4CF9-4CDE-9EFD-A6A7AD174184}" srcOrd="1" destOrd="0" presId="urn:microsoft.com/office/officeart/2005/8/layout/hierarchy2"/>
    <dgm:cxn modelId="{F1614CF8-245F-4CAB-8BF1-BAE049F8D620}" type="presOf" srcId="{A50C767F-6550-4C34-9238-8143FE3868C4}" destId="{23704760-A969-45FB-9ED5-10D8EF1A5321}" srcOrd="0" destOrd="0" presId="urn:microsoft.com/office/officeart/2005/8/layout/hierarchy2"/>
    <dgm:cxn modelId="{0ADB41FA-063A-4E7D-B4EF-C4881B1DB82B}" type="presOf" srcId="{0972C437-9998-4C73-9E29-70256D04B78F}" destId="{B9E98BAA-0410-4F22-A434-79790E13E95F}" srcOrd="0" destOrd="0" presId="urn:microsoft.com/office/officeart/2005/8/layout/hierarchy2"/>
    <dgm:cxn modelId="{F8D553FB-FF83-4743-A4A1-A98CF83D867D}" type="presOf" srcId="{9AA1DB2F-0533-4B49-8CAC-C30F66AA04CA}" destId="{D1000099-80EF-41CE-8A76-0B63EE9981B4}" srcOrd="0" destOrd="0" presId="urn:microsoft.com/office/officeart/2005/8/layout/hierarchy2"/>
    <dgm:cxn modelId="{A29A08FD-C32D-43DD-8BA9-BC564812293C}" type="presOf" srcId="{62D8A673-0EDA-4907-9D43-C778702F1991}" destId="{0D02F4E0-BCF7-464C-AEFD-0DF355DE45D6}" srcOrd="1" destOrd="0" presId="urn:microsoft.com/office/officeart/2005/8/layout/hierarchy2"/>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AD524C58-AA8C-43CF-B079-101F3DF6B170}" type="presParOf" srcId="{A7DA32AE-5EB1-4173-B6E0-0C04957FC842}" destId="{6E920E4F-CDA2-4486-B606-4EB43E565F68}" srcOrd="0" destOrd="0" presId="urn:microsoft.com/office/officeart/2005/8/layout/hierarchy2"/>
    <dgm:cxn modelId="{2F14AC88-6594-45E0-A522-978CBA33B5CA}" type="presParOf" srcId="{6E920E4F-CDA2-4486-B606-4EB43E565F68}" destId="{E1F73475-D636-4D7A-945B-80BB20244334}" srcOrd="0" destOrd="0" presId="urn:microsoft.com/office/officeart/2005/8/layout/hierarchy2"/>
    <dgm:cxn modelId="{E003ACD3-1100-4BE7-A100-0CD6FDE6B2C1}" type="presParOf" srcId="{A7DA32AE-5EB1-4173-B6E0-0C04957FC842}" destId="{750C7CDF-9B2B-4CA1-A39D-C8C92D65CA9F}" srcOrd="1" destOrd="0" presId="urn:microsoft.com/office/officeart/2005/8/layout/hierarchy2"/>
    <dgm:cxn modelId="{5F563977-5BFD-4415-9812-D2FAFDBFD188}" type="presParOf" srcId="{750C7CDF-9B2B-4CA1-A39D-C8C92D65CA9F}" destId="{10A9CC70-7E08-47D7-9DF8-3F77C1EB5032}" srcOrd="0" destOrd="0" presId="urn:microsoft.com/office/officeart/2005/8/layout/hierarchy2"/>
    <dgm:cxn modelId="{4BF35804-51EF-4238-B6D8-4EAF06A44910}" type="presParOf" srcId="{750C7CDF-9B2B-4CA1-A39D-C8C92D65CA9F}" destId="{F4F8FA51-B27E-4EE7-909E-AB2B569998EC}" srcOrd="1" destOrd="0" presId="urn:microsoft.com/office/officeart/2005/8/layout/hierarchy2"/>
    <dgm:cxn modelId="{DBA5140C-8D54-4687-B717-9781D9383171}" type="presParOf" srcId="{F4F8FA51-B27E-4EE7-909E-AB2B569998EC}" destId="{B38BFFE3-546E-4995-B6FF-14FEBA1D14A7}" srcOrd="0" destOrd="0" presId="urn:microsoft.com/office/officeart/2005/8/layout/hierarchy2"/>
    <dgm:cxn modelId="{04E1643D-6CC2-4930-854F-4EAFDA8BE032}" type="presParOf" srcId="{B38BFFE3-546E-4995-B6FF-14FEBA1D14A7}" destId="{41B77EFB-DD8D-45AA-9C0D-9D726E7D9C04}" srcOrd="0" destOrd="0" presId="urn:microsoft.com/office/officeart/2005/8/layout/hierarchy2"/>
    <dgm:cxn modelId="{90208F02-B520-49EA-80C8-D08CD0F39D35}" type="presParOf" srcId="{F4F8FA51-B27E-4EE7-909E-AB2B569998EC}" destId="{1574BE6E-A732-4F55-AC2C-D4768526D381}" srcOrd="1" destOrd="0" presId="urn:microsoft.com/office/officeart/2005/8/layout/hierarchy2"/>
    <dgm:cxn modelId="{B6973799-46A5-41ED-9A8E-5994E5092759}" type="presParOf" srcId="{1574BE6E-A732-4F55-AC2C-D4768526D381}" destId="{52D0533B-D696-4819-86F4-11CE1590F981}" srcOrd="0" destOrd="0" presId="urn:microsoft.com/office/officeart/2005/8/layout/hierarchy2"/>
    <dgm:cxn modelId="{57D09620-3513-49E0-9B32-E85280CE6764}" type="presParOf" srcId="{1574BE6E-A732-4F55-AC2C-D4768526D381}" destId="{6409166F-9E73-49CA-93CF-1E37367EA6B6}" srcOrd="1" destOrd="0" presId="urn:microsoft.com/office/officeart/2005/8/layout/hierarchy2"/>
    <dgm:cxn modelId="{5B8A5770-1F59-4CBA-AD6A-9146E0B2483C}" type="presParOf" srcId="{6409166F-9E73-49CA-93CF-1E37367EA6B6}" destId="{11013F97-1576-4464-8C32-E4D5DC855403}" srcOrd="0" destOrd="0" presId="urn:microsoft.com/office/officeart/2005/8/layout/hierarchy2"/>
    <dgm:cxn modelId="{7BDED351-22E1-4313-B4A9-4B8B34A9CE1B}" type="presParOf" srcId="{11013F97-1576-4464-8C32-E4D5DC855403}" destId="{4D5541B1-94CC-486A-A587-1BDCC1B55849}" srcOrd="0" destOrd="0" presId="urn:microsoft.com/office/officeart/2005/8/layout/hierarchy2"/>
    <dgm:cxn modelId="{14E28A91-5C85-472B-B3EC-6A37392BF992}" type="presParOf" srcId="{6409166F-9E73-49CA-93CF-1E37367EA6B6}" destId="{E3287989-CEF2-4926-A560-B03528411547}" srcOrd="1" destOrd="0" presId="urn:microsoft.com/office/officeart/2005/8/layout/hierarchy2"/>
    <dgm:cxn modelId="{C2626BEF-8128-4AEA-BCBD-C12B009FA2E0}" type="presParOf" srcId="{E3287989-CEF2-4926-A560-B03528411547}" destId="{86FD77AB-1E35-4D6B-9ED2-790500119FF6}" srcOrd="0" destOrd="0" presId="urn:microsoft.com/office/officeart/2005/8/layout/hierarchy2"/>
    <dgm:cxn modelId="{2A858B9E-25F3-43B7-A438-C6DD24241F20}" type="presParOf" srcId="{E3287989-CEF2-4926-A560-B03528411547}" destId="{DB76705C-C400-4CA0-A922-12850E9F24C5}" srcOrd="1" destOrd="0" presId="urn:microsoft.com/office/officeart/2005/8/layout/hierarchy2"/>
    <dgm:cxn modelId="{F589EFB7-D9E4-44E0-864C-FFFB3EC4B1AB}" type="presParOf" srcId="{DB76705C-C400-4CA0-A922-12850E9F24C5}" destId="{18E24EDF-9538-4BAE-9847-1610BDAC2757}" srcOrd="0" destOrd="0" presId="urn:microsoft.com/office/officeart/2005/8/layout/hierarchy2"/>
    <dgm:cxn modelId="{8938E30B-3E70-49A6-98A5-1E361A84CCD3}" type="presParOf" srcId="{18E24EDF-9538-4BAE-9847-1610BDAC2757}" destId="{513BC77C-1525-4337-B6B8-0D19A58078AF}" srcOrd="0" destOrd="0" presId="urn:microsoft.com/office/officeart/2005/8/layout/hierarchy2"/>
    <dgm:cxn modelId="{5F2A50A5-0949-4265-93D0-9E0C3920CD5D}" type="presParOf" srcId="{DB76705C-C400-4CA0-A922-12850E9F24C5}" destId="{C5622025-F7D7-4D82-AF7C-152F3798636E}" srcOrd="1" destOrd="0" presId="urn:microsoft.com/office/officeart/2005/8/layout/hierarchy2"/>
    <dgm:cxn modelId="{9D630A6E-576A-42EF-935A-9F1B6C24A5AF}" type="presParOf" srcId="{C5622025-F7D7-4D82-AF7C-152F3798636E}" destId="{23704760-A969-45FB-9ED5-10D8EF1A5321}" srcOrd="0" destOrd="0" presId="urn:microsoft.com/office/officeart/2005/8/layout/hierarchy2"/>
    <dgm:cxn modelId="{B5AAC555-FCAE-46A9-9755-A7CFCC2F9202}" type="presParOf" srcId="{C5622025-F7D7-4D82-AF7C-152F3798636E}" destId="{6FC40A62-90E6-4D97-8B42-BC1654F692D1}" srcOrd="1" destOrd="0" presId="urn:microsoft.com/office/officeart/2005/8/layout/hierarchy2"/>
    <dgm:cxn modelId="{9CEA9CC2-E6FF-4F19-A27C-6482DBA6A7A3}" type="presParOf" srcId="{A7DA32AE-5EB1-4173-B6E0-0C04957FC842}" destId="{97D99FD1-8842-4C9A-851C-20A1A9EACCCA}" srcOrd="2" destOrd="0" presId="urn:microsoft.com/office/officeart/2005/8/layout/hierarchy2"/>
    <dgm:cxn modelId="{53343D1A-1A57-455B-AB03-ECAC93527B45}" type="presParOf" srcId="{97D99FD1-8842-4C9A-851C-20A1A9EACCCA}" destId="{3B905C71-4CF9-4CDE-9EFD-A6A7AD174184}" srcOrd="0" destOrd="0" presId="urn:microsoft.com/office/officeart/2005/8/layout/hierarchy2"/>
    <dgm:cxn modelId="{31CE27B8-845C-478C-A4D1-5F2E19C0CECF}" type="presParOf" srcId="{A7DA32AE-5EB1-4173-B6E0-0C04957FC842}" destId="{FB34D84C-1926-4B5A-88E4-C5C222761198}" srcOrd="3" destOrd="0" presId="urn:microsoft.com/office/officeart/2005/8/layout/hierarchy2"/>
    <dgm:cxn modelId="{EDFF06EF-D90E-43CD-A587-7FC16BF788CC}" type="presParOf" srcId="{FB34D84C-1926-4B5A-88E4-C5C222761198}" destId="{C75D79B8-67BF-4904-8914-E0A23181BFAE}" srcOrd="0" destOrd="0" presId="urn:microsoft.com/office/officeart/2005/8/layout/hierarchy2"/>
    <dgm:cxn modelId="{4205E8FB-C063-4451-8493-7182520FE364}" type="presParOf" srcId="{FB34D84C-1926-4B5A-88E4-C5C222761198}" destId="{64167AA0-7563-4326-91A6-CD2C11D8A06F}" srcOrd="1" destOrd="0" presId="urn:microsoft.com/office/officeart/2005/8/layout/hierarchy2"/>
    <dgm:cxn modelId="{3692CF9C-0CE7-4BA4-9356-F210A76A9F06}" type="presParOf" srcId="{64167AA0-7563-4326-91A6-CD2C11D8A06F}" destId="{222D2530-B665-40DB-9BB3-02900C494895}" srcOrd="0" destOrd="0" presId="urn:microsoft.com/office/officeart/2005/8/layout/hierarchy2"/>
    <dgm:cxn modelId="{AA07B5AF-A72C-47D8-A3F0-A1DF76719B79}" type="presParOf" srcId="{222D2530-B665-40DB-9BB3-02900C494895}" destId="{A05FB9DB-8755-4ADD-899D-EC2C202507CC}" srcOrd="0" destOrd="0" presId="urn:microsoft.com/office/officeart/2005/8/layout/hierarchy2"/>
    <dgm:cxn modelId="{FC788DF5-F243-4A06-A390-222E6FC14A61}" type="presParOf" srcId="{64167AA0-7563-4326-91A6-CD2C11D8A06F}" destId="{CF008CA8-7648-4B52-8E33-5FF0C804B9D2}" srcOrd="1" destOrd="0" presId="urn:microsoft.com/office/officeart/2005/8/layout/hierarchy2"/>
    <dgm:cxn modelId="{712E53B6-132D-4AF2-9FA9-6071DAC6E4F4}" type="presParOf" srcId="{CF008CA8-7648-4B52-8E33-5FF0C804B9D2}" destId="{D1000099-80EF-41CE-8A76-0B63EE9981B4}" srcOrd="0" destOrd="0" presId="urn:microsoft.com/office/officeart/2005/8/layout/hierarchy2"/>
    <dgm:cxn modelId="{F8ABD0BE-A2EE-473D-8F0B-08C53C312859}" type="presParOf" srcId="{CF008CA8-7648-4B52-8E33-5FF0C804B9D2}" destId="{7BAF3D12-07DB-434E-972F-D216C050757B}" srcOrd="1" destOrd="0" presId="urn:microsoft.com/office/officeart/2005/8/layout/hierarchy2"/>
    <dgm:cxn modelId="{57148162-6247-4A45-888A-B8169E1B6A0B}" type="presParOf" srcId="{7BAF3D12-07DB-434E-972F-D216C050757B}" destId="{04450041-B7D3-48FF-9632-EE0BEC8E3FF0}" srcOrd="0" destOrd="0" presId="urn:microsoft.com/office/officeart/2005/8/layout/hierarchy2"/>
    <dgm:cxn modelId="{001880CA-2D6B-4549-A98E-2FAAF53DC545}" type="presParOf" srcId="{04450041-B7D3-48FF-9632-EE0BEC8E3FF0}" destId="{B524C45B-F0A8-48BC-8FFD-AAEA2E66D573}" srcOrd="0" destOrd="0" presId="urn:microsoft.com/office/officeart/2005/8/layout/hierarchy2"/>
    <dgm:cxn modelId="{5FB1CBD4-2B87-4F7F-B43B-3572F752A096}" type="presParOf" srcId="{7BAF3D12-07DB-434E-972F-D216C050757B}" destId="{47511E49-0D6B-42F0-B0D2-9F01C210A603}" srcOrd="1" destOrd="0" presId="urn:microsoft.com/office/officeart/2005/8/layout/hierarchy2"/>
    <dgm:cxn modelId="{4685F351-7B01-4874-8792-09CFB04035E9}" type="presParOf" srcId="{47511E49-0D6B-42F0-B0D2-9F01C210A603}" destId="{A7BC0936-1B88-4FA1-A457-B06B9E58522A}" srcOrd="0" destOrd="0" presId="urn:microsoft.com/office/officeart/2005/8/layout/hierarchy2"/>
    <dgm:cxn modelId="{3E32D7BB-9C0E-4CB8-8EF2-ACC4F6511A14}" type="presParOf" srcId="{47511E49-0D6B-42F0-B0D2-9F01C210A603}" destId="{1D429EC9-1044-46A6-A339-3E0E28F07577}" srcOrd="1" destOrd="0" presId="urn:microsoft.com/office/officeart/2005/8/layout/hierarchy2"/>
    <dgm:cxn modelId="{37856B37-2782-414E-8940-0D211CBB01C9}" type="presParOf" srcId="{1D429EC9-1044-46A6-A339-3E0E28F07577}" destId="{B1EF910B-379E-413C-A5B5-C36FA0AC6E5F}" srcOrd="0" destOrd="0" presId="urn:microsoft.com/office/officeart/2005/8/layout/hierarchy2"/>
    <dgm:cxn modelId="{E9688B2A-9F31-48A2-A208-6B5E6D4A042A}" type="presParOf" srcId="{B1EF910B-379E-413C-A5B5-C36FA0AC6E5F}" destId="{24720630-9229-40B1-B484-FEB3FD5DC432}" srcOrd="0" destOrd="0" presId="urn:microsoft.com/office/officeart/2005/8/layout/hierarchy2"/>
    <dgm:cxn modelId="{016EC8C0-A320-4BB2-9323-BD421B637E44}" type="presParOf" srcId="{1D429EC9-1044-46A6-A339-3E0E28F07577}" destId="{C551218B-E8B1-48C2-B2E5-386917C94DB5}" srcOrd="1" destOrd="0" presId="urn:microsoft.com/office/officeart/2005/8/layout/hierarchy2"/>
    <dgm:cxn modelId="{97721A6F-4EA2-45B6-A892-B72CD7F494BA}" type="presParOf" srcId="{C551218B-E8B1-48C2-B2E5-386917C94DB5}" destId="{07B373DA-1686-422F-AF96-E349FDC1C631}" srcOrd="0" destOrd="0" presId="urn:microsoft.com/office/officeart/2005/8/layout/hierarchy2"/>
    <dgm:cxn modelId="{DBEDDAE8-E6A4-4792-87AD-44937EC8ADD6}" type="presParOf" srcId="{C551218B-E8B1-48C2-B2E5-386917C94DB5}" destId="{FC9739AE-D4BC-4AEF-86B5-B1DD7C0AD8EB}" srcOrd="1" destOrd="0" presId="urn:microsoft.com/office/officeart/2005/8/layout/hierarchy2"/>
    <dgm:cxn modelId="{5C5DC85C-1CF2-4446-9FE7-8336555278DC}" type="presParOf" srcId="{FC9739AE-D4BC-4AEF-86B5-B1DD7C0AD8EB}" destId="{07B7FC34-2DC2-40E7-AD2E-86E8B2D68445}" srcOrd="0" destOrd="0" presId="urn:microsoft.com/office/officeart/2005/8/layout/hierarchy2"/>
    <dgm:cxn modelId="{FF3786AC-D919-4030-90D6-E98FCD278915}" type="presParOf" srcId="{07B7FC34-2DC2-40E7-AD2E-86E8B2D68445}" destId="{A235126A-BAC7-405F-8409-7A22F268C839}" srcOrd="0" destOrd="0" presId="urn:microsoft.com/office/officeart/2005/8/layout/hierarchy2"/>
    <dgm:cxn modelId="{FC905180-4B8D-423E-AD67-BB27E26592D7}" type="presParOf" srcId="{FC9739AE-D4BC-4AEF-86B5-B1DD7C0AD8EB}" destId="{F6ABCA3D-CD8B-4C89-ACD8-5EC7BE2CBE9D}" srcOrd="1" destOrd="0" presId="urn:microsoft.com/office/officeart/2005/8/layout/hierarchy2"/>
    <dgm:cxn modelId="{8EB5A76F-6832-4E1C-8968-8E9CEDB2A43A}" type="presParOf" srcId="{F6ABCA3D-CD8B-4C89-ACD8-5EC7BE2CBE9D}" destId="{B9E98BAA-0410-4F22-A434-79790E13E95F}" srcOrd="0" destOrd="0" presId="urn:microsoft.com/office/officeart/2005/8/layout/hierarchy2"/>
    <dgm:cxn modelId="{9A555352-C5C8-4242-B7E1-6C59C7587053}" type="presParOf" srcId="{F6ABCA3D-CD8B-4C89-ACD8-5EC7BE2CBE9D}" destId="{04C59592-67AD-4127-ABFE-9A871F910B07}" srcOrd="1" destOrd="0" presId="urn:microsoft.com/office/officeart/2005/8/layout/hierarchy2"/>
    <dgm:cxn modelId="{51208E3A-78C4-4909-8F42-63B1625D3A92}" type="presParOf" srcId="{64167AA0-7563-4326-91A6-CD2C11D8A06F}" destId="{4A67A7D1-0BA6-4E0A-95D7-B8362CE3886C}" srcOrd="2" destOrd="0" presId="urn:microsoft.com/office/officeart/2005/8/layout/hierarchy2"/>
    <dgm:cxn modelId="{68F771E7-D32E-49D3-B3AE-F6F5E8A5BAD8}" type="presParOf" srcId="{4A67A7D1-0BA6-4E0A-95D7-B8362CE3886C}" destId="{51277F31-4C38-4DA7-B66D-F6CE89F0EB16}" srcOrd="0" destOrd="0" presId="urn:microsoft.com/office/officeart/2005/8/layout/hierarchy2"/>
    <dgm:cxn modelId="{BA92F085-90C0-4313-B1F4-EDE01AF55200}" type="presParOf" srcId="{64167AA0-7563-4326-91A6-CD2C11D8A06F}" destId="{9C9E2FFB-5E7F-48C0-8B46-4A6DB6F70A0F}" srcOrd="3" destOrd="0" presId="urn:microsoft.com/office/officeart/2005/8/layout/hierarchy2"/>
    <dgm:cxn modelId="{C1A88F1A-9F95-4132-8260-9C29A5CE6BAA}" type="presParOf" srcId="{9C9E2FFB-5E7F-48C0-8B46-4A6DB6F70A0F}" destId="{C588A49C-4EF0-4976-97DD-E4785518A04A}" srcOrd="0" destOrd="0" presId="urn:microsoft.com/office/officeart/2005/8/layout/hierarchy2"/>
    <dgm:cxn modelId="{2DF07481-077D-4AA0-AEF7-62CDEEB7F3BD}" type="presParOf" srcId="{9C9E2FFB-5E7F-48C0-8B46-4A6DB6F70A0F}" destId="{437D2A78-E131-4BAD-9FFB-18CD0D2AC8BF}" srcOrd="1" destOrd="0" presId="urn:microsoft.com/office/officeart/2005/8/layout/hierarchy2"/>
    <dgm:cxn modelId="{2C6994EF-B0AE-48EB-ACD9-5F210025F0B0}" type="presParOf" srcId="{437D2A78-E131-4BAD-9FFB-18CD0D2AC8BF}" destId="{0E4DFCC1-509D-431B-BC08-D474B401DD0D}" srcOrd="0" destOrd="0" presId="urn:microsoft.com/office/officeart/2005/8/layout/hierarchy2"/>
    <dgm:cxn modelId="{69E164A7-719C-4E2B-825B-0E4D8F286628}" type="presParOf" srcId="{0E4DFCC1-509D-431B-BC08-D474B401DD0D}" destId="{9F5C7D54-7DE4-4C1E-8D56-B88BA596B449}" srcOrd="0" destOrd="0" presId="urn:microsoft.com/office/officeart/2005/8/layout/hierarchy2"/>
    <dgm:cxn modelId="{532D6461-A11F-441B-9471-98BFAF42089F}" type="presParOf" srcId="{437D2A78-E131-4BAD-9FFB-18CD0D2AC8BF}" destId="{6D6A5D83-E362-476C-A405-9143625448A7}" srcOrd="1" destOrd="0" presId="urn:microsoft.com/office/officeart/2005/8/layout/hierarchy2"/>
    <dgm:cxn modelId="{26ED87D6-0C73-4AA4-9AAA-D837F26A79F5}" type="presParOf" srcId="{6D6A5D83-E362-476C-A405-9143625448A7}" destId="{913AAEF0-3D05-4BEE-B8A3-6B0402B2B440}" srcOrd="0" destOrd="0" presId="urn:microsoft.com/office/officeart/2005/8/layout/hierarchy2"/>
    <dgm:cxn modelId="{0961B15D-8130-43F7-90A3-269AE135BC43}" type="presParOf" srcId="{6D6A5D83-E362-476C-A405-9143625448A7}" destId="{A53EBA98-A1E6-4AE6-8B3C-513383E0AA02}" srcOrd="1" destOrd="0" presId="urn:microsoft.com/office/officeart/2005/8/layout/hierarchy2"/>
    <dgm:cxn modelId="{3135382D-CB92-4783-8042-C3F88369F8F4}" type="presParOf" srcId="{A53EBA98-A1E6-4AE6-8B3C-513383E0AA02}" destId="{FD85B2EB-CA5C-49B5-A4F5-A79570E236A0}" srcOrd="0" destOrd="0" presId="urn:microsoft.com/office/officeart/2005/8/layout/hierarchy2"/>
    <dgm:cxn modelId="{502DBCF8-8349-41F9-9EFB-877CA5E3D5F4}" type="presParOf" srcId="{FD85B2EB-CA5C-49B5-A4F5-A79570E236A0}" destId="{E5EC65E0-B24A-4EDE-AAF7-60F7658B80A0}" srcOrd="0" destOrd="0" presId="urn:microsoft.com/office/officeart/2005/8/layout/hierarchy2"/>
    <dgm:cxn modelId="{26116939-1E6E-4200-8615-3257CA7CC6C5}" type="presParOf" srcId="{A53EBA98-A1E6-4AE6-8B3C-513383E0AA02}" destId="{6033CFD5-7D77-4354-900F-80B84CA3FFD5}" srcOrd="1" destOrd="0" presId="urn:microsoft.com/office/officeart/2005/8/layout/hierarchy2"/>
    <dgm:cxn modelId="{3B57B2F5-D782-4A1E-8ED0-0C1F0762F19D}" type="presParOf" srcId="{6033CFD5-7D77-4354-900F-80B84CA3FFD5}" destId="{9936F59D-9A3A-4241-BC4D-66D3C8E1B271}" srcOrd="0" destOrd="0" presId="urn:microsoft.com/office/officeart/2005/8/layout/hierarchy2"/>
    <dgm:cxn modelId="{5A5FB3BE-2267-48B5-92DB-C143EF89A43E}" type="presParOf" srcId="{6033CFD5-7D77-4354-900F-80B84CA3FFD5}" destId="{009199CB-F01E-427F-9CC6-9079BF5CD1D4}" srcOrd="1" destOrd="0" presId="urn:microsoft.com/office/officeart/2005/8/layout/hierarchy2"/>
    <dgm:cxn modelId="{1E1C3F75-A6A8-4402-89A9-7559452881AC}" type="presParOf" srcId="{64167AA0-7563-4326-91A6-CD2C11D8A06F}" destId="{32076BE0-816C-41CC-97CA-0AF3444842D2}" srcOrd="4" destOrd="0" presId="urn:microsoft.com/office/officeart/2005/8/layout/hierarchy2"/>
    <dgm:cxn modelId="{63AF4718-17C0-41EF-9204-6F0CE02FA747}" type="presParOf" srcId="{32076BE0-816C-41CC-97CA-0AF3444842D2}" destId="{5A479284-8E8E-4D11-BA08-AEC20A487A0A}" srcOrd="0" destOrd="0" presId="urn:microsoft.com/office/officeart/2005/8/layout/hierarchy2"/>
    <dgm:cxn modelId="{A3E5170A-D5C8-4F00-BE7B-AA3A8D71375E}" type="presParOf" srcId="{64167AA0-7563-4326-91A6-CD2C11D8A06F}" destId="{336D9AE2-8C52-4C13-A9FC-F41876378AF3}" srcOrd="5" destOrd="0" presId="urn:microsoft.com/office/officeart/2005/8/layout/hierarchy2"/>
    <dgm:cxn modelId="{2A269DBD-94A5-4F16-B7AA-931EF232DBE1}" type="presParOf" srcId="{336D9AE2-8C52-4C13-A9FC-F41876378AF3}" destId="{9F56D6E5-D9CF-4398-ABAB-95120F1C16B5}" srcOrd="0" destOrd="0" presId="urn:microsoft.com/office/officeart/2005/8/layout/hierarchy2"/>
    <dgm:cxn modelId="{3F798B1B-ABFC-4B39-8388-61DD8F028AAD}" type="presParOf" srcId="{336D9AE2-8C52-4C13-A9FC-F41876378AF3}" destId="{89D9FB85-F528-4F3E-8319-347B980C39B2}" srcOrd="1" destOrd="0" presId="urn:microsoft.com/office/officeart/2005/8/layout/hierarchy2"/>
    <dgm:cxn modelId="{2F12BA53-53C9-4073-A24E-494EE3144162}" type="presParOf" srcId="{89D9FB85-F528-4F3E-8319-347B980C39B2}" destId="{29B12E1C-40C3-457B-8A52-CF99C4A75B19}" srcOrd="0" destOrd="0" presId="urn:microsoft.com/office/officeart/2005/8/layout/hierarchy2"/>
    <dgm:cxn modelId="{1CC5EA4B-081E-404D-AC0F-E40772A7D45D}" type="presParOf" srcId="{29B12E1C-40C3-457B-8A52-CF99C4A75B19}" destId="{0D02F4E0-BCF7-464C-AEFD-0DF355DE45D6}" srcOrd="0" destOrd="0" presId="urn:microsoft.com/office/officeart/2005/8/layout/hierarchy2"/>
    <dgm:cxn modelId="{04D418D8-F6FD-411D-89FD-21E3898A2406}" type="presParOf" srcId="{89D9FB85-F528-4F3E-8319-347B980C39B2}" destId="{A9BA6DFD-D4C5-4CD1-A5E6-BD420D8B1A6C}" srcOrd="1" destOrd="0" presId="urn:microsoft.com/office/officeart/2005/8/layout/hierarchy2"/>
    <dgm:cxn modelId="{DBBFD5FA-0E91-411E-A85C-DB64143EB8DA}" type="presParOf" srcId="{A9BA6DFD-D4C5-4CD1-A5E6-BD420D8B1A6C}" destId="{3256BFE9-2416-4D94-827A-864C484A1894}" srcOrd="0" destOrd="0" presId="urn:microsoft.com/office/officeart/2005/8/layout/hierarchy2"/>
    <dgm:cxn modelId="{6D9BCF9E-6685-40BE-8500-F5874DAF3E12}" type="presParOf" srcId="{A9BA6DFD-D4C5-4CD1-A5E6-BD420D8B1A6C}" destId="{AF319530-5E97-4D26-88C5-E4927F6C2A5E}"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noFill/>
        </a:ln>
      </dgm:spPr>
      <dgm:t>
        <a:bodyPr/>
        <a:lstStyle/>
        <a:p>
          <a:r>
            <a:rPr lang="nl-NL" baseline="30000" dirty="0"/>
            <a:t>2</a:t>
          </a:r>
          <a:r>
            <a:rPr lang="nl-NL" dirty="0"/>
            <a:t>P</a:t>
          </a:r>
          <a:r>
            <a:rPr lang="nl-NL" baseline="-25000" dirty="0"/>
            <a:t>3/2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P</a:t>
          </a:r>
          <a:r>
            <a:rPr lang="nl-NL" baseline="-25000" dirty="0"/>
            <a:t>1/2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23150" custLinFactNeighborX="-3461"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72045" custLinFactNeighborX="69"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noFill/>
        </a:ln>
      </dgm:spPr>
      <dgm:t>
        <a:bodyPr/>
        <a:lstStyle/>
        <a:p>
          <a:r>
            <a:rPr lang="nl-NL" baseline="30000" dirty="0"/>
            <a:t>2</a:t>
          </a:r>
          <a:r>
            <a:rPr lang="nl-NL" dirty="0"/>
            <a:t>P</a:t>
          </a:r>
          <a:r>
            <a:rPr lang="nl-NL" baseline="-25000" dirty="0"/>
            <a:t>3/2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P</a:t>
          </a:r>
          <a:r>
            <a:rPr lang="nl-NL" baseline="-25000" dirty="0"/>
            <a:t>1/2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23150" custLinFactNeighborX="-3461"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72045" custLinFactNeighborX="69"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noFill/>
        </a:ln>
      </dgm:spPr>
      <dgm:t>
        <a:bodyPr/>
        <a:lstStyle/>
        <a:p>
          <a:r>
            <a:rPr lang="nl-NL" baseline="30000" dirty="0"/>
            <a:t>2</a:t>
          </a:r>
          <a:r>
            <a:rPr lang="nl-NL" dirty="0"/>
            <a:t>P</a:t>
          </a:r>
          <a:r>
            <a:rPr lang="nl-NL" baseline="-25000" dirty="0"/>
            <a:t>3/2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P</a:t>
          </a:r>
          <a:r>
            <a:rPr lang="nl-NL" baseline="-25000" dirty="0"/>
            <a:t>1/2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23150" custLinFactNeighborX="-3461"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72045" custLinFactNeighborX="69"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1</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13B4B945-2571-42A4-B29E-580B2F6D03AB}">
      <dgm:prSet phldrT="[Tekst]"/>
      <dgm:spPr>
        <a:solidFill>
          <a:srgbClr val="FF9900"/>
        </a:solidFill>
      </dgm:spPr>
      <dgm:t>
        <a:bodyPr/>
        <a:lstStyle/>
        <a:p>
          <a:r>
            <a:rPr lang="nl-NL" baseline="30000" dirty="0"/>
            <a:t>2</a:t>
          </a:r>
          <a:r>
            <a:rPr lang="nl-NL" dirty="0"/>
            <a:t>D</a:t>
          </a:r>
          <a:endParaRPr lang="en-US" dirty="0"/>
        </a:p>
      </dgm:t>
    </dgm:pt>
    <dgm:pt modelId="{D05DE39D-B67F-4503-847D-0DC1876BC0DC}" type="parTrans" cxnId="{9B6FC4BC-2924-48EE-AEB4-B4DF042D0B1D}">
      <dgm:prSet/>
      <dgm:spPr/>
      <dgm:t>
        <a:bodyPr/>
        <a:lstStyle/>
        <a:p>
          <a:endParaRPr lang="en-US"/>
        </a:p>
      </dgm:t>
    </dgm:pt>
    <dgm:pt modelId="{3FDCA657-D369-4E46-8BE9-A7E37E92FEFA}" type="sibTrans" cxnId="{9B6FC4BC-2924-48EE-AEB4-B4DF042D0B1D}">
      <dgm:prSet/>
      <dgm:spPr/>
      <dgm:t>
        <a:bodyPr/>
        <a:lstStyle/>
        <a:p>
          <a:endParaRPr lang="en-US"/>
        </a:p>
      </dgm:t>
    </dgm:pt>
    <dgm:pt modelId="{FA959EE2-1142-42F1-A99B-BCEF0DA99B79}">
      <dgm:prSet/>
      <dgm:spPr>
        <a:solidFill>
          <a:srgbClr val="00B0F0"/>
        </a:solidFill>
      </dgm:spPr>
      <dgm:t>
        <a:bodyPr/>
        <a:lstStyle/>
        <a:p>
          <a:r>
            <a:rPr lang="nl-NL" baseline="30000" dirty="0"/>
            <a:t>2</a:t>
          </a:r>
          <a:r>
            <a:rPr lang="nl-NL" dirty="0"/>
            <a:t>E</a:t>
          </a:r>
          <a:r>
            <a:rPr lang="nl-NL" baseline="-25000" dirty="0"/>
            <a:t>g</a:t>
          </a:r>
          <a:endParaRPr lang="en-US" baseline="-25000" dirty="0"/>
        </a:p>
      </dgm:t>
    </dgm:pt>
    <dgm:pt modelId="{89BF19C2-4546-44EA-85B6-0E712F3610D7}" type="parTrans" cxnId="{A87ACF60-B6A0-433A-84D0-2DAC4D07D7A1}">
      <dgm:prSet/>
      <dgm:spPr/>
      <dgm:t>
        <a:bodyPr/>
        <a:lstStyle/>
        <a:p>
          <a:endParaRPr lang="en-US"/>
        </a:p>
      </dgm:t>
    </dgm:pt>
    <dgm:pt modelId="{0A1F9517-C0FA-4DF2-B1EA-5CEBDB60F8AD}" type="sibTrans" cxnId="{A87ACF60-B6A0-433A-84D0-2DAC4D07D7A1}">
      <dgm:prSet/>
      <dgm:spPr/>
      <dgm:t>
        <a:bodyPr/>
        <a:lstStyle/>
        <a:p>
          <a:endParaRPr lang="en-US"/>
        </a:p>
      </dgm:t>
    </dgm:pt>
    <dgm:pt modelId="{FAD291CE-2418-4918-843A-E16A077230D6}">
      <dgm:prSet/>
      <dgm:spPr>
        <a:solidFill>
          <a:srgbClr val="00B0F0"/>
        </a:solidFill>
      </dgm:spPr>
      <dgm:t>
        <a:bodyPr/>
        <a:lstStyle/>
        <a:p>
          <a:r>
            <a:rPr lang="nl-NL" baseline="30000" dirty="0"/>
            <a:t>2</a:t>
          </a:r>
          <a:r>
            <a:rPr lang="nl-NL" dirty="0"/>
            <a:t>T</a:t>
          </a:r>
          <a:r>
            <a:rPr lang="nl-NL" baseline="-25000" dirty="0"/>
            <a:t>2g</a:t>
          </a:r>
          <a:endParaRPr lang="en-US" baseline="-25000" dirty="0"/>
        </a:p>
      </dgm:t>
    </dgm:pt>
    <dgm:pt modelId="{2D60CAA9-34BA-4E7E-97B9-5CAF2A03ABF7}" type="parTrans" cxnId="{D237B9D3-978D-46A7-A708-A0B328F3466E}">
      <dgm:prSet/>
      <dgm:spPr/>
      <dgm:t>
        <a:bodyPr/>
        <a:lstStyle/>
        <a:p>
          <a:endParaRPr lang="en-US"/>
        </a:p>
      </dgm:t>
    </dgm:pt>
    <dgm:pt modelId="{8F88312D-07A8-4E13-9555-502E89753113}" type="sibTrans" cxnId="{D237B9D3-978D-46A7-A708-A0B328F3466E}">
      <dgm:prSet/>
      <dgm:spPr/>
      <dgm:t>
        <a:bodyPr/>
        <a:lstStyle/>
        <a:p>
          <a:endParaRPr lang="en-US"/>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A3D464E-289D-4B82-8828-1DA7E4C84B31}" type="pres">
      <dgm:prSet presAssocID="{D05DE39D-B67F-4503-847D-0DC1876BC0DC}" presName="conn2-1" presStyleLbl="parChTrans1D2" presStyleIdx="0" presStyleCnt="1"/>
      <dgm:spPr/>
    </dgm:pt>
    <dgm:pt modelId="{676F2599-EF12-4491-94DC-7009410FBF3E}" type="pres">
      <dgm:prSet presAssocID="{D05DE39D-B67F-4503-847D-0DC1876BC0DC}" presName="connTx" presStyleLbl="parChTrans1D2" presStyleIdx="0" presStyleCnt="1"/>
      <dgm:spPr/>
    </dgm:pt>
    <dgm:pt modelId="{E93DE060-0509-4226-BE2A-6A4CC9291AF6}" type="pres">
      <dgm:prSet presAssocID="{13B4B945-2571-42A4-B29E-580B2F6D03AB}" presName="root2" presStyleCnt="0"/>
      <dgm:spPr/>
    </dgm:pt>
    <dgm:pt modelId="{A2B6591A-5E5D-4EBF-91EB-0733474097EC}" type="pres">
      <dgm:prSet presAssocID="{13B4B945-2571-42A4-B29E-580B2F6D03AB}" presName="LevelTwoTextNode" presStyleLbl="node2" presStyleIdx="0" presStyleCnt="1">
        <dgm:presLayoutVars>
          <dgm:chPref val="3"/>
        </dgm:presLayoutVars>
      </dgm:prSet>
      <dgm:spPr/>
    </dgm:pt>
    <dgm:pt modelId="{4409E818-1853-4A8B-9DA7-FC26013CB47A}" type="pres">
      <dgm:prSet presAssocID="{13B4B945-2571-42A4-B29E-580B2F6D03AB}" presName="level3hierChild" presStyleCnt="0"/>
      <dgm:spPr/>
    </dgm:pt>
    <dgm:pt modelId="{B9C4D3AE-B7A1-4BB8-BF5C-3BC98C3DCA8C}" type="pres">
      <dgm:prSet presAssocID="{2D60CAA9-34BA-4E7E-97B9-5CAF2A03ABF7}" presName="conn2-1" presStyleLbl="parChTrans1D3" presStyleIdx="0" presStyleCnt="2"/>
      <dgm:spPr/>
    </dgm:pt>
    <dgm:pt modelId="{1C5286A2-C790-4B73-8883-F98C2E56373D}" type="pres">
      <dgm:prSet presAssocID="{2D60CAA9-34BA-4E7E-97B9-5CAF2A03ABF7}" presName="connTx" presStyleLbl="parChTrans1D3" presStyleIdx="0" presStyleCnt="2"/>
      <dgm:spPr/>
    </dgm:pt>
    <dgm:pt modelId="{25018335-0A99-4310-B654-80FA6AAB7470}" type="pres">
      <dgm:prSet presAssocID="{FAD291CE-2418-4918-843A-E16A077230D6}" presName="root2" presStyleCnt="0"/>
      <dgm:spPr/>
    </dgm:pt>
    <dgm:pt modelId="{B6BF4F40-C297-4578-AD57-C182A6260406}" type="pres">
      <dgm:prSet presAssocID="{FAD291CE-2418-4918-843A-E16A077230D6}" presName="LevelTwoTextNode" presStyleLbl="node3" presStyleIdx="0" presStyleCnt="2" custLinFactNeighborX="-2590" custLinFactNeighborY="-952">
        <dgm:presLayoutVars>
          <dgm:chPref val="3"/>
        </dgm:presLayoutVars>
      </dgm:prSet>
      <dgm:spPr/>
    </dgm:pt>
    <dgm:pt modelId="{2215C8AB-70DD-4C77-AE45-8AC3C13DE235}" type="pres">
      <dgm:prSet presAssocID="{FAD291CE-2418-4918-843A-E16A077230D6}" presName="level3hierChild" presStyleCnt="0"/>
      <dgm:spPr/>
    </dgm:pt>
    <dgm:pt modelId="{E5BC9441-1802-42F5-AB29-2028D0034922}" type="pres">
      <dgm:prSet presAssocID="{89BF19C2-4546-44EA-85B6-0E712F3610D7}" presName="conn2-1" presStyleLbl="parChTrans1D3" presStyleIdx="1" presStyleCnt="2"/>
      <dgm:spPr/>
    </dgm:pt>
    <dgm:pt modelId="{B2701B3B-F1C5-499B-A8E4-9316C0D34AE8}" type="pres">
      <dgm:prSet presAssocID="{89BF19C2-4546-44EA-85B6-0E712F3610D7}" presName="connTx" presStyleLbl="parChTrans1D3" presStyleIdx="1" presStyleCnt="2"/>
      <dgm:spPr/>
    </dgm:pt>
    <dgm:pt modelId="{AD735F8E-AB31-47CA-9B87-7478BC5C1149}" type="pres">
      <dgm:prSet presAssocID="{FA959EE2-1142-42F1-A99B-BCEF0DA99B79}" presName="root2" presStyleCnt="0"/>
      <dgm:spPr/>
    </dgm:pt>
    <dgm:pt modelId="{70763F6B-E0FB-4E85-B5D7-D8BA6B85E2FB}" type="pres">
      <dgm:prSet presAssocID="{FA959EE2-1142-42F1-A99B-BCEF0DA99B79}" presName="LevelTwoTextNode" presStyleLbl="node3" presStyleIdx="1" presStyleCnt="2" custLinFactNeighborX="-2590" custLinFactNeighborY="-952">
        <dgm:presLayoutVars>
          <dgm:chPref val="3"/>
        </dgm:presLayoutVars>
      </dgm:prSet>
      <dgm:spPr/>
    </dgm:pt>
    <dgm:pt modelId="{5E2D3378-96D4-41DC-A3C6-85B63D524833}" type="pres">
      <dgm:prSet presAssocID="{FA959EE2-1142-42F1-A99B-BCEF0DA99B79}" presName="level3hierChild" presStyleCnt="0"/>
      <dgm:spPr/>
    </dgm:pt>
  </dgm:ptLst>
  <dgm:cxnLst>
    <dgm:cxn modelId="{F0311110-00C2-4D98-A3EA-553B4B9C3729}" type="presOf" srcId="{FAD291CE-2418-4918-843A-E16A077230D6}" destId="{B6BF4F40-C297-4578-AD57-C182A6260406}" srcOrd="0" destOrd="0" presId="urn:microsoft.com/office/officeart/2005/8/layout/hierarchy2"/>
    <dgm:cxn modelId="{4FC40E1B-D533-41D2-8B16-14711A8904E0}" type="presOf" srcId="{13B4B945-2571-42A4-B29E-580B2F6D03AB}" destId="{A2B6591A-5E5D-4EBF-91EB-0733474097EC}" srcOrd="0" destOrd="0" presId="urn:microsoft.com/office/officeart/2005/8/layout/hierarchy2"/>
    <dgm:cxn modelId="{A87ACF60-B6A0-433A-84D0-2DAC4D07D7A1}" srcId="{13B4B945-2571-42A4-B29E-580B2F6D03AB}" destId="{FA959EE2-1142-42F1-A99B-BCEF0DA99B79}" srcOrd="1" destOrd="0" parTransId="{89BF19C2-4546-44EA-85B6-0E712F3610D7}" sibTransId="{0A1F9517-C0FA-4DF2-B1EA-5CEBDB60F8AD}"/>
    <dgm:cxn modelId="{6870CB61-7F27-4397-BA20-3DE2017C55E0}" srcId="{DA837FBB-5916-443A-AF4F-C17EE01C31A6}" destId="{EDAD35CA-5191-4BD4-AF45-C92036793665}" srcOrd="0" destOrd="0" parTransId="{1F94282E-78CB-4C29-BEBC-0BC5F5AF22E3}" sibTransId="{AB44FB16-989A-42AF-8BFC-315FD9A044C5}"/>
    <dgm:cxn modelId="{A4635A66-5297-4C05-ADEA-72640B8261B1}" type="presOf" srcId="{FA959EE2-1142-42F1-A99B-BCEF0DA99B79}" destId="{70763F6B-E0FB-4E85-B5D7-D8BA6B85E2FB}" srcOrd="0" destOrd="0" presId="urn:microsoft.com/office/officeart/2005/8/layout/hierarchy2"/>
    <dgm:cxn modelId="{B8E38751-4F2F-4763-8E9A-191F3EB7C122}" type="presOf" srcId="{D05DE39D-B67F-4503-847D-0DC1876BC0DC}" destId="{676F2599-EF12-4491-94DC-7009410FBF3E}" srcOrd="1" destOrd="0" presId="urn:microsoft.com/office/officeart/2005/8/layout/hierarchy2"/>
    <dgm:cxn modelId="{17FFAF71-F571-4136-8781-CCDD9BACFB32}" type="presOf" srcId="{89BF19C2-4546-44EA-85B6-0E712F3610D7}" destId="{E5BC9441-1802-42F5-AB29-2028D0034922}"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37D4BF96-F24A-4533-A072-262103C0EA0E}" type="presOf" srcId="{89BF19C2-4546-44EA-85B6-0E712F3610D7}" destId="{B2701B3B-F1C5-499B-A8E4-9316C0D34AE8}" srcOrd="1" destOrd="0" presId="urn:microsoft.com/office/officeart/2005/8/layout/hierarchy2"/>
    <dgm:cxn modelId="{DD76899F-5861-4409-A280-DF32D5E3AF5C}" type="presOf" srcId="{2D60CAA9-34BA-4E7E-97B9-5CAF2A03ABF7}" destId="{1C5286A2-C790-4B73-8883-F98C2E56373D}" srcOrd="1" destOrd="0" presId="urn:microsoft.com/office/officeart/2005/8/layout/hierarchy2"/>
    <dgm:cxn modelId="{37EEAFAC-F2F8-4066-8A08-78ED3A6702F3}" type="presOf" srcId="{2D60CAA9-34BA-4E7E-97B9-5CAF2A03ABF7}" destId="{B9C4D3AE-B7A1-4BB8-BF5C-3BC98C3DCA8C}" srcOrd="0" destOrd="0" presId="urn:microsoft.com/office/officeart/2005/8/layout/hierarchy2"/>
    <dgm:cxn modelId="{9B6FC4BC-2924-48EE-AEB4-B4DF042D0B1D}" srcId="{EDAD35CA-5191-4BD4-AF45-C92036793665}" destId="{13B4B945-2571-42A4-B29E-580B2F6D03AB}" srcOrd="0" destOrd="0" parTransId="{D05DE39D-B67F-4503-847D-0DC1876BC0DC}" sibTransId="{3FDCA657-D369-4E46-8BE9-A7E37E92FEFA}"/>
    <dgm:cxn modelId="{28BF18C4-2303-4220-877F-4F00A4743235}" type="presOf" srcId="{EDAD35CA-5191-4BD4-AF45-C92036793665}" destId="{D9327B7C-4563-4DA0-86FC-7F366CCD4F72}" srcOrd="0" destOrd="0" presId="urn:microsoft.com/office/officeart/2005/8/layout/hierarchy2"/>
    <dgm:cxn modelId="{8B00ACC7-8988-412F-85A0-AAF55033D7E4}" type="presOf" srcId="{D05DE39D-B67F-4503-847D-0DC1876BC0DC}" destId="{BA3D464E-289D-4B82-8828-1DA7E4C84B31}" srcOrd="0" destOrd="0" presId="urn:microsoft.com/office/officeart/2005/8/layout/hierarchy2"/>
    <dgm:cxn modelId="{D237B9D3-978D-46A7-A708-A0B328F3466E}" srcId="{13B4B945-2571-42A4-B29E-580B2F6D03AB}" destId="{FAD291CE-2418-4918-843A-E16A077230D6}" srcOrd="0" destOrd="0" parTransId="{2D60CAA9-34BA-4E7E-97B9-5CAF2A03ABF7}" sibTransId="{8F88312D-07A8-4E13-9555-502E89753113}"/>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DEAB0F97-361D-4EEA-BF12-CB619E03D29A}" type="presParOf" srcId="{A7DA32AE-5EB1-4173-B6E0-0C04957FC842}" destId="{BA3D464E-289D-4B82-8828-1DA7E4C84B31}" srcOrd="0" destOrd="0" presId="urn:microsoft.com/office/officeart/2005/8/layout/hierarchy2"/>
    <dgm:cxn modelId="{F632B349-8131-4FC5-A1BA-AD8E28E977BF}" type="presParOf" srcId="{BA3D464E-289D-4B82-8828-1DA7E4C84B31}" destId="{676F2599-EF12-4491-94DC-7009410FBF3E}" srcOrd="0" destOrd="0" presId="urn:microsoft.com/office/officeart/2005/8/layout/hierarchy2"/>
    <dgm:cxn modelId="{01230509-A663-4492-A7F2-6D5492BB5BC5}" type="presParOf" srcId="{A7DA32AE-5EB1-4173-B6E0-0C04957FC842}" destId="{E93DE060-0509-4226-BE2A-6A4CC9291AF6}" srcOrd="1" destOrd="0" presId="urn:microsoft.com/office/officeart/2005/8/layout/hierarchy2"/>
    <dgm:cxn modelId="{942FFAFC-AF01-4C5E-B48C-0EB14907C082}" type="presParOf" srcId="{E93DE060-0509-4226-BE2A-6A4CC9291AF6}" destId="{A2B6591A-5E5D-4EBF-91EB-0733474097EC}" srcOrd="0" destOrd="0" presId="urn:microsoft.com/office/officeart/2005/8/layout/hierarchy2"/>
    <dgm:cxn modelId="{727D4CD1-52EC-4AE2-AF94-C766EFC93440}" type="presParOf" srcId="{E93DE060-0509-4226-BE2A-6A4CC9291AF6}" destId="{4409E818-1853-4A8B-9DA7-FC26013CB47A}" srcOrd="1" destOrd="0" presId="urn:microsoft.com/office/officeart/2005/8/layout/hierarchy2"/>
    <dgm:cxn modelId="{29DD20F4-1ACF-4390-9B82-DBB8048C5E52}" type="presParOf" srcId="{4409E818-1853-4A8B-9DA7-FC26013CB47A}" destId="{B9C4D3AE-B7A1-4BB8-BF5C-3BC98C3DCA8C}" srcOrd="0" destOrd="0" presId="urn:microsoft.com/office/officeart/2005/8/layout/hierarchy2"/>
    <dgm:cxn modelId="{43C350B2-0238-4DA9-81D7-9915CFB57982}" type="presParOf" srcId="{B9C4D3AE-B7A1-4BB8-BF5C-3BC98C3DCA8C}" destId="{1C5286A2-C790-4B73-8883-F98C2E56373D}" srcOrd="0" destOrd="0" presId="urn:microsoft.com/office/officeart/2005/8/layout/hierarchy2"/>
    <dgm:cxn modelId="{C6182665-9F7C-4EAA-9A7F-ABD009665E9F}" type="presParOf" srcId="{4409E818-1853-4A8B-9DA7-FC26013CB47A}" destId="{25018335-0A99-4310-B654-80FA6AAB7470}" srcOrd="1" destOrd="0" presId="urn:microsoft.com/office/officeart/2005/8/layout/hierarchy2"/>
    <dgm:cxn modelId="{D2B4A975-0263-40C0-989C-A068A4FB83B2}" type="presParOf" srcId="{25018335-0A99-4310-B654-80FA6AAB7470}" destId="{B6BF4F40-C297-4578-AD57-C182A6260406}" srcOrd="0" destOrd="0" presId="urn:microsoft.com/office/officeart/2005/8/layout/hierarchy2"/>
    <dgm:cxn modelId="{58704D5E-1C48-42DC-8143-7F8A456273BD}" type="presParOf" srcId="{25018335-0A99-4310-B654-80FA6AAB7470}" destId="{2215C8AB-70DD-4C77-AE45-8AC3C13DE235}" srcOrd="1" destOrd="0" presId="urn:microsoft.com/office/officeart/2005/8/layout/hierarchy2"/>
    <dgm:cxn modelId="{A5E4BBF3-372A-439C-ADF8-71372BB77515}" type="presParOf" srcId="{4409E818-1853-4A8B-9DA7-FC26013CB47A}" destId="{E5BC9441-1802-42F5-AB29-2028D0034922}" srcOrd="2" destOrd="0" presId="urn:microsoft.com/office/officeart/2005/8/layout/hierarchy2"/>
    <dgm:cxn modelId="{BD1A9360-B1A7-498B-AC2B-5440E283D756}" type="presParOf" srcId="{E5BC9441-1802-42F5-AB29-2028D0034922}" destId="{B2701B3B-F1C5-499B-A8E4-9316C0D34AE8}" srcOrd="0" destOrd="0" presId="urn:microsoft.com/office/officeart/2005/8/layout/hierarchy2"/>
    <dgm:cxn modelId="{197DD5EC-C8E2-43E9-9C8F-55638ED5A87A}" type="presParOf" srcId="{4409E818-1853-4A8B-9DA7-FC26013CB47A}" destId="{AD735F8E-AB31-47CA-9B87-7478BC5C1149}" srcOrd="3" destOrd="0" presId="urn:microsoft.com/office/officeart/2005/8/layout/hierarchy2"/>
    <dgm:cxn modelId="{67684DDE-C06E-4E75-A178-5ACCCABE557B}" type="presParOf" srcId="{AD735F8E-AB31-47CA-9B87-7478BC5C1149}" destId="{70763F6B-E0FB-4E85-B5D7-D8BA6B85E2FB}" srcOrd="0" destOrd="0" presId="urn:microsoft.com/office/officeart/2005/8/layout/hierarchy2"/>
    <dgm:cxn modelId="{43960850-0593-48C7-88E0-ADEA67122966}" type="presParOf" srcId="{AD735F8E-AB31-47CA-9B87-7478BC5C1149}" destId="{5E2D3378-96D4-41DC-A3C6-85B63D52483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2p</a:t>
          </a:r>
          <a:r>
            <a:rPr lang="nl-NL" baseline="30000" dirty="0"/>
            <a:t>5</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P</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a:noFill/>
        </a:ln>
      </dgm:spPr>
      <dgm:t>
        <a:bodyPr/>
        <a:lstStyle/>
        <a:p>
          <a:r>
            <a:rPr lang="nl-NL" baseline="30000" dirty="0"/>
            <a:t>2</a:t>
          </a:r>
          <a:r>
            <a:rPr lang="nl-NL" dirty="0"/>
            <a:t>P</a:t>
          </a:r>
          <a:r>
            <a:rPr lang="nl-NL" baseline="-25000" dirty="0"/>
            <a:t>3/2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P</a:t>
          </a:r>
          <a:r>
            <a:rPr lang="nl-NL" baseline="-25000" dirty="0"/>
            <a:t>1/2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23150" custLinFactNeighborX="-3461"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72045" custLinFactNeighborX="69"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837FBB-5916-443A-AF4F-C17EE01C31A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AD35CA-5191-4BD4-AF45-C92036793665}">
      <dgm:prSet phldrT="[Tekst]"/>
      <dgm:spPr>
        <a:solidFill>
          <a:srgbClr val="0000FF"/>
        </a:solidFill>
      </dgm:spPr>
      <dgm:t>
        <a:bodyPr/>
        <a:lstStyle/>
        <a:p>
          <a:r>
            <a:rPr lang="nl-NL" dirty="0"/>
            <a:t>3d</a:t>
          </a:r>
          <a:r>
            <a:rPr lang="nl-NL" baseline="30000" dirty="0"/>
            <a:t>9</a:t>
          </a:r>
          <a:endParaRPr lang="en-US" baseline="30000" dirty="0"/>
        </a:p>
      </dgm:t>
    </dgm:pt>
    <dgm:pt modelId="{1F94282E-78CB-4C29-BEBC-0BC5F5AF22E3}" type="parTrans" cxnId="{6870CB61-7F27-4397-BA20-3DE2017C55E0}">
      <dgm:prSet/>
      <dgm:spPr/>
      <dgm:t>
        <a:bodyPr/>
        <a:lstStyle/>
        <a:p>
          <a:endParaRPr lang="en-US"/>
        </a:p>
      </dgm:t>
    </dgm:pt>
    <dgm:pt modelId="{AB44FB16-989A-42AF-8BFC-315FD9A044C5}" type="sibTrans" cxnId="{6870CB61-7F27-4397-BA20-3DE2017C55E0}">
      <dgm:prSet/>
      <dgm:spPr/>
      <dgm:t>
        <a:bodyPr/>
        <a:lstStyle/>
        <a:p>
          <a:endParaRPr lang="en-US"/>
        </a:p>
      </dgm:t>
    </dgm:pt>
    <dgm:pt modelId="{CC7350FD-2B51-4A56-8543-ACFBBC3C4F26}">
      <dgm:prSet phldrT="[Tekst]"/>
      <dgm:spPr>
        <a:solidFill>
          <a:srgbClr val="FF9900"/>
        </a:solidFill>
      </dgm:spPr>
      <dgm:t>
        <a:bodyPr/>
        <a:lstStyle/>
        <a:p>
          <a:r>
            <a:rPr lang="nl-NL" baseline="30000" dirty="0"/>
            <a:t>2</a:t>
          </a:r>
          <a:r>
            <a:rPr lang="nl-NL" dirty="0"/>
            <a:t>D</a:t>
          </a:r>
          <a:endParaRPr lang="en-US" dirty="0"/>
        </a:p>
      </dgm:t>
    </dgm:pt>
    <dgm:pt modelId="{604B3515-858C-4F26-85CF-BEE3D8AE4F54}" type="parTrans" cxnId="{EA6D0B32-77EB-4C6E-B9B7-0B05FC975E7E}">
      <dgm:prSet/>
      <dgm:spPr/>
      <dgm:t>
        <a:bodyPr/>
        <a:lstStyle/>
        <a:p>
          <a:endParaRPr lang="en-US"/>
        </a:p>
      </dgm:t>
    </dgm:pt>
    <dgm:pt modelId="{7485556A-EFD7-4959-8AAB-B04203E96A54}" type="sibTrans" cxnId="{EA6D0B32-77EB-4C6E-B9B7-0B05FC975E7E}">
      <dgm:prSet/>
      <dgm:spPr/>
      <dgm:t>
        <a:bodyPr/>
        <a:lstStyle/>
        <a:p>
          <a:endParaRPr lang="en-US"/>
        </a:p>
      </dgm:t>
    </dgm:pt>
    <dgm:pt modelId="{CAA65C5B-48C7-473B-8849-B8E0DB4E1547}">
      <dgm:prSet phldrT="[Tekst]"/>
      <dgm:spPr>
        <a:solidFill>
          <a:srgbClr val="00B050"/>
        </a:solidFill>
        <a:ln w="38100">
          <a:solidFill>
            <a:srgbClr val="FF0000"/>
          </a:solidFill>
        </a:ln>
      </dgm:spPr>
      <dgm:t>
        <a:bodyPr/>
        <a:lstStyle/>
        <a:p>
          <a:r>
            <a:rPr lang="nl-NL" baseline="30000" dirty="0"/>
            <a:t>2</a:t>
          </a:r>
          <a:r>
            <a:rPr lang="nl-NL" dirty="0"/>
            <a:t>D</a:t>
          </a:r>
          <a:r>
            <a:rPr lang="nl-NL" baseline="-25000" dirty="0"/>
            <a:t>5/2</a:t>
          </a:r>
          <a:endParaRPr lang="en-US" baseline="-25000" dirty="0"/>
        </a:p>
      </dgm:t>
    </dgm:pt>
    <dgm:pt modelId="{AA2449C1-BDD9-44F3-A114-C522198FC25C}" type="parTrans" cxnId="{9C0F9FB5-9248-4E18-A157-E0BC0EF85C12}">
      <dgm:prSet/>
      <dgm:spPr/>
      <dgm:t>
        <a:bodyPr/>
        <a:lstStyle/>
        <a:p>
          <a:endParaRPr lang="en-US"/>
        </a:p>
      </dgm:t>
    </dgm:pt>
    <dgm:pt modelId="{17989BF9-668C-4284-A883-2CBC6B4EA5F7}" type="sibTrans" cxnId="{9C0F9FB5-9248-4E18-A157-E0BC0EF85C12}">
      <dgm:prSet/>
      <dgm:spPr/>
      <dgm:t>
        <a:bodyPr/>
        <a:lstStyle/>
        <a:p>
          <a:endParaRPr lang="en-US"/>
        </a:p>
      </dgm:t>
    </dgm:pt>
    <dgm:pt modelId="{B40BCCEE-472F-4A53-B6DA-B4A0F335EA46}">
      <dgm:prSet phldrT="[Tekst]"/>
      <dgm:spPr>
        <a:solidFill>
          <a:srgbClr val="00B050"/>
        </a:solidFill>
        <a:ln>
          <a:noFill/>
        </a:ln>
      </dgm:spPr>
      <dgm:t>
        <a:bodyPr/>
        <a:lstStyle/>
        <a:p>
          <a:r>
            <a:rPr lang="nl-NL" baseline="30000" dirty="0"/>
            <a:t>2</a:t>
          </a:r>
          <a:r>
            <a:rPr lang="nl-NL" dirty="0"/>
            <a:t>D</a:t>
          </a:r>
          <a:r>
            <a:rPr lang="nl-NL" baseline="-25000" dirty="0"/>
            <a:t>3/2</a:t>
          </a:r>
          <a:endParaRPr lang="en-US" baseline="-25000" dirty="0"/>
        </a:p>
      </dgm:t>
    </dgm:pt>
    <dgm:pt modelId="{4950EE0A-3FC1-4F9A-B80E-4C75288D882F}" type="parTrans" cxnId="{F33609F6-AB0B-496C-9EB2-5349F26EFA4A}">
      <dgm:prSet/>
      <dgm:spPr/>
      <dgm:t>
        <a:bodyPr/>
        <a:lstStyle/>
        <a:p>
          <a:endParaRPr lang="nl-NL"/>
        </a:p>
      </dgm:t>
    </dgm:pt>
    <dgm:pt modelId="{7E96ABD6-04E2-4A02-BA5E-9F3C86D2EB95}" type="sibTrans" cxnId="{F33609F6-AB0B-496C-9EB2-5349F26EFA4A}">
      <dgm:prSet/>
      <dgm:spPr/>
      <dgm:t>
        <a:bodyPr/>
        <a:lstStyle/>
        <a:p>
          <a:endParaRPr lang="nl-NL"/>
        </a:p>
      </dgm:t>
    </dgm:pt>
    <dgm:pt modelId="{956CBAA4-A098-4860-A9D0-05E4EB3CA805}" type="pres">
      <dgm:prSet presAssocID="{DA837FBB-5916-443A-AF4F-C17EE01C31A6}" presName="diagram" presStyleCnt="0">
        <dgm:presLayoutVars>
          <dgm:chPref val="1"/>
          <dgm:dir/>
          <dgm:animOne val="branch"/>
          <dgm:animLvl val="lvl"/>
          <dgm:resizeHandles val="exact"/>
        </dgm:presLayoutVars>
      </dgm:prSet>
      <dgm:spPr/>
    </dgm:pt>
    <dgm:pt modelId="{C28BF016-3685-4FA6-8F30-6A5AF134B004}" type="pres">
      <dgm:prSet presAssocID="{EDAD35CA-5191-4BD4-AF45-C92036793665}" presName="root1" presStyleCnt="0"/>
      <dgm:spPr/>
    </dgm:pt>
    <dgm:pt modelId="{D9327B7C-4563-4DA0-86FC-7F366CCD4F72}" type="pres">
      <dgm:prSet presAssocID="{EDAD35CA-5191-4BD4-AF45-C92036793665}" presName="LevelOneTextNode" presStyleLbl="node0" presStyleIdx="0" presStyleCnt="1">
        <dgm:presLayoutVars>
          <dgm:chPref val="3"/>
        </dgm:presLayoutVars>
      </dgm:prSet>
      <dgm:spPr/>
    </dgm:pt>
    <dgm:pt modelId="{A7DA32AE-5EB1-4173-B6E0-0C04957FC842}" type="pres">
      <dgm:prSet presAssocID="{EDAD35CA-5191-4BD4-AF45-C92036793665}" presName="level2hierChild" presStyleCnt="0"/>
      <dgm:spPr/>
    </dgm:pt>
    <dgm:pt modelId="{BE4B0C8F-4B48-4E95-AD34-85D6C5A1510A}" type="pres">
      <dgm:prSet presAssocID="{604B3515-858C-4F26-85CF-BEE3D8AE4F54}" presName="conn2-1" presStyleLbl="parChTrans1D2" presStyleIdx="0" presStyleCnt="1"/>
      <dgm:spPr/>
    </dgm:pt>
    <dgm:pt modelId="{DA7691F1-E60E-4589-BB9C-1E7E1FAB263F}" type="pres">
      <dgm:prSet presAssocID="{604B3515-858C-4F26-85CF-BEE3D8AE4F54}" presName="connTx" presStyleLbl="parChTrans1D2" presStyleIdx="0" presStyleCnt="1"/>
      <dgm:spPr/>
    </dgm:pt>
    <dgm:pt modelId="{633F4AE9-509B-467A-A4C2-4F2C135BE3DB}" type="pres">
      <dgm:prSet presAssocID="{CC7350FD-2B51-4A56-8543-ACFBBC3C4F26}" presName="root2" presStyleCnt="0"/>
      <dgm:spPr/>
    </dgm:pt>
    <dgm:pt modelId="{A525055E-80E3-4E77-BB12-E6F773C2CD22}" type="pres">
      <dgm:prSet presAssocID="{CC7350FD-2B51-4A56-8543-ACFBBC3C4F26}" presName="LevelTwoTextNode" presStyleLbl="node2" presStyleIdx="0" presStyleCnt="1" custLinFactNeighborX="0" custLinFactNeighborY="1066">
        <dgm:presLayoutVars>
          <dgm:chPref val="3"/>
        </dgm:presLayoutVars>
      </dgm:prSet>
      <dgm:spPr/>
    </dgm:pt>
    <dgm:pt modelId="{F6B04FD2-6490-4A1A-9C49-74053CCCADE3}" type="pres">
      <dgm:prSet presAssocID="{CC7350FD-2B51-4A56-8543-ACFBBC3C4F26}" presName="level3hierChild" presStyleCnt="0"/>
      <dgm:spPr/>
    </dgm:pt>
    <dgm:pt modelId="{B22878A4-E944-4AA5-AC47-7C227623FFD1}" type="pres">
      <dgm:prSet presAssocID="{AA2449C1-BDD9-44F3-A114-C522198FC25C}" presName="conn2-1" presStyleLbl="parChTrans1D3" presStyleIdx="0" presStyleCnt="2"/>
      <dgm:spPr/>
    </dgm:pt>
    <dgm:pt modelId="{D5D1FD17-72C6-43BE-A348-721B4695F8E8}" type="pres">
      <dgm:prSet presAssocID="{AA2449C1-BDD9-44F3-A114-C522198FC25C}" presName="connTx" presStyleLbl="parChTrans1D3" presStyleIdx="0" presStyleCnt="2"/>
      <dgm:spPr/>
    </dgm:pt>
    <dgm:pt modelId="{87B97DC4-21AF-4C26-88C8-8335AD45EFFC}" type="pres">
      <dgm:prSet presAssocID="{CAA65C5B-48C7-473B-8849-B8E0DB4E1547}" presName="root2" presStyleCnt="0"/>
      <dgm:spPr/>
    </dgm:pt>
    <dgm:pt modelId="{174E5DBA-421C-43CE-8007-51C8F2B1A439}" type="pres">
      <dgm:prSet presAssocID="{CAA65C5B-48C7-473B-8849-B8E0DB4E1547}" presName="LevelTwoTextNode" presStyleLbl="node3" presStyleIdx="0" presStyleCnt="2" custLinFactY="58740" custLinFactNeighborX="213" custLinFactNeighborY="100000">
        <dgm:presLayoutVars>
          <dgm:chPref val="3"/>
        </dgm:presLayoutVars>
      </dgm:prSet>
      <dgm:spPr/>
    </dgm:pt>
    <dgm:pt modelId="{977C92BF-A0B1-4CE0-8DB5-6C6A825F4771}" type="pres">
      <dgm:prSet presAssocID="{CAA65C5B-48C7-473B-8849-B8E0DB4E1547}" presName="level3hierChild" presStyleCnt="0"/>
      <dgm:spPr/>
    </dgm:pt>
    <dgm:pt modelId="{B8300AC9-7076-4528-B9E1-0EB0DDB838CB}" type="pres">
      <dgm:prSet presAssocID="{4950EE0A-3FC1-4F9A-B80E-4C75288D882F}" presName="conn2-1" presStyleLbl="parChTrans1D3" presStyleIdx="1" presStyleCnt="2"/>
      <dgm:spPr/>
    </dgm:pt>
    <dgm:pt modelId="{86E8EBCB-ED5D-4031-BABB-6E9EF875A26A}" type="pres">
      <dgm:prSet presAssocID="{4950EE0A-3FC1-4F9A-B80E-4C75288D882F}" presName="connTx" presStyleLbl="parChTrans1D3" presStyleIdx="1" presStyleCnt="2"/>
      <dgm:spPr/>
    </dgm:pt>
    <dgm:pt modelId="{CE90D9B0-9C02-4135-A630-F8A5D427265E}" type="pres">
      <dgm:prSet presAssocID="{B40BCCEE-472F-4A53-B6DA-B4A0F335EA46}" presName="root2" presStyleCnt="0"/>
      <dgm:spPr/>
    </dgm:pt>
    <dgm:pt modelId="{9DCF3546-AF0D-473A-901F-BC5AAF1E884B}" type="pres">
      <dgm:prSet presAssocID="{B40BCCEE-472F-4A53-B6DA-B4A0F335EA46}" presName="LevelTwoTextNode" presStyleLbl="node3" presStyleIdx="1" presStyleCnt="2" custLinFactY="-14676" custLinFactNeighborX="213" custLinFactNeighborY="-100000">
        <dgm:presLayoutVars>
          <dgm:chPref val="3"/>
        </dgm:presLayoutVars>
      </dgm:prSet>
      <dgm:spPr/>
    </dgm:pt>
    <dgm:pt modelId="{7C9CCEB3-0D5A-4D79-A761-804BD51C3113}" type="pres">
      <dgm:prSet presAssocID="{B40BCCEE-472F-4A53-B6DA-B4A0F335EA46}" presName="level3hierChild" presStyleCnt="0"/>
      <dgm:spPr/>
    </dgm:pt>
  </dgm:ptLst>
  <dgm:cxnLst>
    <dgm:cxn modelId="{EA6D0B32-77EB-4C6E-B9B7-0B05FC975E7E}" srcId="{EDAD35CA-5191-4BD4-AF45-C92036793665}" destId="{CC7350FD-2B51-4A56-8543-ACFBBC3C4F26}" srcOrd="0" destOrd="0" parTransId="{604B3515-858C-4F26-85CF-BEE3D8AE4F54}" sibTransId="{7485556A-EFD7-4959-8AAB-B04203E96A54}"/>
    <dgm:cxn modelId="{DBB72232-E5B3-4ACE-9D38-1D5F4DEEA9D7}" type="presOf" srcId="{604B3515-858C-4F26-85CF-BEE3D8AE4F54}" destId="{BE4B0C8F-4B48-4E95-AD34-85D6C5A1510A}" srcOrd="0" destOrd="0" presId="urn:microsoft.com/office/officeart/2005/8/layout/hierarchy2"/>
    <dgm:cxn modelId="{6870CB61-7F27-4397-BA20-3DE2017C55E0}" srcId="{DA837FBB-5916-443A-AF4F-C17EE01C31A6}" destId="{EDAD35CA-5191-4BD4-AF45-C92036793665}" srcOrd="0" destOrd="0" parTransId="{1F94282E-78CB-4C29-BEBC-0BC5F5AF22E3}" sibTransId="{AB44FB16-989A-42AF-8BFC-315FD9A044C5}"/>
    <dgm:cxn modelId="{D5B3CD43-10CF-4CE3-960E-5B86538F4560}" type="presOf" srcId="{4950EE0A-3FC1-4F9A-B80E-4C75288D882F}" destId="{B8300AC9-7076-4528-B9E1-0EB0DDB838CB}" srcOrd="0" destOrd="0" presId="urn:microsoft.com/office/officeart/2005/8/layout/hierarchy2"/>
    <dgm:cxn modelId="{EB9E5076-8CD6-43CE-B611-392AB9BDECC9}" type="presOf" srcId="{604B3515-858C-4F26-85CF-BEE3D8AE4F54}" destId="{DA7691F1-E60E-4589-BB9C-1E7E1FAB263F}" srcOrd="1" destOrd="0" presId="urn:microsoft.com/office/officeart/2005/8/layout/hierarchy2"/>
    <dgm:cxn modelId="{979F0E79-9B18-4257-A77D-C02607FDB8A9}" type="presOf" srcId="{4950EE0A-3FC1-4F9A-B80E-4C75288D882F}" destId="{86E8EBCB-ED5D-4031-BABB-6E9EF875A26A}" srcOrd="1" destOrd="0" presId="urn:microsoft.com/office/officeart/2005/8/layout/hierarchy2"/>
    <dgm:cxn modelId="{EFDB6782-3E6A-4F69-8B6D-006E7CA2F9AE}" type="presOf" srcId="{AA2449C1-BDD9-44F3-A114-C522198FC25C}" destId="{B22878A4-E944-4AA5-AC47-7C227623FFD1}" srcOrd="0" destOrd="0" presId="urn:microsoft.com/office/officeart/2005/8/layout/hierarchy2"/>
    <dgm:cxn modelId="{7E050A8B-F081-4F1B-829E-246CB6C9DBAF}" type="presOf" srcId="{DA837FBB-5916-443A-AF4F-C17EE01C31A6}" destId="{956CBAA4-A098-4860-A9D0-05E4EB3CA805}" srcOrd="0" destOrd="0" presId="urn:microsoft.com/office/officeart/2005/8/layout/hierarchy2"/>
    <dgm:cxn modelId="{D3A159A8-4AF9-481C-BCFF-4C8E2E6220DD}" type="presOf" srcId="{B40BCCEE-472F-4A53-B6DA-B4A0F335EA46}" destId="{9DCF3546-AF0D-473A-901F-BC5AAF1E884B}" srcOrd="0" destOrd="0" presId="urn:microsoft.com/office/officeart/2005/8/layout/hierarchy2"/>
    <dgm:cxn modelId="{63D37EAD-FB11-440F-BD47-6C46CF1650DD}" type="presOf" srcId="{CAA65C5B-48C7-473B-8849-B8E0DB4E1547}" destId="{174E5DBA-421C-43CE-8007-51C8F2B1A439}" srcOrd="0" destOrd="0" presId="urn:microsoft.com/office/officeart/2005/8/layout/hierarchy2"/>
    <dgm:cxn modelId="{9C0F9FB5-9248-4E18-A157-E0BC0EF85C12}" srcId="{CC7350FD-2B51-4A56-8543-ACFBBC3C4F26}" destId="{CAA65C5B-48C7-473B-8849-B8E0DB4E1547}" srcOrd="0" destOrd="0" parTransId="{AA2449C1-BDD9-44F3-A114-C522198FC25C}" sibTransId="{17989BF9-668C-4284-A883-2CBC6B4EA5F7}"/>
    <dgm:cxn modelId="{31B63ABF-BFD4-47CA-9855-164B5AFD6D80}" type="presOf" srcId="{CC7350FD-2B51-4A56-8543-ACFBBC3C4F26}" destId="{A525055E-80E3-4E77-BB12-E6F773C2CD22}" srcOrd="0" destOrd="0" presId="urn:microsoft.com/office/officeart/2005/8/layout/hierarchy2"/>
    <dgm:cxn modelId="{28BF18C4-2303-4220-877F-4F00A4743235}" type="presOf" srcId="{EDAD35CA-5191-4BD4-AF45-C92036793665}" destId="{D9327B7C-4563-4DA0-86FC-7F366CCD4F72}" srcOrd="0" destOrd="0" presId="urn:microsoft.com/office/officeart/2005/8/layout/hierarchy2"/>
    <dgm:cxn modelId="{A5A066DC-8EF0-459C-B228-929D2BCE128B}" type="presOf" srcId="{AA2449C1-BDD9-44F3-A114-C522198FC25C}" destId="{D5D1FD17-72C6-43BE-A348-721B4695F8E8}" srcOrd="1" destOrd="0" presId="urn:microsoft.com/office/officeart/2005/8/layout/hierarchy2"/>
    <dgm:cxn modelId="{F33609F6-AB0B-496C-9EB2-5349F26EFA4A}" srcId="{CC7350FD-2B51-4A56-8543-ACFBBC3C4F26}" destId="{B40BCCEE-472F-4A53-B6DA-B4A0F335EA46}" srcOrd="1" destOrd="0" parTransId="{4950EE0A-3FC1-4F9A-B80E-4C75288D882F}" sibTransId="{7E96ABD6-04E2-4A02-BA5E-9F3C86D2EB95}"/>
    <dgm:cxn modelId="{60B139B3-B7E1-4887-B151-198721FDF6AA}" type="presParOf" srcId="{956CBAA4-A098-4860-A9D0-05E4EB3CA805}" destId="{C28BF016-3685-4FA6-8F30-6A5AF134B004}" srcOrd="0" destOrd="0" presId="urn:microsoft.com/office/officeart/2005/8/layout/hierarchy2"/>
    <dgm:cxn modelId="{600EC7A1-E14D-4CDB-A2CB-F9F4EBDE68EF}" type="presParOf" srcId="{C28BF016-3685-4FA6-8F30-6A5AF134B004}" destId="{D9327B7C-4563-4DA0-86FC-7F366CCD4F72}" srcOrd="0" destOrd="0" presId="urn:microsoft.com/office/officeart/2005/8/layout/hierarchy2"/>
    <dgm:cxn modelId="{98CF2B38-8270-4E0A-ACF0-D4D721818C82}" type="presParOf" srcId="{C28BF016-3685-4FA6-8F30-6A5AF134B004}" destId="{A7DA32AE-5EB1-4173-B6E0-0C04957FC842}" srcOrd="1" destOrd="0" presId="urn:microsoft.com/office/officeart/2005/8/layout/hierarchy2"/>
    <dgm:cxn modelId="{3BDA7022-52C3-4A74-B215-99660F4A91BE}" type="presParOf" srcId="{A7DA32AE-5EB1-4173-B6E0-0C04957FC842}" destId="{BE4B0C8F-4B48-4E95-AD34-85D6C5A1510A}" srcOrd="0" destOrd="0" presId="urn:microsoft.com/office/officeart/2005/8/layout/hierarchy2"/>
    <dgm:cxn modelId="{FA919E0D-B003-4E0B-98DA-C97D656D3D94}" type="presParOf" srcId="{BE4B0C8F-4B48-4E95-AD34-85D6C5A1510A}" destId="{DA7691F1-E60E-4589-BB9C-1E7E1FAB263F}" srcOrd="0" destOrd="0" presId="urn:microsoft.com/office/officeart/2005/8/layout/hierarchy2"/>
    <dgm:cxn modelId="{FA601088-8E00-478F-8479-706D022679DA}" type="presParOf" srcId="{A7DA32AE-5EB1-4173-B6E0-0C04957FC842}" destId="{633F4AE9-509B-467A-A4C2-4F2C135BE3DB}" srcOrd="1" destOrd="0" presId="urn:microsoft.com/office/officeart/2005/8/layout/hierarchy2"/>
    <dgm:cxn modelId="{6D53DEDF-84C4-4304-BDF2-25E13B9ECE98}" type="presParOf" srcId="{633F4AE9-509B-467A-A4C2-4F2C135BE3DB}" destId="{A525055E-80E3-4E77-BB12-E6F773C2CD22}" srcOrd="0" destOrd="0" presId="urn:microsoft.com/office/officeart/2005/8/layout/hierarchy2"/>
    <dgm:cxn modelId="{A9EBB596-7260-40B1-96DE-47F2AF39CF4B}" type="presParOf" srcId="{633F4AE9-509B-467A-A4C2-4F2C135BE3DB}" destId="{F6B04FD2-6490-4A1A-9C49-74053CCCADE3}" srcOrd="1" destOrd="0" presId="urn:microsoft.com/office/officeart/2005/8/layout/hierarchy2"/>
    <dgm:cxn modelId="{150348C7-0F65-4201-BC40-8D57FDB6D15A}" type="presParOf" srcId="{F6B04FD2-6490-4A1A-9C49-74053CCCADE3}" destId="{B22878A4-E944-4AA5-AC47-7C227623FFD1}" srcOrd="0" destOrd="0" presId="urn:microsoft.com/office/officeart/2005/8/layout/hierarchy2"/>
    <dgm:cxn modelId="{31CFED9B-6F77-47F2-8925-7D570458E7E2}" type="presParOf" srcId="{B22878A4-E944-4AA5-AC47-7C227623FFD1}" destId="{D5D1FD17-72C6-43BE-A348-721B4695F8E8}" srcOrd="0" destOrd="0" presId="urn:microsoft.com/office/officeart/2005/8/layout/hierarchy2"/>
    <dgm:cxn modelId="{67C62C8F-28E3-4E1A-BE85-D075AF8A597F}" type="presParOf" srcId="{F6B04FD2-6490-4A1A-9C49-74053CCCADE3}" destId="{87B97DC4-21AF-4C26-88C8-8335AD45EFFC}" srcOrd="1" destOrd="0" presId="urn:microsoft.com/office/officeart/2005/8/layout/hierarchy2"/>
    <dgm:cxn modelId="{C154461D-5A9D-45A9-891C-017EA7775E2B}" type="presParOf" srcId="{87B97DC4-21AF-4C26-88C8-8335AD45EFFC}" destId="{174E5DBA-421C-43CE-8007-51C8F2B1A439}" srcOrd="0" destOrd="0" presId="urn:microsoft.com/office/officeart/2005/8/layout/hierarchy2"/>
    <dgm:cxn modelId="{204CB575-6D2F-4CB6-8A52-271F8234CEF7}" type="presParOf" srcId="{87B97DC4-21AF-4C26-88C8-8335AD45EFFC}" destId="{977C92BF-A0B1-4CE0-8DB5-6C6A825F4771}" srcOrd="1" destOrd="0" presId="urn:microsoft.com/office/officeart/2005/8/layout/hierarchy2"/>
    <dgm:cxn modelId="{E99E0DA4-6EC6-4212-8F8C-091A2750F789}" type="presParOf" srcId="{F6B04FD2-6490-4A1A-9C49-74053CCCADE3}" destId="{B8300AC9-7076-4528-B9E1-0EB0DDB838CB}" srcOrd="2" destOrd="0" presId="urn:microsoft.com/office/officeart/2005/8/layout/hierarchy2"/>
    <dgm:cxn modelId="{031E49B9-48FC-42A5-8ED2-42E2F799EC60}" type="presParOf" srcId="{B8300AC9-7076-4528-B9E1-0EB0DDB838CB}" destId="{86E8EBCB-ED5D-4031-BABB-6E9EF875A26A}" srcOrd="0" destOrd="0" presId="urn:microsoft.com/office/officeart/2005/8/layout/hierarchy2"/>
    <dgm:cxn modelId="{2414D789-EF3C-4DBE-A83B-947CED2F7E45}" type="presParOf" srcId="{F6B04FD2-6490-4A1A-9C49-74053CCCADE3}" destId="{CE90D9B0-9C02-4135-A630-F8A5D427265E}" srcOrd="3" destOrd="0" presId="urn:microsoft.com/office/officeart/2005/8/layout/hierarchy2"/>
    <dgm:cxn modelId="{08750A3A-6757-4E9D-9C57-24C78F395DA3}" type="presParOf" srcId="{CE90D9B0-9C02-4135-A630-F8A5D427265E}" destId="{9DCF3546-AF0D-473A-901F-BC5AAF1E884B}" srcOrd="0" destOrd="0" presId="urn:microsoft.com/office/officeart/2005/8/layout/hierarchy2"/>
    <dgm:cxn modelId="{D475D58E-0A48-45A9-9FDC-C548C5059BF5}" type="presParOf" srcId="{CE90D9B0-9C02-4135-A630-F8A5D427265E}" destId="{7C9CCEB3-0D5A-4D79-A761-804BD51C311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394" y="1130662"/>
          <a:ext cx="949957" cy="474978"/>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dirty="0"/>
            <a:t>3d</a:t>
          </a:r>
          <a:r>
            <a:rPr lang="nl-NL" sz="2900" kern="1200" baseline="30000" dirty="0"/>
            <a:t>9</a:t>
          </a:r>
          <a:endParaRPr lang="en-US" sz="2900" kern="1200" baseline="30000" dirty="0"/>
        </a:p>
      </dsp:txBody>
      <dsp:txXfrm>
        <a:off x="16306" y="1144574"/>
        <a:ext cx="922133" cy="447154"/>
      </dsp:txXfrm>
    </dsp:sp>
    <dsp:sp modelId="{BE4B0C8F-4B48-4E95-AD34-85D6C5A1510A}">
      <dsp:nvSpPr>
        <dsp:cNvPr id="0" name=""/>
        <dsp:cNvSpPr/>
      </dsp:nvSpPr>
      <dsp:spPr>
        <a:xfrm rot="45805">
          <a:off x="952334" y="1355061"/>
          <a:ext cx="380016" cy="31245"/>
        </a:xfrm>
        <a:custGeom>
          <a:avLst/>
          <a:gdLst/>
          <a:ahLst/>
          <a:cxnLst/>
          <a:rect l="0" t="0" r="0" b="0"/>
          <a:pathLst>
            <a:path>
              <a:moveTo>
                <a:pt x="0" y="15622"/>
              </a:moveTo>
              <a:lnTo>
                <a:pt x="380016" y="15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2842" y="1361183"/>
        <a:ext cx="19000" cy="19000"/>
      </dsp:txXfrm>
    </dsp:sp>
    <dsp:sp modelId="{A525055E-80E3-4E77-BB12-E6F773C2CD22}">
      <dsp:nvSpPr>
        <dsp:cNvPr id="0" name=""/>
        <dsp:cNvSpPr/>
      </dsp:nvSpPr>
      <dsp:spPr>
        <a:xfrm>
          <a:off x="1332334" y="1135725"/>
          <a:ext cx="949957" cy="474978"/>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endParaRPr lang="en-US" sz="2900" kern="1200" dirty="0"/>
        </a:p>
      </dsp:txBody>
      <dsp:txXfrm>
        <a:off x="1346246" y="1149637"/>
        <a:ext cx="922133" cy="447154"/>
      </dsp:txXfrm>
    </dsp:sp>
    <dsp:sp modelId="{B22878A4-E944-4AA5-AC47-7C227623FFD1}">
      <dsp:nvSpPr>
        <dsp:cNvPr id="0" name=""/>
        <dsp:cNvSpPr/>
      </dsp:nvSpPr>
      <dsp:spPr>
        <a:xfrm rot="3074418">
          <a:off x="2168204" y="1595495"/>
          <a:ext cx="610179" cy="31245"/>
        </a:xfrm>
        <a:custGeom>
          <a:avLst/>
          <a:gdLst/>
          <a:ahLst/>
          <a:cxnLst/>
          <a:rect l="0" t="0" r="0" b="0"/>
          <a:pathLst>
            <a:path>
              <a:moveTo>
                <a:pt x="0" y="15622"/>
              </a:moveTo>
              <a:lnTo>
                <a:pt x="610179"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8040" y="1595863"/>
        <a:ext cx="30508" cy="30508"/>
      </dsp:txXfrm>
    </dsp:sp>
    <dsp:sp modelId="{174E5DBA-421C-43CE-8007-51C8F2B1A439}">
      <dsp:nvSpPr>
        <dsp:cNvPr id="0" name=""/>
        <dsp:cNvSpPr/>
      </dsp:nvSpPr>
      <dsp:spPr>
        <a:xfrm>
          <a:off x="2664297" y="1611531"/>
          <a:ext cx="949957" cy="474978"/>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5/2</a:t>
          </a:r>
          <a:endParaRPr lang="en-US" sz="2900" kern="1200" baseline="-25000" dirty="0"/>
        </a:p>
      </dsp:txBody>
      <dsp:txXfrm>
        <a:off x="2678209" y="1625443"/>
        <a:ext cx="922133" cy="447154"/>
      </dsp:txXfrm>
    </dsp:sp>
    <dsp:sp modelId="{B8300AC9-7076-4528-B9E1-0EB0DDB838CB}">
      <dsp:nvSpPr>
        <dsp:cNvPr id="0" name=""/>
        <dsp:cNvSpPr/>
      </dsp:nvSpPr>
      <dsp:spPr>
        <a:xfrm rot="19445347">
          <a:off x="2237468" y="1219274"/>
          <a:ext cx="471653" cy="31245"/>
        </a:xfrm>
        <a:custGeom>
          <a:avLst/>
          <a:gdLst/>
          <a:ahLst/>
          <a:cxnLst/>
          <a:rect l="0" t="0" r="0" b="0"/>
          <a:pathLst>
            <a:path>
              <a:moveTo>
                <a:pt x="0" y="15622"/>
              </a:moveTo>
              <a:lnTo>
                <a:pt x="471653"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461503" y="1223105"/>
        <a:ext cx="23582" cy="23582"/>
      </dsp:txXfrm>
    </dsp:sp>
    <dsp:sp modelId="{9DCF3546-AF0D-473A-901F-BC5AAF1E884B}">
      <dsp:nvSpPr>
        <dsp:cNvPr id="0" name=""/>
        <dsp:cNvSpPr/>
      </dsp:nvSpPr>
      <dsp:spPr>
        <a:xfrm>
          <a:off x="2664297" y="859088"/>
          <a:ext cx="949957" cy="474978"/>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3/2</a:t>
          </a:r>
          <a:endParaRPr lang="en-US" sz="2900" kern="1200" baseline="-25000" dirty="0"/>
        </a:p>
      </dsp:txBody>
      <dsp:txXfrm>
        <a:off x="2678209" y="873000"/>
        <a:ext cx="922133" cy="447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2" y="937799"/>
          <a:ext cx="1001325" cy="50066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dirty="0"/>
            <a:t>2p</a:t>
          </a:r>
          <a:r>
            <a:rPr lang="nl-NL" sz="3100" kern="1200" baseline="30000" dirty="0"/>
            <a:t>5</a:t>
          </a:r>
          <a:endParaRPr lang="en-US" sz="3100" kern="1200" baseline="30000" dirty="0"/>
        </a:p>
      </dsp:txBody>
      <dsp:txXfrm>
        <a:off x="15356" y="952463"/>
        <a:ext cx="971997" cy="471334"/>
      </dsp:txXfrm>
    </dsp:sp>
    <dsp:sp modelId="{BE4B0C8F-4B48-4E95-AD34-85D6C5A1510A}">
      <dsp:nvSpPr>
        <dsp:cNvPr id="0" name=""/>
        <dsp:cNvSpPr/>
      </dsp:nvSpPr>
      <dsp:spPr>
        <a:xfrm rot="45805">
          <a:off x="1001999" y="1171837"/>
          <a:ext cx="400565" cy="37924"/>
        </a:xfrm>
        <a:custGeom>
          <a:avLst/>
          <a:gdLst/>
          <a:ahLst/>
          <a:cxnLst/>
          <a:rect l="0" t="0" r="0" b="0"/>
          <a:pathLst>
            <a:path>
              <a:moveTo>
                <a:pt x="0" y="18962"/>
              </a:moveTo>
              <a:lnTo>
                <a:pt x="400565" y="1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268" y="1180785"/>
        <a:ext cx="20028" cy="20028"/>
      </dsp:txXfrm>
    </dsp:sp>
    <dsp:sp modelId="{A525055E-80E3-4E77-BB12-E6F773C2CD22}">
      <dsp:nvSpPr>
        <dsp:cNvPr id="0" name=""/>
        <dsp:cNvSpPr/>
      </dsp:nvSpPr>
      <dsp:spPr>
        <a:xfrm>
          <a:off x="1402547" y="943136"/>
          <a:ext cx="1001325" cy="50066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endParaRPr lang="en-US" sz="3100" kern="1200" dirty="0"/>
        </a:p>
      </dsp:txBody>
      <dsp:txXfrm>
        <a:off x="1417211" y="957800"/>
        <a:ext cx="971997" cy="471334"/>
      </dsp:txXfrm>
    </dsp:sp>
    <dsp:sp modelId="{B22878A4-E944-4AA5-AC47-7C227623FFD1}">
      <dsp:nvSpPr>
        <dsp:cNvPr id="0" name=""/>
        <dsp:cNvSpPr/>
      </dsp:nvSpPr>
      <dsp:spPr>
        <a:xfrm rot="2488153">
          <a:off x="2342669" y="1336179"/>
          <a:ext cx="488280" cy="37924"/>
        </a:xfrm>
        <a:custGeom>
          <a:avLst/>
          <a:gdLst/>
          <a:ahLst/>
          <a:cxnLst/>
          <a:rect l="0" t="0" r="0" b="0"/>
          <a:pathLst>
            <a:path>
              <a:moveTo>
                <a:pt x="0" y="18962"/>
              </a:moveTo>
              <a:lnTo>
                <a:pt x="488280"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03" y="1342935"/>
        <a:ext cx="24414" cy="24414"/>
      </dsp:txXfrm>
    </dsp:sp>
    <dsp:sp modelId="{174E5DBA-421C-43CE-8007-51C8F2B1A439}">
      <dsp:nvSpPr>
        <dsp:cNvPr id="0" name=""/>
        <dsp:cNvSpPr/>
      </dsp:nvSpPr>
      <dsp:spPr>
        <a:xfrm>
          <a:off x="2769747" y="1266484"/>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3/2</a:t>
          </a:r>
          <a:endParaRPr lang="en-US" sz="3100" kern="1200" baseline="-25000" dirty="0"/>
        </a:p>
      </dsp:txBody>
      <dsp:txXfrm>
        <a:off x="2784411" y="1281148"/>
        <a:ext cx="971997" cy="471334"/>
      </dsp:txXfrm>
    </dsp:sp>
    <dsp:sp modelId="{B8300AC9-7076-4528-B9E1-0EB0DDB838CB}">
      <dsp:nvSpPr>
        <dsp:cNvPr id="0" name=""/>
        <dsp:cNvSpPr/>
      </dsp:nvSpPr>
      <dsp:spPr>
        <a:xfrm rot="18283711">
          <a:off x="2252342" y="885095"/>
          <a:ext cx="704281" cy="37924"/>
        </a:xfrm>
        <a:custGeom>
          <a:avLst/>
          <a:gdLst/>
          <a:ahLst/>
          <a:cxnLst/>
          <a:rect l="0" t="0" r="0" b="0"/>
          <a:pathLst>
            <a:path>
              <a:moveTo>
                <a:pt x="0" y="18962"/>
              </a:moveTo>
              <a:lnTo>
                <a:pt x="704281"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586876" y="886450"/>
        <a:ext cx="35214" cy="35214"/>
      </dsp:txXfrm>
    </dsp:sp>
    <dsp:sp modelId="{9DCF3546-AF0D-473A-901F-BC5AAF1E884B}">
      <dsp:nvSpPr>
        <dsp:cNvPr id="0" name=""/>
        <dsp:cNvSpPr/>
      </dsp:nvSpPr>
      <dsp:spPr>
        <a:xfrm>
          <a:off x="2805094" y="364315"/>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1/2</a:t>
          </a:r>
          <a:endParaRPr lang="en-US" sz="3100" kern="1200" baseline="-25000" dirty="0"/>
        </a:p>
      </dsp:txBody>
      <dsp:txXfrm>
        <a:off x="2819758" y="378979"/>
        <a:ext cx="971997" cy="4713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84" y="639686"/>
          <a:ext cx="518360" cy="259180"/>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3d</a:t>
          </a:r>
          <a:r>
            <a:rPr lang="nl-NL" sz="1600" kern="1200" baseline="30000" dirty="0"/>
            <a:t>9</a:t>
          </a:r>
          <a:endParaRPr lang="en-US" sz="1600" kern="1200" baseline="30000" dirty="0"/>
        </a:p>
      </dsp:txBody>
      <dsp:txXfrm>
        <a:off x="7675" y="647277"/>
        <a:ext cx="503178" cy="243998"/>
      </dsp:txXfrm>
    </dsp:sp>
    <dsp:sp modelId="{BE4B0C8F-4B48-4E95-AD34-85D6C5A1510A}">
      <dsp:nvSpPr>
        <dsp:cNvPr id="0" name=""/>
        <dsp:cNvSpPr/>
      </dsp:nvSpPr>
      <dsp:spPr>
        <a:xfrm rot="45805">
          <a:off x="518435" y="755496"/>
          <a:ext cx="207362" cy="30322"/>
        </a:xfrm>
        <a:custGeom>
          <a:avLst/>
          <a:gdLst/>
          <a:ahLst/>
          <a:cxnLst/>
          <a:rect l="0" t="0" r="0" b="0"/>
          <a:pathLst>
            <a:path>
              <a:moveTo>
                <a:pt x="0" y="15161"/>
              </a:moveTo>
              <a:lnTo>
                <a:pt x="207362" y="15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932" y="765473"/>
        <a:ext cx="10368" cy="10368"/>
      </dsp:txXfrm>
    </dsp:sp>
    <dsp:sp modelId="{A525055E-80E3-4E77-BB12-E6F773C2CD22}">
      <dsp:nvSpPr>
        <dsp:cNvPr id="0" name=""/>
        <dsp:cNvSpPr/>
      </dsp:nvSpPr>
      <dsp:spPr>
        <a:xfrm>
          <a:off x="725788" y="642449"/>
          <a:ext cx="518360" cy="259180"/>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endParaRPr lang="en-US" sz="1600" kern="1200" dirty="0"/>
        </a:p>
      </dsp:txBody>
      <dsp:txXfrm>
        <a:off x="733379" y="650040"/>
        <a:ext cx="503178" cy="243998"/>
      </dsp:txXfrm>
    </dsp:sp>
    <dsp:sp modelId="{B22878A4-E944-4AA5-AC47-7C227623FFD1}">
      <dsp:nvSpPr>
        <dsp:cNvPr id="0" name=""/>
        <dsp:cNvSpPr/>
      </dsp:nvSpPr>
      <dsp:spPr>
        <a:xfrm rot="3082641">
          <a:off x="1181704" y="886693"/>
          <a:ext cx="332317" cy="30322"/>
        </a:xfrm>
        <a:custGeom>
          <a:avLst/>
          <a:gdLst/>
          <a:ahLst/>
          <a:cxnLst/>
          <a:rect l="0" t="0" r="0" b="0"/>
          <a:pathLst>
            <a:path>
              <a:moveTo>
                <a:pt x="0" y="15161"/>
              </a:moveTo>
              <a:lnTo>
                <a:pt x="332317"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39555" y="893546"/>
        <a:ext cx="16615" cy="16615"/>
      </dsp:txXfrm>
    </dsp:sp>
    <dsp:sp modelId="{174E5DBA-421C-43CE-8007-51C8F2B1A439}">
      <dsp:nvSpPr>
        <dsp:cNvPr id="0" name=""/>
        <dsp:cNvSpPr/>
      </dsp:nvSpPr>
      <dsp:spPr>
        <a:xfrm>
          <a:off x="1451577" y="902080"/>
          <a:ext cx="518360" cy="259180"/>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r>
            <a:rPr lang="nl-NL" sz="1600" kern="1200" baseline="-25000" dirty="0"/>
            <a:t>5/2</a:t>
          </a:r>
          <a:endParaRPr lang="en-US" sz="1600" kern="1200" baseline="-25000" dirty="0"/>
        </a:p>
      </dsp:txBody>
      <dsp:txXfrm>
        <a:off x="1459168" y="909671"/>
        <a:ext cx="503178" cy="243998"/>
      </dsp:txXfrm>
    </dsp:sp>
    <dsp:sp modelId="{B8300AC9-7076-4528-B9E1-0EB0DDB838CB}">
      <dsp:nvSpPr>
        <dsp:cNvPr id="0" name=""/>
        <dsp:cNvSpPr/>
      </dsp:nvSpPr>
      <dsp:spPr>
        <a:xfrm rot="19437335">
          <a:off x="1219593" y="681402"/>
          <a:ext cx="256540" cy="30322"/>
        </a:xfrm>
        <a:custGeom>
          <a:avLst/>
          <a:gdLst/>
          <a:ahLst/>
          <a:cxnLst/>
          <a:rect l="0" t="0" r="0" b="0"/>
          <a:pathLst>
            <a:path>
              <a:moveTo>
                <a:pt x="0" y="15161"/>
              </a:moveTo>
              <a:lnTo>
                <a:pt x="256540"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341449" y="690150"/>
        <a:ext cx="12827" cy="12827"/>
      </dsp:txXfrm>
    </dsp:sp>
    <dsp:sp modelId="{9DCF3546-AF0D-473A-901F-BC5AAF1E884B}">
      <dsp:nvSpPr>
        <dsp:cNvPr id="0" name=""/>
        <dsp:cNvSpPr/>
      </dsp:nvSpPr>
      <dsp:spPr>
        <a:xfrm>
          <a:off x="1451577" y="491497"/>
          <a:ext cx="518360" cy="259180"/>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r>
            <a:rPr lang="nl-NL" sz="1600" kern="1200" baseline="-25000" dirty="0"/>
            <a:t>3/2</a:t>
          </a:r>
          <a:endParaRPr lang="en-US" sz="1600" kern="1200" baseline="-25000" dirty="0"/>
        </a:p>
      </dsp:txBody>
      <dsp:txXfrm>
        <a:off x="1459168" y="499088"/>
        <a:ext cx="503178" cy="2439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2" y="937799"/>
          <a:ext cx="1001325" cy="50066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dirty="0"/>
            <a:t>2p</a:t>
          </a:r>
          <a:r>
            <a:rPr lang="nl-NL" sz="3100" kern="1200" baseline="30000" dirty="0"/>
            <a:t>5</a:t>
          </a:r>
          <a:endParaRPr lang="en-US" sz="3100" kern="1200" baseline="30000" dirty="0"/>
        </a:p>
      </dsp:txBody>
      <dsp:txXfrm>
        <a:off x="15356" y="952463"/>
        <a:ext cx="971997" cy="471334"/>
      </dsp:txXfrm>
    </dsp:sp>
    <dsp:sp modelId="{BE4B0C8F-4B48-4E95-AD34-85D6C5A1510A}">
      <dsp:nvSpPr>
        <dsp:cNvPr id="0" name=""/>
        <dsp:cNvSpPr/>
      </dsp:nvSpPr>
      <dsp:spPr>
        <a:xfrm rot="45805">
          <a:off x="1001999" y="1171837"/>
          <a:ext cx="400565" cy="37924"/>
        </a:xfrm>
        <a:custGeom>
          <a:avLst/>
          <a:gdLst/>
          <a:ahLst/>
          <a:cxnLst/>
          <a:rect l="0" t="0" r="0" b="0"/>
          <a:pathLst>
            <a:path>
              <a:moveTo>
                <a:pt x="0" y="18962"/>
              </a:moveTo>
              <a:lnTo>
                <a:pt x="400565" y="1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268" y="1180785"/>
        <a:ext cx="20028" cy="20028"/>
      </dsp:txXfrm>
    </dsp:sp>
    <dsp:sp modelId="{A525055E-80E3-4E77-BB12-E6F773C2CD22}">
      <dsp:nvSpPr>
        <dsp:cNvPr id="0" name=""/>
        <dsp:cNvSpPr/>
      </dsp:nvSpPr>
      <dsp:spPr>
        <a:xfrm>
          <a:off x="1402547" y="943136"/>
          <a:ext cx="1001325" cy="50066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endParaRPr lang="en-US" sz="3100" kern="1200" dirty="0"/>
        </a:p>
      </dsp:txBody>
      <dsp:txXfrm>
        <a:off x="1417211" y="957800"/>
        <a:ext cx="971997" cy="471334"/>
      </dsp:txXfrm>
    </dsp:sp>
    <dsp:sp modelId="{B22878A4-E944-4AA5-AC47-7C227623FFD1}">
      <dsp:nvSpPr>
        <dsp:cNvPr id="0" name=""/>
        <dsp:cNvSpPr/>
      </dsp:nvSpPr>
      <dsp:spPr>
        <a:xfrm rot="2488153">
          <a:off x="2342669" y="1336179"/>
          <a:ext cx="488280" cy="37924"/>
        </a:xfrm>
        <a:custGeom>
          <a:avLst/>
          <a:gdLst/>
          <a:ahLst/>
          <a:cxnLst/>
          <a:rect l="0" t="0" r="0" b="0"/>
          <a:pathLst>
            <a:path>
              <a:moveTo>
                <a:pt x="0" y="18962"/>
              </a:moveTo>
              <a:lnTo>
                <a:pt x="488280"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03" y="1342935"/>
        <a:ext cx="24414" cy="24414"/>
      </dsp:txXfrm>
    </dsp:sp>
    <dsp:sp modelId="{174E5DBA-421C-43CE-8007-51C8F2B1A439}">
      <dsp:nvSpPr>
        <dsp:cNvPr id="0" name=""/>
        <dsp:cNvSpPr/>
      </dsp:nvSpPr>
      <dsp:spPr>
        <a:xfrm>
          <a:off x="2769747" y="1266484"/>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3/2</a:t>
          </a:r>
          <a:endParaRPr lang="en-US" sz="3100" kern="1200" baseline="-25000" dirty="0"/>
        </a:p>
      </dsp:txBody>
      <dsp:txXfrm>
        <a:off x="2784411" y="1281148"/>
        <a:ext cx="971997" cy="471334"/>
      </dsp:txXfrm>
    </dsp:sp>
    <dsp:sp modelId="{B8300AC9-7076-4528-B9E1-0EB0DDB838CB}">
      <dsp:nvSpPr>
        <dsp:cNvPr id="0" name=""/>
        <dsp:cNvSpPr/>
      </dsp:nvSpPr>
      <dsp:spPr>
        <a:xfrm rot="18283711">
          <a:off x="2252342" y="885095"/>
          <a:ext cx="704281" cy="37924"/>
        </a:xfrm>
        <a:custGeom>
          <a:avLst/>
          <a:gdLst/>
          <a:ahLst/>
          <a:cxnLst/>
          <a:rect l="0" t="0" r="0" b="0"/>
          <a:pathLst>
            <a:path>
              <a:moveTo>
                <a:pt x="0" y="18962"/>
              </a:moveTo>
              <a:lnTo>
                <a:pt x="704281"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586876" y="886450"/>
        <a:ext cx="35214" cy="35214"/>
      </dsp:txXfrm>
    </dsp:sp>
    <dsp:sp modelId="{9DCF3546-AF0D-473A-901F-BC5AAF1E884B}">
      <dsp:nvSpPr>
        <dsp:cNvPr id="0" name=""/>
        <dsp:cNvSpPr/>
      </dsp:nvSpPr>
      <dsp:spPr>
        <a:xfrm>
          <a:off x="2805094" y="364315"/>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1/2</a:t>
          </a:r>
          <a:endParaRPr lang="en-US" sz="3100" kern="1200" baseline="-25000" dirty="0"/>
        </a:p>
      </dsp:txBody>
      <dsp:txXfrm>
        <a:off x="2819758" y="378979"/>
        <a:ext cx="971997" cy="4713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84" y="639686"/>
          <a:ext cx="518360" cy="259180"/>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3d</a:t>
          </a:r>
          <a:r>
            <a:rPr lang="nl-NL" sz="1600" kern="1200" baseline="30000" dirty="0"/>
            <a:t>9</a:t>
          </a:r>
          <a:endParaRPr lang="en-US" sz="1600" kern="1200" baseline="30000" dirty="0"/>
        </a:p>
      </dsp:txBody>
      <dsp:txXfrm>
        <a:off x="7675" y="647277"/>
        <a:ext cx="503178" cy="243998"/>
      </dsp:txXfrm>
    </dsp:sp>
    <dsp:sp modelId="{BE4B0C8F-4B48-4E95-AD34-85D6C5A1510A}">
      <dsp:nvSpPr>
        <dsp:cNvPr id="0" name=""/>
        <dsp:cNvSpPr/>
      </dsp:nvSpPr>
      <dsp:spPr>
        <a:xfrm rot="45805">
          <a:off x="518435" y="755496"/>
          <a:ext cx="207362" cy="30322"/>
        </a:xfrm>
        <a:custGeom>
          <a:avLst/>
          <a:gdLst/>
          <a:ahLst/>
          <a:cxnLst/>
          <a:rect l="0" t="0" r="0" b="0"/>
          <a:pathLst>
            <a:path>
              <a:moveTo>
                <a:pt x="0" y="15161"/>
              </a:moveTo>
              <a:lnTo>
                <a:pt x="207362" y="15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932" y="765473"/>
        <a:ext cx="10368" cy="10368"/>
      </dsp:txXfrm>
    </dsp:sp>
    <dsp:sp modelId="{A525055E-80E3-4E77-BB12-E6F773C2CD22}">
      <dsp:nvSpPr>
        <dsp:cNvPr id="0" name=""/>
        <dsp:cNvSpPr/>
      </dsp:nvSpPr>
      <dsp:spPr>
        <a:xfrm>
          <a:off x="725788" y="642449"/>
          <a:ext cx="518360" cy="259180"/>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endParaRPr lang="en-US" sz="1600" kern="1200" dirty="0"/>
        </a:p>
      </dsp:txBody>
      <dsp:txXfrm>
        <a:off x="733379" y="650040"/>
        <a:ext cx="503178" cy="243998"/>
      </dsp:txXfrm>
    </dsp:sp>
    <dsp:sp modelId="{B22878A4-E944-4AA5-AC47-7C227623FFD1}">
      <dsp:nvSpPr>
        <dsp:cNvPr id="0" name=""/>
        <dsp:cNvSpPr/>
      </dsp:nvSpPr>
      <dsp:spPr>
        <a:xfrm rot="3082641">
          <a:off x="1181704" y="886693"/>
          <a:ext cx="332317" cy="30322"/>
        </a:xfrm>
        <a:custGeom>
          <a:avLst/>
          <a:gdLst/>
          <a:ahLst/>
          <a:cxnLst/>
          <a:rect l="0" t="0" r="0" b="0"/>
          <a:pathLst>
            <a:path>
              <a:moveTo>
                <a:pt x="0" y="15161"/>
              </a:moveTo>
              <a:lnTo>
                <a:pt x="332317"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39555" y="893546"/>
        <a:ext cx="16615" cy="16615"/>
      </dsp:txXfrm>
    </dsp:sp>
    <dsp:sp modelId="{174E5DBA-421C-43CE-8007-51C8F2B1A439}">
      <dsp:nvSpPr>
        <dsp:cNvPr id="0" name=""/>
        <dsp:cNvSpPr/>
      </dsp:nvSpPr>
      <dsp:spPr>
        <a:xfrm>
          <a:off x="1451577" y="902080"/>
          <a:ext cx="518360" cy="259180"/>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r>
            <a:rPr lang="nl-NL" sz="1600" kern="1200" baseline="-25000" dirty="0"/>
            <a:t>5/2</a:t>
          </a:r>
          <a:endParaRPr lang="en-US" sz="1600" kern="1200" baseline="-25000" dirty="0"/>
        </a:p>
      </dsp:txBody>
      <dsp:txXfrm>
        <a:off x="1459168" y="909671"/>
        <a:ext cx="503178" cy="243998"/>
      </dsp:txXfrm>
    </dsp:sp>
    <dsp:sp modelId="{B8300AC9-7076-4528-B9E1-0EB0DDB838CB}">
      <dsp:nvSpPr>
        <dsp:cNvPr id="0" name=""/>
        <dsp:cNvSpPr/>
      </dsp:nvSpPr>
      <dsp:spPr>
        <a:xfrm rot="19437335">
          <a:off x="1219593" y="681402"/>
          <a:ext cx="256540" cy="30322"/>
        </a:xfrm>
        <a:custGeom>
          <a:avLst/>
          <a:gdLst/>
          <a:ahLst/>
          <a:cxnLst/>
          <a:rect l="0" t="0" r="0" b="0"/>
          <a:pathLst>
            <a:path>
              <a:moveTo>
                <a:pt x="0" y="15161"/>
              </a:moveTo>
              <a:lnTo>
                <a:pt x="256540"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341449" y="690150"/>
        <a:ext cx="12827" cy="12827"/>
      </dsp:txXfrm>
    </dsp:sp>
    <dsp:sp modelId="{9DCF3546-AF0D-473A-901F-BC5AAF1E884B}">
      <dsp:nvSpPr>
        <dsp:cNvPr id="0" name=""/>
        <dsp:cNvSpPr/>
      </dsp:nvSpPr>
      <dsp:spPr>
        <a:xfrm>
          <a:off x="1451577" y="491497"/>
          <a:ext cx="518360" cy="259180"/>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r>
            <a:rPr lang="nl-NL" sz="1600" kern="1200" baseline="-25000" dirty="0"/>
            <a:t>3/2</a:t>
          </a:r>
          <a:endParaRPr lang="en-US" sz="1600" kern="1200" baseline="-25000" dirty="0"/>
        </a:p>
      </dsp:txBody>
      <dsp:txXfrm>
        <a:off x="1459168" y="499088"/>
        <a:ext cx="503178" cy="2439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064403" y="2379373"/>
          <a:ext cx="827368" cy="41368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2p</a:t>
          </a:r>
          <a:r>
            <a:rPr lang="nl-NL" sz="1800" kern="1200" baseline="30000" dirty="0"/>
            <a:t>5</a:t>
          </a:r>
          <a:r>
            <a:rPr lang="nl-NL" sz="1800" kern="1200" dirty="0"/>
            <a:t>3d</a:t>
          </a:r>
          <a:r>
            <a:rPr lang="nl-NL" sz="1800" kern="1200" baseline="30000" dirty="0"/>
            <a:t>1</a:t>
          </a:r>
          <a:endParaRPr lang="en-US" sz="1800" kern="1200" baseline="30000" dirty="0"/>
        </a:p>
      </dsp:txBody>
      <dsp:txXfrm>
        <a:off x="2076519" y="2391489"/>
        <a:ext cx="803136" cy="389452"/>
      </dsp:txXfrm>
    </dsp:sp>
    <dsp:sp modelId="{BE4B0C8F-4B48-4E95-AD34-85D6C5A1510A}">
      <dsp:nvSpPr>
        <dsp:cNvPr id="0" name=""/>
        <dsp:cNvSpPr/>
      </dsp:nvSpPr>
      <dsp:spPr>
        <a:xfrm rot="16675244">
          <a:off x="1856447" y="1390282"/>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97206" y="1336833"/>
        <a:ext cx="120079" cy="120079"/>
      </dsp:txXfrm>
    </dsp:sp>
    <dsp:sp modelId="{A525055E-80E3-4E77-BB12-E6F773C2CD22}">
      <dsp:nvSpPr>
        <dsp:cNvPr id="0" name=""/>
        <dsp:cNvSpPr/>
      </dsp:nvSpPr>
      <dsp:spPr>
        <a:xfrm>
          <a:off x="3222719" y="689"/>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endParaRPr lang="en-US" sz="1800" kern="1200" dirty="0"/>
        </a:p>
      </dsp:txBody>
      <dsp:txXfrm>
        <a:off x="3234835" y="12805"/>
        <a:ext cx="803136" cy="389452"/>
      </dsp:txXfrm>
    </dsp:sp>
    <dsp:sp modelId="{B22878A4-E944-4AA5-AC47-7C227623FFD1}">
      <dsp:nvSpPr>
        <dsp:cNvPr id="0" name=""/>
        <dsp:cNvSpPr/>
      </dsp:nvSpPr>
      <dsp:spPr>
        <a:xfrm>
          <a:off x="4050088" y="200939"/>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199257"/>
        <a:ext cx="16547" cy="16547"/>
      </dsp:txXfrm>
    </dsp:sp>
    <dsp:sp modelId="{174E5DBA-421C-43CE-8007-51C8F2B1A439}">
      <dsp:nvSpPr>
        <dsp:cNvPr id="0" name=""/>
        <dsp:cNvSpPr/>
      </dsp:nvSpPr>
      <dsp:spPr>
        <a:xfrm>
          <a:off x="4381035" y="689"/>
          <a:ext cx="827368" cy="413684"/>
        </a:xfrm>
        <a:prstGeom prst="roundRect">
          <a:avLst>
            <a:gd name="adj" fmla="val 10000"/>
          </a:avLst>
        </a:prstGeom>
        <a:solidFill>
          <a:srgbClr val="00B05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r>
            <a:rPr lang="nl-NL" sz="1800" kern="1200" baseline="-25000" dirty="0"/>
            <a:t>1</a:t>
          </a:r>
          <a:endParaRPr lang="en-US" sz="1800" kern="1200" baseline="-25000" dirty="0"/>
        </a:p>
      </dsp:txBody>
      <dsp:txXfrm>
        <a:off x="4393151" y="12805"/>
        <a:ext cx="803136" cy="389452"/>
      </dsp:txXfrm>
    </dsp:sp>
    <dsp:sp modelId="{6E920E4F-CDA2-4486-B606-4EB43E565F68}">
      <dsp:nvSpPr>
        <dsp:cNvPr id="0" name=""/>
        <dsp:cNvSpPr/>
      </dsp:nvSpPr>
      <dsp:spPr>
        <a:xfrm rot="16791948">
          <a:off x="2091490" y="1628150"/>
          <a:ext cx="1931511" cy="13183"/>
        </a:xfrm>
        <a:custGeom>
          <a:avLst/>
          <a:gdLst/>
          <a:ahLst/>
          <a:cxnLst/>
          <a:rect l="0" t="0" r="0" b="0"/>
          <a:pathLst>
            <a:path>
              <a:moveTo>
                <a:pt x="0" y="6591"/>
              </a:moveTo>
              <a:lnTo>
                <a:pt x="193151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08958" y="1586454"/>
        <a:ext cx="96575" cy="96575"/>
      </dsp:txXfrm>
    </dsp:sp>
    <dsp:sp modelId="{10A9CC70-7E08-47D7-9DF8-3F77C1EB5032}">
      <dsp:nvSpPr>
        <dsp:cNvPr id="0" name=""/>
        <dsp:cNvSpPr/>
      </dsp:nvSpPr>
      <dsp:spPr>
        <a:xfrm>
          <a:off x="3222719" y="476426"/>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endParaRPr lang="en-US" sz="1800" kern="1200" dirty="0"/>
        </a:p>
      </dsp:txBody>
      <dsp:txXfrm>
        <a:off x="3234835" y="488542"/>
        <a:ext cx="803136" cy="389452"/>
      </dsp:txXfrm>
    </dsp:sp>
    <dsp:sp modelId="{B38BFFE3-546E-4995-B6FF-14FEBA1D14A7}">
      <dsp:nvSpPr>
        <dsp:cNvPr id="0" name=""/>
        <dsp:cNvSpPr/>
      </dsp:nvSpPr>
      <dsp:spPr>
        <a:xfrm>
          <a:off x="4050088" y="676676"/>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674994"/>
        <a:ext cx="16547" cy="16547"/>
      </dsp:txXfrm>
    </dsp:sp>
    <dsp:sp modelId="{52D0533B-D696-4819-86F4-11CE1590F981}">
      <dsp:nvSpPr>
        <dsp:cNvPr id="0" name=""/>
        <dsp:cNvSpPr/>
      </dsp:nvSpPr>
      <dsp:spPr>
        <a:xfrm>
          <a:off x="4381035" y="476426"/>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r>
            <a:rPr lang="nl-NL" sz="1800" kern="1200" baseline="-25000" dirty="0"/>
            <a:t>2</a:t>
          </a:r>
          <a:endParaRPr lang="en-US" sz="1800" kern="1200" baseline="-25000" dirty="0"/>
        </a:p>
      </dsp:txBody>
      <dsp:txXfrm>
        <a:off x="4393151" y="488542"/>
        <a:ext cx="803136" cy="389452"/>
      </dsp:txXfrm>
    </dsp:sp>
    <dsp:sp modelId="{28D3D173-9C1C-4CD0-9F5A-66116336EF5C}">
      <dsp:nvSpPr>
        <dsp:cNvPr id="0" name=""/>
        <dsp:cNvSpPr/>
      </dsp:nvSpPr>
      <dsp:spPr>
        <a:xfrm rot="16983315">
          <a:off x="2324706" y="1866018"/>
          <a:ext cx="1465079" cy="13183"/>
        </a:xfrm>
        <a:custGeom>
          <a:avLst/>
          <a:gdLst/>
          <a:ahLst/>
          <a:cxnLst/>
          <a:rect l="0" t="0" r="0" b="0"/>
          <a:pathLst>
            <a:path>
              <a:moveTo>
                <a:pt x="0" y="6591"/>
              </a:moveTo>
              <a:lnTo>
                <a:pt x="1465079"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0619" y="1835983"/>
        <a:ext cx="73253" cy="73253"/>
      </dsp:txXfrm>
    </dsp:sp>
    <dsp:sp modelId="{574987DB-E2D3-4AC0-968E-070B2EE60C62}">
      <dsp:nvSpPr>
        <dsp:cNvPr id="0" name=""/>
        <dsp:cNvSpPr/>
      </dsp:nvSpPr>
      <dsp:spPr>
        <a:xfrm>
          <a:off x="3222719" y="952163"/>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endParaRPr lang="en-US" sz="1800" kern="1200" dirty="0"/>
        </a:p>
      </dsp:txBody>
      <dsp:txXfrm>
        <a:off x="3234835" y="964279"/>
        <a:ext cx="803136" cy="389452"/>
      </dsp:txXfrm>
    </dsp:sp>
    <dsp:sp modelId="{6D46E4D6-224D-463B-B7C2-CEB80F090A6D}">
      <dsp:nvSpPr>
        <dsp:cNvPr id="0" name=""/>
        <dsp:cNvSpPr/>
      </dsp:nvSpPr>
      <dsp:spPr>
        <a:xfrm>
          <a:off x="4050088" y="1152413"/>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1150731"/>
        <a:ext cx="16547" cy="16547"/>
      </dsp:txXfrm>
    </dsp:sp>
    <dsp:sp modelId="{BC1690DF-C3EC-4E83-9466-C968988466AA}">
      <dsp:nvSpPr>
        <dsp:cNvPr id="0" name=""/>
        <dsp:cNvSpPr/>
      </dsp:nvSpPr>
      <dsp:spPr>
        <a:xfrm>
          <a:off x="4381035" y="952163"/>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r>
            <a:rPr lang="nl-NL" sz="1800" kern="1200" baseline="-25000" dirty="0"/>
            <a:t>3</a:t>
          </a:r>
          <a:endParaRPr lang="en-US" sz="1800" kern="1200" baseline="-25000" dirty="0"/>
        </a:p>
      </dsp:txBody>
      <dsp:txXfrm>
        <a:off x="4393151" y="964279"/>
        <a:ext cx="803136" cy="389452"/>
      </dsp:txXfrm>
    </dsp:sp>
    <dsp:sp modelId="{9A633CD4-F8EB-47D3-8A19-0346A283C95E}">
      <dsp:nvSpPr>
        <dsp:cNvPr id="0" name=""/>
        <dsp:cNvSpPr/>
      </dsp:nvSpPr>
      <dsp:spPr>
        <a:xfrm rot="18289469">
          <a:off x="2767482" y="2341755"/>
          <a:ext cx="579527" cy="13183"/>
        </a:xfrm>
        <a:custGeom>
          <a:avLst/>
          <a:gdLst/>
          <a:ahLst/>
          <a:cxnLst/>
          <a:rect l="0" t="0" r="0" b="0"/>
          <a:pathLst>
            <a:path>
              <a:moveTo>
                <a:pt x="0" y="6591"/>
              </a:moveTo>
              <a:lnTo>
                <a:pt x="579527"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2757" y="2333859"/>
        <a:ext cx="28976" cy="28976"/>
      </dsp:txXfrm>
    </dsp:sp>
    <dsp:sp modelId="{D9A95E16-EFFB-4C5D-9186-A33EBEF1B645}">
      <dsp:nvSpPr>
        <dsp:cNvPr id="0" name=""/>
        <dsp:cNvSpPr/>
      </dsp:nvSpPr>
      <dsp:spPr>
        <a:xfrm>
          <a:off x="3222719" y="190363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endParaRPr lang="en-US" sz="1800" kern="1200" dirty="0"/>
        </a:p>
      </dsp:txBody>
      <dsp:txXfrm>
        <a:off x="3234835" y="1915753"/>
        <a:ext cx="803136" cy="389452"/>
      </dsp:txXfrm>
    </dsp:sp>
    <dsp:sp modelId="{1C75592D-0442-4FB6-8C0A-AB674BA0A542}">
      <dsp:nvSpPr>
        <dsp:cNvPr id="0" name=""/>
        <dsp:cNvSpPr/>
      </dsp:nvSpPr>
      <dsp:spPr>
        <a:xfrm rot="18322543">
          <a:off x="3925369" y="1862374"/>
          <a:ext cx="592398" cy="13183"/>
        </a:xfrm>
        <a:custGeom>
          <a:avLst/>
          <a:gdLst/>
          <a:ahLst/>
          <a:cxnLst/>
          <a:rect l="0" t="0" r="0" b="0"/>
          <a:pathLst>
            <a:path>
              <a:moveTo>
                <a:pt x="0" y="6591"/>
              </a:moveTo>
              <a:lnTo>
                <a:pt x="59239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6758" y="1854156"/>
        <a:ext cx="29619" cy="29619"/>
      </dsp:txXfrm>
    </dsp:sp>
    <dsp:sp modelId="{F4FB4A4A-70D0-4CC2-B013-752F1F77DC96}">
      <dsp:nvSpPr>
        <dsp:cNvPr id="0" name=""/>
        <dsp:cNvSpPr/>
      </dsp:nvSpPr>
      <dsp:spPr>
        <a:xfrm>
          <a:off x="4393049" y="1420611"/>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2</a:t>
          </a:r>
          <a:endParaRPr lang="en-US" sz="1800" kern="1200" baseline="-25000" dirty="0"/>
        </a:p>
      </dsp:txBody>
      <dsp:txXfrm>
        <a:off x="4405165" y="1432727"/>
        <a:ext cx="803136" cy="389452"/>
      </dsp:txXfrm>
    </dsp:sp>
    <dsp:sp modelId="{E5854EE2-7F23-41A1-8D19-B44CF92141D9}">
      <dsp:nvSpPr>
        <dsp:cNvPr id="0" name=""/>
        <dsp:cNvSpPr/>
      </dsp:nvSpPr>
      <dsp:spPr>
        <a:xfrm>
          <a:off x="4050088" y="2103887"/>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2102205"/>
        <a:ext cx="16547" cy="16547"/>
      </dsp:txXfrm>
    </dsp:sp>
    <dsp:sp modelId="{92B162B8-D83F-46F0-AC04-A697EE50FBD0}">
      <dsp:nvSpPr>
        <dsp:cNvPr id="0" name=""/>
        <dsp:cNvSpPr/>
      </dsp:nvSpPr>
      <dsp:spPr>
        <a:xfrm>
          <a:off x="4381035" y="1903637"/>
          <a:ext cx="827368" cy="413684"/>
        </a:xfrm>
        <a:prstGeom prst="roundRect">
          <a:avLst>
            <a:gd name="adj" fmla="val 10000"/>
          </a:avLst>
        </a:prstGeom>
        <a:solidFill>
          <a:srgbClr val="92D05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1</a:t>
          </a:r>
          <a:endParaRPr lang="en-US" sz="1800" kern="1200" baseline="-25000" dirty="0"/>
        </a:p>
      </dsp:txBody>
      <dsp:txXfrm>
        <a:off x="4393151" y="1915753"/>
        <a:ext cx="803136" cy="389452"/>
      </dsp:txXfrm>
    </dsp:sp>
    <dsp:sp modelId="{7B937CF4-DAD6-4BFE-9A15-D270823C74DD}">
      <dsp:nvSpPr>
        <dsp:cNvPr id="0" name=""/>
        <dsp:cNvSpPr/>
      </dsp:nvSpPr>
      <dsp:spPr>
        <a:xfrm rot="3404012">
          <a:off x="3922714" y="2339786"/>
          <a:ext cx="564265" cy="13183"/>
        </a:xfrm>
        <a:custGeom>
          <a:avLst/>
          <a:gdLst/>
          <a:ahLst/>
          <a:cxnLst/>
          <a:rect l="0" t="0" r="0" b="0"/>
          <a:pathLst>
            <a:path>
              <a:moveTo>
                <a:pt x="0" y="6591"/>
              </a:moveTo>
              <a:lnTo>
                <a:pt x="56426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0740" y="2332271"/>
        <a:ext cx="28213" cy="28213"/>
      </dsp:txXfrm>
    </dsp:sp>
    <dsp:sp modelId="{E2ECA88E-6364-4474-BDA7-2FA0511F9EEF}">
      <dsp:nvSpPr>
        <dsp:cNvPr id="0" name=""/>
        <dsp:cNvSpPr/>
      </dsp:nvSpPr>
      <dsp:spPr>
        <a:xfrm>
          <a:off x="4359606" y="2375435"/>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0</a:t>
          </a:r>
          <a:endParaRPr lang="en-US" sz="1800" kern="1200" baseline="-25000" dirty="0"/>
        </a:p>
      </dsp:txBody>
      <dsp:txXfrm>
        <a:off x="4371722" y="2387551"/>
        <a:ext cx="803136" cy="389452"/>
      </dsp:txXfrm>
    </dsp:sp>
    <dsp:sp modelId="{97D99FD1-8842-4C9A-851C-20A1A9EACCCA}">
      <dsp:nvSpPr>
        <dsp:cNvPr id="0" name=""/>
        <dsp:cNvSpPr/>
      </dsp:nvSpPr>
      <dsp:spPr>
        <a:xfrm rot="4249260">
          <a:off x="2553552" y="3055361"/>
          <a:ext cx="1007386" cy="13183"/>
        </a:xfrm>
        <a:custGeom>
          <a:avLst/>
          <a:gdLst/>
          <a:ahLst/>
          <a:cxnLst/>
          <a:rect l="0" t="0" r="0" b="0"/>
          <a:pathLst>
            <a:path>
              <a:moveTo>
                <a:pt x="0" y="6591"/>
              </a:moveTo>
              <a:lnTo>
                <a:pt x="100738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2061" y="3036768"/>
        <a:ext cx="50369" cy="50369"/>
      </dsp:txXfrm>
    </dsp:sp>
    <dsp:sp modelId="{C75D79B8-67BF-4904-8914-E0A23181BFAE}">
      <dsp:nvSpPr>
        <dsp:cNvPr id="0" name=""/>
        <dsp:cNvSpPr/>
      </dsp:nvSpPr>
      <dsp:spPr>
        <a:xfrm>
          <a:off x="3222719" y="333084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endParaRPr lang="en-US" sz="1800" kern="1200" dirty="0"/>
        </a:p>
      </dsp:txBody>
      <dsp:txXfrm>
        <a:off x="3234835" y="3342963"/>
        <a:ext cx="803136" cy="389452"/>
      </dsp:txXfrm>
    </dsp:sp>
    <dsp:sp modelId="{222D2530-B665-40DB-9BB3-02900C494895}">
      <dsp:nvSpPr>
        <dsp:cNvPr id="0" name=""/>
        <dsp:cNvSpPr/>
      </dsp:nvSpPr>
      <dsp:spPr>
        <a:xfrm rot="18289469">
          <a:off x="3925798" y="3293229"/>
          <a:ext cx="579527" cy="13183"/>
        </a:xfrm>
        <a:custGeom>
          <a:avLst/>
          <a:gdLst/>
          <a:ahLst/>
          <a:cxnLst/>
          <a:rect l="0" t="0" r="0" b="0"/>
          <a:pathLst>
            <a:path>
              <a:moveTo>
                <a:pt x="0" y="6591"/>
              </a:moveTo>
              <a:lnTo>
                <a:pt x="57952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1073" y="3285333"/>
        <a:ext cx="28976" cy="28976"/>
      </dsp:txXfrm>
    </dsp:sp>
    <dsp:sp modelId="{D1000099-80EF-41CE-8A76-0B63EE9981B4}">
      <dsp:nvSpPr>
        <dsp:cNvPr id="0" name=""/>
        <dsp:cNvSpPr/>
      </dsp:nvSpPr>
      <dsp:spPr>
        <a:xfrm>
          <a:off x="4381035" y="285511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3</a:t>
          </a:r>
          <a:endParaRPr lang="en-US" sz="1800" kern="1200" baseline="-25000" dirty="0"/>
        </a:p>
      </dsp:txBody>
      <dsp:txXfrm>
        <a:off x="4393151" y="2867226"/>
        <a:ext cx="803136" cy="389452"/>
      </dsp:txXfrm>
    </dsp:sp>
    <dsp:sp modelId="{4A67A7D1-0BA6-4E0A-95D7-B8362CE3886C}">
      <dsp:nvSpPr>
        <dsp:cNvPr id="0" name=""/>
        <dsp:cNvSpPr/>
      </dsp:nvSpPr>
      <dsp:spPr>
        <a:xfrm>
          <a:off x="4050088" y="3531098"/>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3529416"/>
        <a:ext cx="16547" cy="16547"/>
      </dsp:txXfrm>
    </dsp:sp>
    <dsp:sp modelId="{C588A49C-4EF0-4976-97DD-E4785518A04A}">
      <dsp:nvSpPr>
        <dsp:cNvPr id="0" name=""/>
        <dsp:cNvSpPr/>
      </dsp:nvSpPr>
      <dsp:spPr>
        <a:xfrm>
          <a:off x="4381035" y="3330847"/>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2</a:t>
          </a:r>
          <a:endParaRPr lang="en-US" sz="1800" kern="1200" baseline="-25000" dirty="0"/>
        </a:p>
      </dsp:txBody>
      <dsp:txXfrm>
        <a:off x="4393151" y="3342963"/>
        <a:ext cx="803136" cy="389452"/>
      </dsp:txXfrm>
    </dsp:sp>
    <dsp:sp modelId="{32076BE0-816C-41CC-97CA-0AF3444842D2}">
      <dsp:nvSpPr>
        <dsp:cNvPr id="0" name=""/>
        <dsp:cNvSpPr/>
      </dsp:nvSpPr>
      <dsp:spPr>
        <a:xfrm rot="3310531">
          <a:off x="3925798" y="3768966"/>
          <a:ext cx="579527" cy="13183"/>
        </a:xfrm>
        <a:custGeom>
          <a:avLst/>
          <a:gdLst/>
          <a:ahLst/>
          <a:cxnLst/>
          <a:rect l="0" t="0" r="0" b="0"/>
          <a:pathLst>
            <a:path>
              <a:moveTo>
                <a:pt x="0" y="6591"/>
              </a:moveTo>
              <a:lnTo>
                <a:pt x="57952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1073" y="3761070"/>
        <a:ext cx="28976" cy="28976"/>
      </dsp:txXfrm>
    </dsp:sp>
    <dsp:sp modelId="{9F56D6E5-D9CF-4398-ABAB-95120F1C16B5}">
      <dsp:nvSpPr>
        <dsp:cNvPr id="0" name=""/>
        <dsp:cNvSpPr/>
      </dsp:nvSpPr>
      <dsp:spPr>
        <a:xfrm>
          <a:off x="4381035" y="3806584"/>
          <a:ext cx="827368" cy="413684"/>
        </a:xfrm>
        <a:prstGeom prst="roundRect">
          <a:avLst>
            <a:gd name="adj" fmla="val 10000"/>
          </a:avLst>
        </a:prstGeom>
        <a:solidFill>
          <a:srgbClr val="92D05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1</a:t>
          </a:r>
          <a:endParaRPr lang="en-US" sz="1800" kern="1200" baseline="-25000" dirty="0"/>
        </a:p>
      </dsp:txBody>
      <dsp:txXfrm>
        <a:off x="4393151" y="3818700"/>
        <a:ext cx="803136" cy="389452"/>
      </dsp:txXfrm>
    </dsp:sp>
    <dsp:sp modelId="{BA3D464E-289D-4B82-8828-1DA7E4C84B31}">
      <dsp:nvSpPr>
        <dsp:cNvPr id="0" name=""/>
        <dsp:cNvSpPr/>
      </dsp:nvSpPr>
      <dsp:spPr>
        <a:xfrm rot="4924756">
          <a:off x="1856447" y="3768966"/>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97206" y="3715518"/>
        <a:ext cx="120079" cy="120079"/>
      </dsp:txXfrm>
    </dsp:sp>
    <dsp:sp modelId="{A2B6591A-5E5D-4EBF-91EB-0733474097EC}">
      <dsp:nvSpPr>
        <dsp:cNvPr id="0" name=""/>
        <dsp:cNvSpPr/>
      </dsp:nvSpPr>
      <dsp:spPr>
        <a:xfrm>
          <a:off x="3222719" y="4758058"/>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endParaRPr lang="en-US" sz="1800" kern="1200" dirty="0"/>
        </a:p>
      </dsp:txBody>
      <dsp:txXfrm>
        <a:off x="3234835" y="4770174"/>
        <a:ext cx="803136" cy="389452"/>
      </dsp:txXfrm>
    </dsp:sp>
    <dsp:sp modelId="{64C84B2F-2927-4C00-9823-42019BAD511B}">
      <dsp:nvSpPr>
        <dsp:cNvPr id="0" name=""/>
        <dsp:cNvSpPr/>
      </dsp:nvSpPr>
      <dsp:spPr>
        <a:xfrm rot="18169969">
          <a:off x="3919413" y="4718471"/>
          <a:ext cx="570867" cy="13183"/>
        </a:xfrm>
        <a:custGeom>
          <a:avLst/>
          <a:gdLst/>
          <a:ahLst/>
          <a:cxnLst/>
          <a:rect l="0" t="0" r="0" b="0"/>
          <a:pathLst>
            <a:path>
              <a:moveTo>
                <a:pt x="0" y="6591"/>
              </a:moveTo>
              <a:lnTo>
                <a:pt x="57086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0575" y="4710791"/>
        <a:ext cx="28543" cy="28543"/>
      </dsp:txXfrm>
    </dsp:sp>
    <dsp:sp modelId="{8D49E0EA-8314-4428-AA3A-4CCB1ED6ED3C}">
      <dsp:nvSpPr>
        <dsp:cNvPr id="0" name=""/>
        <dsp:cNvSpPr/>
      </dsp:nvSpPr>
      <dsp:spPr>
        <a:xfrm>
          <a:off x="4359606" y="4278383"/>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4</a:t>
          </a:r>
          <a:endParaRPr lang="en-US" sz="1800" kern="1200" baseline="-25000" dirty="0"/>
        </a:p>
      </dsp:txBody>
      <dsp:txXfrm>
        <a:off x="4371722" y="4290499"/>
        <a:ext cx="803136" cy="389452"/>
      </dsp:txXfrm>
    </dsp:sp>
    <dsp:sp modelId="{B9C4D3AE-B7A1-4BB8-BF5C-3BC98C3DCA8C}">
      <dsp:nvSpPr>
        <dsp:cNvPr id="0" name=""/>
        <dsp:cNvSpPr/>
      </dsp:nvSpPr>
      <dsp:spPr>
        <a:xfrm rot="21556261">
          <a:off x="4050075" y="4956339"/>
          <a:ext cx="309543" cy="13183"/>
        </a:xfrm>
        <a:custGeom>
          <a:avLst/>
          <a:gdLst/>
          <a:ahLst/>
          <a:cxnLst/>
          <a:rect l="0" t="0" r="0" b="0"/>
          <a:pathLst>
            <a:path>
              <a:moveTo>
                <a:pt x="0" y="6591"/>
              </a:moveTo>
              <a:lnTo>
                <a:pt x="30954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7108" y="4955192"/>
        <a:ext cx="15477" cy="15477"/>
      </dsp:txXfrm>
    </dsp:sp>
    <dsp:sp modelId="{B6BF4F40-C297-4578-AD57-C182A6260406}">
      <dsp:nvSpPr>
        <dsp:cNvPr id="0" name=""/>
        <dsp:cNvSpPr/>
      </dsp:nvSpPr>
      <dsp:spPr>
        <a:xfrm>
          <a:off x="4359606" y="475412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3</a:t>
          </a:r>
          <a:endParaRPr lang="en-US" sz="1800" kern="1200" baseline="-25000" dirty="0"/>
        </a:p>
      </dsp:txBody>
      <dsp:txXfrm>
        <a:off x="4371722" y="4766236"/>
        <a:ext cx="803136" cy="389452"/>
      </dsp:txXfrm>
    </dsp:sp>
    <dsp:sp modelId="{E5BC9441-1802-42F5-AB29-2028D0034922}">
      <dsp:nvSpPr>
        <dsp:cNvPr id="0" name=""/>
        <dsp:cNvSpPr/>
      </dsp:nvSpPr>
      <dsp:spPr>
        <a:xfrm rot="3404012">
          <a:off x="3922714" y="5194208"/>
          <a:ext cx="564265" cy="13183"/>
        </a:xfrm>
        <a:custGeom>
          <a:avLst/>
          <a:gdLst/>
          <a:ahLst/>
          <a:cxnLst/>
          <a:rect l="0" t="0" r="0" b="0"/>
          <a:pathLst>
            <a:path>
              <a:moveTo>
                <a:pt x="0" y="6591"/>
              </a:moveTo>
              <a:lnTo>
                <a:pt x="56426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0740" y="5186693"/>
        <a:ext cx="28213" cy="28213"/>
      </dsp:txXfrm>
    </dsp:sp>
    <dsp:sp modelId="{70763F6B-E0FB-4E85-B5D7-D8BA6B85E2FB}">
      <dsp:nvSpPr>
        <dsp:cNvPr id="0" name=""/>
        <dsp:cNvSpPr/>
      </dsp:nvSpPr>
      <dsp:spPr>
        <a:xfrm>
          <a:off x="4359606" y="5229856"/>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2</a:t>
          </a:r>
          <a:endParaRPr lang="en-US" sz="1800" kern="1200" baseline="-25000" dirty="0"/>
        </a:p>
      </dsp:txBody>
      <dsp:txXfrm>
        <a:off x="4371722" y="5241972"/>
        <a:ext cx="803136" cy="3894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1367" y="819445"/>
          <a:ext cx="738309" cy="36915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dirty="0"/>
            <a:t>3d</a:t>
          </a:r>
          <a:r>
            <a:rPr lang="nl-NL" sz="2200" kern="1200" baseline="30000" dirty="0"/>
            <a:t>0</a:t>
          </a:r>
          <a:endParaRPr lang="en-US" sz="2200" kern="1200" baseline="30000" dirty="0"/>
        </a:p>
      </dsp:txBody>
      <dsp:txXfrm>
        <a:off x="12179" y="830257"/>
        <a:ext cx="716685" cy="347530"/>
      </dsp:txXfrm>
    </dsp:sp>
    <dsp:sp modelId="{BE4B0C8F-4B48-4E95-AD34-85D6C5A1510A}">
      <dsp:nvSpPr>
        <dsp:cNvPr id="0" name=""/>
        <dsp:cNvSpPr/>
      </dsp:nvSpPr>
      <dsp:spPr>
        <a:xfrm>
          <a:off x="739677" y="987477"/>
          <a:ext cx="295323" cy="33090"/>
        </a:xfrm>
        <a:custGeom>
          <a:avLst/>
          <a:gdLst/>
          <a:ahLst/>
          <a:cxnLst/>
          <a:rect l="0" t="0" r="0" b="0"/>
          <a:pathLst>
            <a:path>
              <a:moveTo>
                <a:pt x="0" y="16545"/>
              </a:moveTo>
              <a:lnTo>
                <a:pt x="295323" y="16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9956" y="996639"/>
        <a:ext cx="14766" cy="14766"/>
      </dsp:txXfrm>
    </dsp:sp>
    <dsp:sp modelId="{A525055E-80E3-4E77-BB12-E6F773C2CD22}">
      <dsp:nvSpPr>
        <dsp:cNvPr id="0" name=""/>
        <dsp:cNvSpPr/>
      </dsp:nvSpPr>
      <dsp:spPr>
        <a:xfrm>
          <a:off x="1035001" y="819445"/>
          <a:ext cx="738309" cy="36915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baseline="30000" dirty="0"/>
            <a:t>1</a:t>
          </a:r>
          <a:r>
            <a:rPr lang="nl-NL" sz="2200" kern="1200" dirty="0"/>
            <a:t>S</a:t>
          </a:r>
          <a:endParaRPr lang="en-US" sz="2200" kern="1200" dirty="0"/>
        </a:p>
      </dsp:txBody>
      <dsp:txXfrm>
        <a:off x="1045813" y="830257"/>
        <a:ext cx="716685" cy="347530"/>
      </dsp:txXfrm>
    </dsp:sp>
    <dsp:sp modelId="{B22878A4-E944-4AA5-AC47-7C227623FFD1}">
      <dsp:nvSpPr>
        <dsp:cNvPr id="0" name=""/>
        <dsp:cNvSpPr/>
      </dsp:nvSpPr>
      <dsp:spPr>
        <a:xfrm>
          <a:off x="1773310" y="987477"/>
          <a:ext cx="295323" cy="33090"/>
        </a:xfrm>
        <a:custGeom>
          <a:avLst/>
          <a:gdLst/>
          <a:ahLst/>
          <a:cxnLst/>
          <a:rect l="0" t="0" r="0" b="0"/>
          <a:pathLst>
            <a:path>
              <a:moveTo>
                <a:pt x="0" y="16545"/>
              </a:moveTo>
              <a:lnTo>
                <a:pt x="295323" y="165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3589" y="996639"/>
        <a:ext cx="14766" cy="14766"/>
      </dsp:txXfrm>
    </dsp:sp>
    <dsp:sp modelId="{174E5DBA-421C-43CE-8007-51C8F2B1A439}">
      <dsp:nvSpPr>
        <dsp:cNvPr id="0" name=""/>
        <dsp:cNvSpPr/>
      </dsp:nvSpPr>
      <dsp:spPr>
        <a:xfrm>
          <a:off x="2068634" y="819445"/>
          <a:ext cx="738309" cy="369154"/>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baseline="30000" dirty="0"/>
            <a:t>1</a:t>
          </a:r>
          <a:r>
            <a:rPr lang="nl-NL" sz="2200" kern="1200" dirty="0"/>
            <a:t>S</a:t>
          </a:r>
          <a:r>
            <a:rPr lang="nl-NL" sz="2200" kern="1200" baseline="-25000" dirty="0"/>
            <a:t>0</a:t>
          </a:r>
          <a:endParaRPr lang="en-US" sz="2200" kern="1200" baseline="-25000" dirty="0"/>
        </a:p>
      </dsp:txBody>
      <dsp:txXfrm>
        <a:off x="2079446" y="830257"/>
        <a:ext cx="716685" cy="3475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064403" y="2379373"/>
          <a:ext cx="827368" cy="41368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2p</a:t>
          </a:r>
          <a:r>
            <a:rPr lang="nl-NL" sz="1800" kern="1200" baseline="30000" dirty="0"/>
            <a:t>5</a:t>
          </a:r>
          <a:r>
            <a:rPr lang="nl-NL" sz="1800" kern="1200" dirty="0"/>
            <a:t>3d</a:t>
          </a:r>
          <a:r>
            <a:rPr lang="nl-NL" sz="1800" kern="1200" baseline="30000" dirty="0"/>
            <a:t>1</a:t>
          </a:r>
          <a:endParaRPr lang="en-US" sz="1800" kern="1200" baseline="30000" dirty="0"/>
        </a:p>
      </dsp:txBody>
      <dsp:txXfrm>
        <a:off x="2076519" y="2391489"/>
        <a:ext cx="803136" cy="389452"/>
      </dsp:txXfrm>
    </dsp:sp>
    <dsp:sp modelId="{BE4B0C8F-4B48-4E95-AD34-85D6C5A1510A}">
      <dsp:nvSpPr>
        <dsp:cNvPr id="0" name=""/>
        <dsp:cNvSpPr/>
      </dsp:nvSpPr>
      <dsp:spPr>
        <a:xfrm rot="16675244">
          <a:off x="1856447" y="1390282"/>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97206" y="1336833"/>
        <a:ext cx="120079" cy="120079"/>
      </dsp:txXfrm>
    </dsp:sp>
    <dsp:sp modelId="{A525055E-80E3-4E77-BB12-E6F773C2CD22}">
      <dsp:nvSpPr>
        <dsp:cNvPr id="0" name=""/>
        <dsp:cNvSpPr/>
      </dsp:nvSpPr>
      <dsp:spPr>
        <a:xfrm>
          <a:off x="3222719" y="689"/>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endParaRPr lang="en-US" sz="1800" kern="1200" dirty="0"/>
        </a:p>
      </dsp:txBody>
      <dsp:txXfrm>
        <a:off x="3234835" y="12805"/>
        <a:ext cx="803136" cy="389452"/>
      </dsp:txXfrm>
    </dsp:sp>
    <dsp:sp modelId="{B22878A4-E944-4AA5-AC47-7C227623FFD1}">
      <dsp:nvSpPr>
        <dsp:cNvPr id="0" name=""/>
        <dsp:cNvSpPr/>
      </dsp:nvSpPr>
      <dsp:spPr>
        <a:xfrm>
          <a:off x="4050088" y="200939"/>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199257"/>
        <a:ext cx="16547" cy="16547"/>
      </dsp:txXfrm>
    </dsp:sp>
    <dsp:sp modelId="{174E5DBA-421C-43CE-8007-51C8F2B1A439}">
      <dsp:nvSpPr>
        <dsp:cNvPr id="0" name=""/>
        <dsp:cNvSpPr/>
      </dsp:nvSpPr>
      <dsp:spPr>
        <a:xfrm>
          <a:off x="4381035" y="689"/>
          <a:ext cx="827368" cy="413684"/>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r>
            <a:rPr lang="nl-NL" sz="1800" kern="1200" baseline="-25000" dirty="0"/>
            <a:t>1</a:t>
          </a:r>
          <a:endParaRPr lang="en-US" sz="1800" kern="1200" baseline="-25000" dirty="0"/>
        </a:p>
      </dsp:txBody>
      <dsp:txXfrm>
        <a:off x="4393151" y="12805"/>
        <a:ext cx="803136" cy="389452"/>
      </dsp:txXfrm>
    </dsp:sp>
    <dsp:sp modelId="{6E920E4F-CDA2-4486-B606-4EB43E565F68}">
      <dsp:nvSpPr>
        <dsp:cNvPr id="0" name=""/>
        <dsp:cNvSpPr/>
      </dsp:nvSpPr>
      <dsp:spPr>
        <a:xfrm rot="16791948">
          <a:off x="2091490" y="1628150"/>
          <a:ext cx="1931511" cy="13183"/>
        </a:xfrm>
        <a:custGeom>
          <a:avLst/>
          <a:gdLst/>
          <a:ahLst/>
          <a:cxnLst/>
          <a:rect l="0" t="0" r="0" b="0"/>
          <a:pathLst>
            <a:path>
              <a:moveTo>
                <a:pt x="0" y="6591"/>
              </a:moveTo>
              <a:lnTo>
                <a:pt x="193151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008958" y="1586454"/>
        <a:ext cx="96575" cy="96575"/>
      </dsp:txXfrm>
    </dsp:sp>
    <dsp:sp modelId="{10A9CC70-7E08-47D7-9DF8-3F77C1EB5032}">
      <dsp:nvSpPr>
        <dsp:cNvPr id="0" name=""/>
        <dsp:cNvSpPr/>
      </dsp:nvSpPr>
      <dsp:spPr>
        <a:xfrm>
          <a:off x="3222719" y="476426"/>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endParaRPr lang="en-US" sz="1800" kern="1200" dirty="0"/>
        </a:p>
      </dsp:txBody>
      <dsp:txXfrm>
        <a:off x="3234835" y="488542"/>
        <a:ext cx="803136" cy="389452"/>
      </dsp:txXfrm>
    </dsp:sp>
    <dsp:sp modelId="{B38BFFE3-546E-4995-B6FF-14FEBA1D14A7}">
      <dsp:nvSpPr>
        <dsp:cNvPr id="0" name=""/>
        <dsp:cNvSpPr/>
      </dsp:nvSpPr>
      <dsp:spPr>
        <a:xfrm>
          <a:off x="4050088" y="676676"/>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674994"/>
        <a:ext cx="16547" cy="16547"/>
      </dsp:txXfrm>
    </dsp:sp>
    <dsp:sp modelId="{52D0533B-D696-4819-86F4-11CE1590F981}">
      <dsp:nvSpPr>
        <dsp:cNvPr id="0" name=""/>
        <dsp:cNvSpPr/>
      </dsp:nvSpPr>
      <dsp:spPr>
        <a:xfrm>
          <a:off x="4381035" y="476426"/>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r>
            <a:rPr lang="nl-NL" sz="1800" kern="1200" baseline="-25000" dirty="0"/>
            <a:t>2</a:t>
          </a:r>
          <a:endParaRPr lang="en-US" sz="1800" kern="1200" baseline="-25000" dirty="0"/>
        </a:p>
      </dsp:txBody>
      <dsp:txXfrm>
        <a:off x="4393151" y="488542"/>
        <a:ext cx="803136" cy="389452"/>
      </dsp:txXfrm>
    </dsp:sp>
    <dsp:sp modelId="{28D3D173-9C1C-4CD0-9F5A-66116336EF5C}">
      <dsp:nvSpPr>
        <dsp:cNvPr id="0" name=""/>
        <dsp:cNvSpPr/>
      </dsp:nvSpPr>
      <dsp:spPr>
        <a:xfrm rot="16983315">
          <a:off x="2324706" y="1866018"/>
          <a:ext cx="1465079" cy="13183"/>
        </a:xfrm>
        <a:custGeom>
          <a:avLst/>
          <a:gdLst/>
          <a:ahLst/>
          <a:cxnLst/>
          <a:rect l="0" t="0" r="0" b="0"/>
          <a:pathLst>
            <a:path>
              <a:moveTo>
                <a:pt x="0" y="6591"/>
              </a:moveTo>
              <a:lnTo>
                <a:pt x="1465079"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0619" y="1835983"/>
        <a:ext cx="73253" cy="73253"/>
      </dsp:txXfrm>
    </dsp:sp>
    <dsp:sp modelId="{574987DB-E2D3-4AC0-968E-070B2EE60C62}">
      <dsp:nvSpPr>
        <dsp:cNvPr id="0" name=""/>
        <dsp:cNvSpPr/>
      </dsp:nvSpPr>
      <dsp:spPr>
        <a:xfrm>
          <a:off x="3222719" y="952163"/>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endParaRPr lang="en-US" sz="1800" kern="1200" dirty="0"/>
        </a:p>
      </dsp:txBody>
      <dsp:txXfrm>
        <a:off x="3234835" y="964279"/>
        <a:ext cx="803136" cy="389452"/>
      </dsp:txXfrm>
    </dsp:sp>
    <dsp:sp modelId="{6D46E4D6-224D-463B-B7C2-CEB80F090A6D}">
      <dsp:nvSpPr>
        <dsp:cNvPr id="0" name=""/>
        <dsp:cNvSpPr/>
      </dsp:nvSpPr>
      <dsp:spPr>
        <a:xfrm>
          <a:off x="4050088" y="1152413"/>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1150731"/>
        <a:ext cx="16547" cy="16547"/>
      </dsp:txXfrm>
    </dsp:sp>
    <dsp:sp modelId="{BC1690DF-C3EC-4E83-9466-C968988466AA}">
      <dsp:nvSpPr>
        <dsp:cNvPr id="0" name=""/>
        <dsp:cNvSpPr/>
      </dsp:nvSpPr>
      <dsp:spPr>
        <a:xfrm>
          <a:off x="4381035" y="952163"/>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r>
            <a:rPr lang="nl-NL" sz="1800" kern="1200" baseline="-25000" dirty="0"/>
            <a:t>3</a:t>
          </a:r>
          <a:endParaRPr lang="en-US" sz="1800" kern="1200" baseline="-25000" dirty="0"/>
        </a:p>
      </dsp:txBody>
      <dsp:txXfrm>
        <a:off x="4393151" y="964279"/>
        <a:ext cx="803136" cy="389452"/>
      </dsp:txXfrm>
    </dsp:sp>
    <dsp:sp modelId="{9A633CD4-F8EB-47D3-8A19-0346A283C95E}">
      <dsp:nvSpPr>
        <dsp:cNvPr id="0" name=""/>
        <dsp:cNvSpPr/>
      </dsp:nvSpPr>
      <dsp:spPr>
        <a:xfrm rot="18289469">
          <a:off x="2767482" y="2341755"/>
          <a:ext cx="579527" cy="13183"/>
        </a:xfrm>
        <a:custGeom>
          <a:avLst/>
          <a:gdLst/>
          <a:ahLst/>
          <a:cxnLst/>
          <a:rect l="0" t="0" r="0" b="0"/>
          <a:pathLst>
            <a:path>
              <a:moveTo>
                <a:pt x="0" y="6591"/>
              </a:moveTo>
              <a:lnTo>
                <a:pt x="579527"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2757" y="2333859"/>
        <a:ext cx="28976" cy="28976"/>
      </dsp:txXfrm>
    </dsp:sp>
    <dsp:sp modelId="{D9A95E16-EFFB-4C5D-9186-A33EBEF1B645}">
      <dsp:nvSpPr>
        <dsp:cNvPr id="0" name=""/>
        <dsp:cNvSpPr/>
      </dsp:nvSpPr>
      <dsp:spPr>
        <a:xfrm>
          <a:off x="3222719" y="190363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endParaRPr lang="en-US" sz="1800" kern="1200" dirty="0"/>
        </a:p>
      </dsp:txBody>
      <dsp:txXfrm>
        <a:off x="3234835" y="1915753"/>
        <a:ext cx="803136" cy="389452"/>
      </dsp:txXfrm>
    </dsp:sp>
    <dsp:sp modelId="{1C75592D-0442-4FB6-8C0A-AB674BA0A542}">
      <dsp:nvSpPr>
        <dsp:cNvPr id="0" name=""/>
        <dsp:cNvSpPr/>
      </dsp:nvSpPr>
      <dsp:spPr>
        <a:xfrm rot="18322543">
          <a:off x="3925369" y="1862374"/>
          <a:ext cx="592398" cy="13183"/>
        </a:xfrm>
        <a:custGeom>
          <a:avLst/>
          <a:gdLst/>
          <a:ahLst/>
          <a:cxnLst/>
          <a:rect l="0" t="0" r="0" b="0"/>
          <a:pathLst>
            <a:path>
              <a:moveTo>
                <a:pt x="0" y="6591"/>
              </a:moveTo>
              <a:lnTo>
                <a:pt x="59239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6758" y="1854156"/>
        <a:ext cx="29619" cy="29619"/>
      </dsp:txXfrm>
    </dsp:sp>
    <dsp:sp modelId="{F4FB4A4A-70D0-4CC2-B013-752F1F77DC96}">
      <dsp:nvSpPr>
        <dsp:cNvPr id="0" name=""/>
        <dsp:cNvSpPr/>
      </dsp:nvSpPr>
      <dsp:spPr>
        <a:xfrm>
          <a:off x="4393049" y="1420611"/>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2</a:t>
          </a:r>
          <a:endParaRPr lang="en-US" sz="1800" kern="1200" baseline="-25000" dirty="0"/>
        </a:p>
      </dsp:txBody>
      <dsp:txXfrm>
        <a:off x="4405165" y="1432727"/>
        <a:ext cx="803136" cy="389452"/>
      </dsp:txXfrm>
    </dsp:sp>
    <dsp:sp modelId="{E5854EE2-7F23-41A1-8D19-B44CF92141D9}">
      <dsp:nvSpPr>
        <dsp:cNvPr id="0" name=""/>
        <dsp:cNvSpPr/>
      </dsp:nvSpPr>
      <dsp:spPr>
        <a:xfrm>
          <a:off x="4050088" y="2103887"/>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2102205"/>
        <a:ext cx="16547" cy="16547"/>
      </dsp:txXfrm>
    </dsp:sp>
    <dsp:sp modelId="{92B162B8-D83F-46F0-AC04-A697EE50FBD0}">
      <dsp:nvSpPr>
        <dsp:cNvPr id="0" name=""/>
        <dsp:cNvSpPr/>
      </dsp:nvSpPr>
      <dsp:spPr>
        <a:xfrm>
          <a:off x="4381035" y="1903637"/>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1</a:t>
          </a:r>
          <a:endParaRPr lang="en-US" sz="1800" kern="1200" baseline="-25000" dirty="0"/>
        </a:p>
      </dsp:txBody>
      <dsp:txXfrm>
        <a:off x="4393151" y="1915753"/>
        <a:ext cx="803136" cy="389452"/>
      </dsp:txXfrm>
    </dsp:sp>
    <dsp:sp modelId="{7B937CF4-DAD6-4BFE-9A15-D270823C74DD}">
      <dsp:nvSpPr>
        <dsp:cNvPr id="0" name=""/>
        <dsp:cNvSpPr/>
      </dsp:nvSpPr>
      <dsp:spPr>
        <a:xfrm rot="3404012">
          <a:off x="3922714" y="2339786"/>
          <a:ext cx="564265" cy="13183"/>
        </a:xfrm>
        <a:custGeom>
          <a:avLst/>
          <a:gdLst/>
          <a:ahLst/>
          <a:cxnLst/>
          <a:rect l="0" t="0" r="0" b="0"/>
          <a:pathLst>
            <a:path>
              <a:moveTo>
                <a:pt x="0" y="6591"/>
              </a:moveTo>
              <a:lnTo>
                <a:pt x="56426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0740" y="2332271"/>
        <a:ext cx="28213" cy="28213"/>
      </dsp:txXfrm>
    </dsp:sp>
    <dsp:sp modelId="{E2ECA88E-6364-4474-BDA7-2FA0511F9EEF}">
      <dsp:nvSpPr>
        <dsp:cNvPr id="0" name=""/>
        <dsp:cNvSpPr/>
      </dsp:nvSpPr>
      <dsp:spPr>
        <a:xfrm>
          <a:off x="4359606" y="2375435"/>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0</a:t>
          </a:r>
          <a:endParaRPr lang="en-US" sz="1800" kern="1200" baseline="-25000" dirty="0"/>
        </a:p>
      </dsp:txBody>
      <dsp:txXfrm>
        <a:off x="4371722" y="2387551"/>
        <a:ext cx="803136" cy="389452"/>
      </dsp:txXfrm>
    </dsp:sp>
    <dsp:sp modelId="{97D99FD1-8842-4C9A-851C-20A1A9EACCCA}">
      <dsp:nvSpPr>
        <dsp:cNvPr id="0" name=""/>
        <dsp:cNvSpPr/>
      </dsp:nvSpPr>
      <dsp:spPr>
        <a:xfrm rot="4249260">
          <a:off x="2553552" y="3055361"/>
          <a:ext cx="1007386" cy="13183"/>
        </a:xfrm>
        <a:custGeom>
          <a:avLst/>
          <a:gdLst/>
          <a:ahLst/>
          <a:cxnLst/>
          <a:rect l="0" t="0" r="0" b="0"/>
          <a:pathLst>
            <a:path>
              <a:moveTo>
                <a:pt x="0" y="6591"/>
              </a:moveTo>
              <a:lnTo>
                <a:pt x="100738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2061" y="3036768"/>
        <a:ext cx="50369" cy="50369"/>
      </dsp:txXfrm>
    </dsp:sp>
    <dsp:sp modelId="{C75D79B8-67BF-4904-8914-E0A23181BFAE}">
      <dsp:nvSpPr>
        <dsp:cNvPr id="0" name=""/>
        <dsp:cNvSpPr/>
      </dsp:nvSpPr>
      <dsp:spPr>
        <a:xfrm>
          <a:off x="3222719" y="333084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endParaRPr lang="en-US" sz="1800" kern="1200" dirty="0"/>
        </a:p>
      </dsp:txBody>
      <dsp:txXfrm>
        <a:off x="3234835" y="3342963"/>
        <a:ext cx="803136" cy="389452"/>
      </dsp:txXfrm>
    </dsp:sp>
    <dsp:sp modelId="{222D2530-B665-40DB-9BB3-02900C494895}">
      <dsp:nvSpPr>
        <dsp:cNvPr id="0" name=""/>
        <dsp:cNvSpPr/>
      </dsp:nvSpPr>
      <dsp:spPr>
        <a:xfrm rot="18289469">
          <a:off x="3925798" y="3293229"/>
          <a:ext cx="579527" cy="13183"/>
        </a:xfrm>
        <a:custGeom>
          <a:avLst/>
          <a:gdLst/>
          <a:ahLst/>
          <a:cxnLst/>
          <a:rect l="0" t="0" r="0" b="0"/>
          <a:pathLst>
            <a:path>
              <a:moveTo>
                <a:pt x="0" y="6591"/>
              </a:moveTo>
              <a:lnTo>
                <a:pt x="57952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1073" y="3285333"/>
        <a:ext cx="28976" cy="28976"/>
      </dsp:txXfrm>
    </dsp:sp>
    <dsp:sp modelId="{D1000099-80EF-41CE-8A76-0B63EE9981B4}">
      <dsp:nvSpPr>
        <dsp:cNvPr id="0" name=""/>
        <dsp:cNvSpPr/>
      </dsp:nvSpPr>
      <dsp:spPr>
        <a:xfrm>
          <a:off x="4381035" y="285511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3</a:t>
          </a:r>
          <a:endParaRPr lang="en-US" sz="1800" kern="1200" baseline="-25000" dirty="0"/>
        </a:p>
      </dsp:txBody>
      <dsp:txXfrm>
        <a:off x="4393151" y="2867226"/>
        <a:ext cx="803136" cy="389452"/>
      </dsp:txXfrm>
    </dsp:sp>
    <dsp:sp modelId="{4A67A7D1-0BA6-4E0A-95D7-B8362CE3886C}">
      <dsp:nvSpPr>
        <dsp:cNvPr id="0" name=""/>
        <dsp:cNvSpPr/>
      </dsp:nvSpPr>
      <dsp:spPr>
        <a:xfrm>
          <a:off x="4050088" y="3531098"/>
          <a:ext cx="330947" cy="13183"/>
        </a:xfrm>
        <a:custGeom>
          <a:avLst/>
          <a:gdLst/>
          <a:ahLst/>
          <a:cxnLst/>
          <a:rect l="0" t="0" r="0" b="0"/>
          <a:pathLst>
            <a:path>
              <a:moveTo>
                <a:pt x="0" y="6591"/>
              </a:moveTo>
              <a:lnTo>
                <a:pt x="3309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7288" y="3529416"/>
        <a:ext cx="16547" cy="16547"/>
      </dsp:txXfrm>
    </dsp:sp>
    <dsp:sp modelId="{C588A49C-4EF0-4976-97DD-E4785518A04A}">
      <dsp:nvSpPr>
        <dsp:cNvPr id="0" name=""/>
        <dsp:cNvSpPr/>
      </dsp:nvSpPr>
      <dsp:spPr>
        <a:xfrm>
          <a:off x="4381035" y="3330847"/>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2</a:t>
          </a:r>
          <a:endParaRPr lang="en-US" sz="1800" kern="1200" baseline="-25000" dirty="0"/>
        </a:p>
      </dsp:txBody>
      <dsp:txXfrm>
        <a:off x="4393151" y="3342963"/>
        <a:ext cx="803136" cy="389452"/>
      </dsp:txXfrm>
    </dsp:sp>
    <dsp:sp modelId="{32076BE0-816C-41CC-97CA-0AF3444842D2}">
      <dsp:nvSpPr>
        <dsp:cNvPr id="0" name=""/>
        <dsp:cNvSpPr/>
      </dsp:nvSpPr>
      <dsp:spPr>
        <a:xfrm rot="3310531">
          <a:off x="3925798" y="3768966"/>
          <a:ext cx="579527" cy="13183"/>
        </a:xfrm>
        <a:custGeom>
          <a:avLst/>
          <a:gdLst/>
          <a:ahLst/>
          <a:cxnLst/>
          <a:rect l="0" t="0" r="0" b="0"/>
          <a:pathLst>
            <a:path>
              <a:moveTo>
                <a:pt x="0" y="6591"/>
              </a:moveTo>
              <a:lnTo>
                <a:pt x="57952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1073" y="3761070"/>
        <a:ext cx="28976" cy="28976"/>
      </dsp:txXfrm>
    </dsp:sp>
    <dsp:sp modelId="{9F56D6E5-D9CF-4398-ABAB-95120F1C16B5}">
      <dsp:nvSpPr>
        <dsp:cNvPr id="0" name=""/>
        <dsp:cNvSpPr/>
      </dsp:nvSpPr>
      <dsp:spPr>
        <a:xfrm>
          <a:off x="4381035" y="3806584"/>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1</a:t>
          </a:r>
          <a:endParaRPr lang="en-US" sz="1800" kern="1200" baseline="-25000" dirty="0"/>
        </a:p>
      </dsp:txBody>
      <dsp:txXfrm>
        <a:off x="4393151" y="3818700"/>
        <a:ext cx="803136" cy="389452"/>
      </dsp:txXfrm>
    </dsp:sp>
    <dsp:sp modelId="{BA3D464E-289D-4B82-8828-1DA7E4C84B31}">
      <dsp:nvSpPr>
        <dsp:cNvPr id="0" name=""/>
        <dsp:cNvSpPr/>
      </dsp:nvSpPr>
      <dsp:spPr>
        <a:xfrm rot="4924756">
          <a:off x="1856447" y="3768966"/>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97206" y="3715518"/>
        <a:ext cx="120079" cy="120079"/>
      </dsp:txXfrm>
    </dsp:sp>
    <dsp:sp modelId="{A2B6591A-5E5D-4EBF-91EB-0733474097EC}">
      <dsp:nvSpPr>
        <dsp:cNvPr id="0" name=""/>
        <dsp:cNvSpPr/>
      </dsp:nvSpPr>
      <dsp:spPr>
        <a:xfrm>
          <a:off x="3222719" y="4758058"/>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endParaRPr lang="en-US" sz="1800" kern="1200" dirty="0"/>
        </a:p>
      </dsp:txBody>
      <dsp:txXfrm>
        <a:off x="3234835" y="4770174"/>
        <a:ext cx="803136" cy="389452"/>
      </dsp:txXfrm>
    </dsp:sp>
    <dsp:sp modelId="{64C84B2F-2927-4C00-9823-42019BAD511B}">
      <dsp:nvSpPr>
        <dsp:cNvPr id="0" name=""/>
        <dsp:cNvSpPr/>
      </dsp:nvSpPr>
      <dsp:spPr>
        <a:xfrm rot="18169969">
          <a:off x="3919413" y="4718471"/>
          <a:ext cx="570867" cy="13183"/>
        </a:xfrm>
        <a:custGeom>
          <a:avLst/>
          <a:gdLst/>
          <a:ahLst/>
          <a:cxnLst/>
          <a:rect l="0" t="0" r="0" b="0"/>
          <a:pathLst>
            <a:path>
              <a:moveTo>
                <a:pt x="0" y="6591"/>
              </a:moveTo>
              <a:lnTo>
                <a:pt x="57086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0575" y="4710791"/>
        <a:ext cx="28543" cy="28543"/>
      </dsp:txXfrm>
    </dsp:sp>
    <dsp:sp modelId="{8D49E0EA-8314-4428-AA3A-4CCB1ED6ED3C}">
      <dsp:nvSpPr>
        <dsp:cNvPr id="0" name=""/>
        <dsp:cNvSpPr/>
      </dsp:nvSpPr>
      <dsp:spPr>
        <a:xfrm>
          <a:off x="4359606" y="4278383"/>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4</a:t>
          </a:r>
          <a:endParaRPr lang="en-US" sz="1800" kern="1200" baseline="-25000" dirty="0"/>
        </a:p>
      </dsp:txBody>
      <dsp:txXfrm>
        <a:off x="4371722" y="4290499"/>
        <a:ext cx="803136" cy="389452"/>
      </dsp:txXfrm>
    </dsp:sp>
    <dsp:sp modelId="{B9C4D3AE-B7A1-4BB8-BF5C-3BC98C3DCA8C}">
      <dsp:nvSpPr>
        <dsp:cNvPr id="0" name=""/>
        <dsp:cNvSpPr/>
      </dsp:nvSpPr>
      <dsp:spPr>
        <a:xfrm rot="21556261">
          <a:off x="4050075" y="4956339"/>
          <a:ext cx="309543" cy="13183"/>
        </a:xfrm>
        <a:custGeom>
          <a:avLst/>
          <a:gdLst/>
          <a:ahLst/>
          <a:cxnLst/>
          <a:rect l="0" t="0" r="0" b="0"/>
          <a:pathLst>
            <a:path>
              <a:moveTo>
                <a:pt x="0" y="6591"/>
              </a:moveTo>
              <a:lnTo>
                <a:pt x="30954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7108" y="4955192"/>
        <a:ext cx="15477" cy="15477"/>
      </dsp:txXfrm>
    </dsp:sp>
    <dsp:sp modelId="{B6BF4F40-C297-4578-AD57-C182A6260406}">
      <dsp:nvSpPr>
        <dsp:cNvPr id="0" name=""/>
        <dsp:cNvSpPr/>
      </dsp:nvSpPr>
      <dsp:spPr>
        <a:xfrm>
          <a:off x="4359606" y="475412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3</a:t>
          </a:r>
          <a:endParaRPr lang="en-US" sz="1800" kern="1200" baseline="-25000" dirty="0"/>
        </a:p>
      </dsp:txBody>
      <dsp:txXfrm>
        <a:off x="4371722" y="4766236"/>
        <a:ext cx="803136" cy="389452"/>
      </dsp:txXfrm>
    </dsp:sp>
    <dsp:sp modelId="{E5BC9441-1802-42F5-AB29-2028D0034922}">
      <dsp:nvSpPr>
        <dsp:cNvPr id="0" name=""/>
        <dsp:cNvSpPr/>
      </dsp:nvSpPr>
      <dsp:spPr>
        <a:xfrm rot="3404012">
          <a:off x="3922714" y="5194208"/>
          <a:ext cx="564265" cy="13183"/>
        </a:xfrm>
        <a:custGeom>
          <a:avLst/>
          <a:gdLst/>
          <a:ahLst/>
          <a:cxnLst/>
          <a:rect l="0" t="0" r="0" b="0"/>
          <a:pathLst>
            <a:path>
              <a:moveTo>
                <a:pt x="0" y="6591"/>
              </a:moveTo>
              <a:lnTo>
                <a:pt x="56426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0740" y="5186693"/>
        <a:ext cx="28213" cy="28213"/>
      </dsp:txXfrm>
    </dsp:sp>
    <dsp:sp modelId="{70763F6B-E0FB-4E85-B5D7-D8BA6B85E2FB}">
      <dsp:nvSpPr>
        <dsp:cNvPr id="0" name=""/>
        <dsp:cNvSpPr/>
      </dsp:nvSpPr>
      <dsp:spPr>
        <a:xfrm>
          <a:off x="4359606" y="5229856"/>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2</a:t>
          </a:r>
          <a:endParaRPr lang="en-US" sz="1800" kern="1200" baseline="-25000" dirty="0"/>
        </a:p>
      </dsp:txBody>
      <dsp:txXfrm>
        <a:off x="4371722" y="5241972"/>
        <a:ext cx="803136" cy="3894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1367" y="819445"/>
          <a:ext cx="738309" cy="36915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dirty="0"/>
            <a:t>3d</a:t>
          </a:r>
          <a:r>
            <a:rPr lang="nl-NL" sz="2200" kern="1200" baseline="30000" dirty="0"/>
            <a:t>0</a:t>
          </a:r>
          <a:endParaRPr lang="en-US" sz="2200" kern="1200" baseline="30000" dirty="0"/>
        </a:p>
      </dsp:txBody>
      <dsp:txXfrm>
        <a:off x="12179" y="830257"/>
        <a:ext cx="716685" cy="347530"/>
      </dsp:txXfrm>
    </dsp:sp>
    <dsp:sp modelId="{BE4B0C8F-4B48-4E95-AD34-85D6C5A1510A}">
      <dsp:nvSpPr>
        <dsp:cNvPr id="0" name=""/>
        <dsp:cNvSpPr/>
      </dsp:nvSpPr>
      <dsp:spPr>
        <a:xfrm>
          <a:off x="739677" y="987477"/>
          <a:ext cx="295323" cy="33090"/>
        </a:xfrm>
        <a:custGeom>
          <a:avLst/>
          <a:gdLst/>
          <a:ahLst/>
          <a:cxnLst/>
          <a:rect l="0" t="0" r="0" b="0"/>
          <a:pathLst>
            <a:path>
              <a:moveTo>
                <a:pt x="0" y="16545"/>
              </a:moveTo>
              <a:lnTo>
                <a:pt x="295323" y="16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9956" y="996639"/>
        <a:ext cx="14766" cy="14766"/>
      </dsp:txXfrm>
    </dsp:sp>
    <dsp:sp modelId="{A525055E-80E3-4E77-BB12-E6F773C2CD22}">
      <dsp:nvSpPr>
        <dsp:cNvPr id="0" name=""/>
        <dsp:cNvSpPr/>
      </dsp:nvSpPr>
      <dsp:spPr>
        <a:xfrm>
          <a:off x="1035001" y="819445"/>
          <a:ext cx="738309" cy="36915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baseline="30000" dirty="0"/>
            <a:t>1</a:t>
          </a:r>
          <a:r>
            <a:rPr lang="nl-NL" sz="2200" kern="1200" dirty="0"/>
            <a:t>S</a:t>
          </a:r>
          <a:endParaRPr lang="en-US" sz="2200" kern="1200" dirty="0"/>
        </a:p>
      </dsp:txBody>
      <dsp:txXfrm>
        <a:off x="1045813" y="830257"/>
        <a:ext cx="716685" cy="347530"/>
      </dsp:txXfrm>
    </dsp:sp>
    <dsp:sp modelId="{B22878A4-E944-4AA5-AC47-7C227623FFD1}">
      <dsp:nvSpPr>
        <dsp:cNvPr id="0" name=""/>
        <dsp:cNvSpPr/>
      </dsp:nvSpPr>
      <dsp:spPr>
        <a:xfrm>
          <a:off x="1773310" y="987477"/>
          <a:ext cx="295323" cy="33090"/>
        </a:xfrm>
        <a:custGeom>
          <a:avLst/>
          <a:gdLst/>
          <a:ahLst/>
          <a:cxnLst/>
          <a:rect l="0" t="0" r="0" b="0"/>
          <a:pathLst>
            <a:path>
              <a:moveTo>
                <a:pt x="0" y="16545"/>
              </a:moveTo>
              <a:lnTo>
                <a:pt x="295323" y="165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3589" y="996639"/>
        <a:ext cx="14766" cy="14766"/>
      </dsp:txXfrm>
    </dsp:sp>
    <dsp:sp modelId="{174E5DBA-421C-43CE-8007-51C8F2B1A439}">
      <dsp:nvSpPr>
        <dsp:cNvPr id="0" name=""/>
        <dsp:cNvSpPr/>
      </dsp:nvSpPr>
      <dsp:spPr>
        <a:xfrm>
          <a:off x="2068634" y="819445"/>
          <a:ext cx="738309" cy="369154"/>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baseline="30000" dirty="0"/>
            <a:t>1</a:t>
          </a:r>
          <a:r>
            <a:rPr lang="nl-NL" sz="2200" kern="1200" dirty="0"/>
            <a:t>S</a:t>
          </a:r>
          <a:r>
            <a:rPr lang="nl-NL" sz="2200" kern="1200" baseline="-25000" dirty="0"/>
            <a:t>0</a:t>
          </a:r>
          <a:endParaRPr lang="en-US" sz="2200" kern="1200" baseline="-25000" dirty="0"/>
        </a:p>
      </dsp:txBody>
      <dsp:txXfrm>
        <a:off x="2079446" y="830257"/>
        <a:ext cx="716685" cy="3475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0" y="1144791"/>
          <a:ext cx="1043215" cy="52160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dirty="0"/>
            <a:t>3d</a:t>
          </a:r>
          <a:r>
            <a:rPr lang="nl-NL" sz="3200" kern="1200" baseline="30000" dirty="0"/>
            <a:t>1</a:t>
          </a:r>
          <a:endParaRPr lang="en-US" sz="3200" kern="1200" baseline="30000" dirty="0"/>
        </a:p>
      </dsp:txBody>
      <dsp:txXfrm>
        <a:off x="15967" y="1160068"/>
        <a:ext cx="1012661" cy="491053"/>
      </dsp:txXfrm>
    </dsp:sp>
    <dsp:sp modelId="{BA3D464E-289D-4B82-8828-1DA7E4C84B31}">
      <dsp:nvSpPr>
        <dsp:cNvPr id="0" name=""/>
        <dsp:cNvSpPr/>
      </dsp:nvSpPr>
      <dsp:spPr>
        <a:xfrm>
          <a:off x="1043906" y="1388896"/>
          <a:ext cx="417286" cy="33398"/>
        </a:xfrm>
        <a:custGeom>
          <a:avLst/>
          <a:gdLst/>
          <a:ahLst/>
          <a:cxnLst/>
          <a:rect l="0" t="0" r="0" b="0"/>
          <a:pathLst>
            <a:path>
              <a:moveTo>
                <a:pt x="0" y="16699"/>
              </a:moveTo>
              <a:lnTo>
                <a:pt x="417286" y="16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42117" y="1395163"/>
        <a:ext cx="20864" cy="20864"/>
      </dsp:txXfrm>
    </dsp:sp>
    <dsp:sp modelId="{A2B6591A-5E5D-4EBF-91EB-0733474097EC}">
      <dsp:nvSpPr>
        <dsp:cNvPr id="0" name=""/>
        <dsp:cNvSpPr/>
      </dsp:nvSpPr>
      <dsp:spPr>
        <a:xfrm>
          <a:off x="1461192" y="1144791"/>
          <a:ext cx="1043215" cy="521607"/>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baseline="30000" dirty="0"/>
            <a:t>2</a:t>
          </a:r>
          <a:r>
            <a:rPr lang="nl-NL" sz="3200" kern="1200" dirty="0"/>
            <a:t>D</a:t>
          </a:r>
          <a:endParaRPr lang="en-US" sz="3200" kern="1200" dirty="0"/>
        </a:p>
      </dsp:txBody>
      <dsp:txXfrm>
        <a:off x="1476469" y="1160068"/>
        <a:ext cx="1012661" cy="491053"/>
      </dsp:txXfrm>
    </dsp:sp>
    <dsp:sp modelId="{B9C4D3AE-B7A1-4BB8-BF5C-3BC98C3DCA8C}">
      <dsp:nvSpPr>
        <dsp:cNvPr id="0" name=""/>
        <dsp:cNvSpPr/>
      </dsp:nvSpPr>
      <dsp:spPr>
        <a:xfrm rot="19320108">
          <a:off x="2451919" y="1236451"/>
          <a:ext cx="495243" cy="33398"/>
        </a:xfrm>
        <a:custGeom>
          <a:avLst/>
          <a:gdLst/>
          <a:ahLst/>
          <a:cxnLst/>
          <a:rect l="0" t="0" r="0" b="0"/>
          <a:pathLst>
            <a:path>
              <a:moveTo>
                <a:pt x="0" y="16699"/>
              </a:moveTo>
              <a:lnTo>
                <a:pt x="495243" y="16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160" y="1240769"/>
        <a:ext cx="24762" cy="24762"/>
      </dsp:txXfrm>
    </dsp:sp>
    <dsp:sp modelId="{B6BF4F40-C297-4578-AD57-C182A6260406}">
      <dsp:nvSpPr>
        <dsp:cNvPr id="0" name=""/>
        <dsp:cNvSpPr/>
      </dsp:nvSpPr>
      <dsp:spPr>
        <a:xfrm>
          <a:off x="2894674" y="839901"/>
          <a:ext cx="1043215" cy="52160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baseline="30000" dirty="0"/>
            <a:t>2</a:t>
          </a:r>
          <a:r>
            <a:rPr lang="nl-NL" sz="3200" kern="1200" dirty="0"/>
            <a:t>T</a:t>
          </a:r>
          <a:r>
            <a:rPr lang="nl-NL" sz="3200" kern="1200" baseline="-25000" dirty="0"/>
            <a:t>2g</a:t>
          </a:r>
          <a:endParaRPr lang="en-US" sz="3200" kern="1200" baseline="-25000" dirty="0"/>
        </a:p>
      </dsp:txBody>
      <dsp:txXfrm>
        <a:off x="2909951" y="855178"/>
        <a:ext cx="1012661" cy="491053"/>
      </dsp:txXfrm>
    </dsp:sp>
    <dsp:sp modelId="{E5BC9441-1802-42F5-AB29-2028D0034922}">
      <dsp:nvSpPr>
        <dsp:cNvPr id="0" name=""/>
        <dsp:cNvSpPr/>
      </dsp:nvSpPr>
      <dsp:spPr>
        <a:xfrm rot="2224891">
          <a:off x="2454945" y="1536375"/>
          <a:ext cx="489192" cy="33398"/>
        </a:xfrm>
        <a:custGeom>
          <a:avLst/>
          <a:gdLst/>
          <a:ahLst/>
          <a:cxnLst/>
          <a:rect l="0" t="0" r="0" b="0"/>
          <a:pathLst>
            <a:path>
              <a:moveTo>
                <a:pt x="0" y="16699"/>
              </a:moveTo>
              <a:lnTo>
                <a:pt x="489192" y="16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311" y="1540845"/>
        <a:ext cx="24459" cy="24459"/>
      </dsp:txXfrm>
    </dsp:sp>
    <dsp:sp modelId="{70763F6B-E0FB-4E85-B5D7-D8BA6B85E2FB}">
      <dsp:nvSpPr>
        <dsp:cNvPr id="0" name=""/>
        <dsp:cNvSpPr/>
      </dsp:nvSpPr>
      <dsp:spPr>
        <a:xfrm>
          <a:off x="2894674" y="1439750"/>
          <a:ext cx="1043215" cy="52160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baseline="30000" dirty="0"/>
            <a:t>2</a:t>
          </a:r>
          <a:r>
            <a:rPr lang="nl-NL" sz="3200" kern="1200" dirty="0"/>
            <a:t>E</a:t>
          </a:r>
          <a:r>
            <a:rPr lang="nl-NL" sz="3200" kern="1200" baseline="-25000" dirty="0"/>
            <a:t>g</a:t>
          </a:r>
          <a:endParaRPr lang="en-US" sz="3200" kern="1200" baseline="-25000" dirty="0"/>
        </a:p>
      </dsp:txBody>
      <dsp:txXfrm>
        <a:off x="2909951" y="1455027"/>
        <a:ext cx="1012661" cy="4910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073452" y="2011656"/>
          <a:ext cx="822605" cy="41130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3d</a:t>
          </a:r>
          <a:r>
            <a:rPr lang="nl-NL" sz="2500" kern="1200" baseline="30000" dirty="0"/>
            <a:t>N</a:t>
          </a:r>
          <a:endParaRPr lang="en-US" sz="2500" kern="1200" baseline="30000" dirty="0"/>
        </a:p>
      </dsp:txBody>
      <dsp:txXfrm>
        <a:off x="2085499" y="2023703"/>
        <a:ext cx="798511" cy="387208"/>
      </dsp:txXfrm>
    </dsp:sp>
    <dsp:sp modelId="{BE4B0C8F-4B48-4E95-AD34-85D6C5A1510A}">
      <dsp:nvSpPr>
        <dsp:cNvPr id="0" name=""/>
        <dsp:cNvSpPr/>
      </dsp:nvSpPr>
      <dsp:spPr>
        <a:xfrm rot="16757754">
          <a:off x="2042082" y="1204989"/>
          <a:ext cx="2036994" cy="14392"/>
        </a:xfrm>
        <a:custGeom>
          <a:avLst/>
          <a:gdLst/>
          <a:ahLst/>
          <a:cxnLst/>
          <a:rect l="0" t="0" r="0" b="0"/>
          <a:pathLst>
            <a:path>
              <a:moveTo>
                <a:pt x="0" y="7196"/>
              </a:moveTo>
              <a:lnTo>
                <a:pt x="2036994" y="7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009654" y="1161261"/>
        <a:ext cx="101849" cy="101849"/>
      </dsp:txXfrm>
    </dsp:sp>
    <dsp:sp modelId="{A525055E-80E3-4E77-BB12-E6F773C2CD22}">
      <dsp:nvSpPr>
        <dsp:cNvPr id="0" name=""/>
        <dsp:cNvSpPr/>
      </dsp:nvSpPr>
      <dsp:spPr>
        <a:xfrm>
          <a:off x="3225101" y="1412"/>
          <a:ext cx="822605" cy="41130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J=0</a:t>
          </a:r>
          <a:endParaRPr lang="en-US" sz="2500" kern="1200" dirty="0"/>
        </a:p>
      </dsp:txBody>
      <dsp:txXfrm>
        <a:off x="3237148" y="13459"/>
        <a:ext cx="798511" cy="387208"/>
      </dsp:txXfrm>
    </dsp:sp>
    <dsp:sp modelId="{B22878A4-E944-4AA5-AC47-7C227623FFD1}">
      <dsp:nvSpPr>
        <dsp:cNvPr id="0" name=""/>
        <dsp:cNvSpPr/>
      </dsp:nvSpPr>
      <dsp:spPr>
        <a:xfrm>
          <a:off x="4047706" y="199868"/>
          <a:ext cx="329042" cy="14392"/>
        </a:xfrm>
        <a:custGeom>
          <a:avLst/>
          <a:gdLst/>
          <a:ahLst/>
          <a:cxnLst/>
          <a:rect l="0" t="0" r="0" b="0"/>
          <a:pathLst>
            <a:path>
              <a:moveTo>
                <a:pt x="0" y="7196"/>
              </a:moveTo>
              <a:lnTo>
                <a:pt x="329042"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4002" y="198838"/>
        <a:ext cx="16452" cy="16452"/>
      </dsp:txXfrm>
    </dsp:sp>
    <dsp:sp modelId="{174E5DBA-421C-43CE-8007-51C8F2B1A439}">
      <dsp:nvSpPr>
        <dsp:cNvPr id="0" name=""/>
        <dsp:cNvSpPr/>
      </dsp:nvSpPr>
      <dsp:spPr>
        <a:xfrm>
          <a:off x="4376749" y="1412"/>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A</a:t>
          </a:r>
          <a:r>
            <a:rPr lang="nl-NL" sz="2500" kern="1200" baseline="-25000" dirty="0"/>
            <a:t>1</a:t>
          </a:r>
          <a:endParaRPr lang="en-US" sz="2500" kern="1200" baseline="-25000" dirty="0"/>
        </a:p>
      </dsp:txBody>
      <dsp:txXfrm>
        <a:off x="4388796" y="13459"/>
        <a:ext cx="798511" cy="387208"/>
      </dsp:txXfrm>
    </dsp:sp>
    <dsp:sp modelId="{6E920E4F-CDA2-4486-B606-4EB43E565F68}">
      <dsp:nvSpPr>
        <dsp:cNvPr id="0" name=""/>
        <dsp:cNvSpPr/>
      </dsp:nvSpPr>
      <dsp:spPr>
        <a:xfrm rot="16924900">
          <a:off x="2274546" y="1441489"/>
          <a:ext cx="1572065" cy="14392"/>
        </a:xfrm>
        <a:custGeom>
          <a:avLst/>
          <a:gdLst/>
          <a:ahLst/>
          <a:cxnLst/>
          <a:rect l="0" t="0" r="0" b="0"/>
          <a:pathLst>
            <a:path>
              <a:moveTo>
                <a:pt x="0" y="7196"/>
              </a:moveTo>
              <a:lnTo>
                <a:pt x="1572065" y="7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1278" y="1409383"/>
        <a:ext cx="78603" cy="78603"/>
      </dsp:txXfrm>
    </dsp:sp>
    <dsp:sp modelId="{10A9CC70-7E08-47D7-9DF8-3F77C1EB5032}">
      <dsp:nvSpPr>
        <dsp:cNvPr id="0" name=""/>
        <dsp:cNvSpPr/>
      </dsp:nvSpPr>
      <dsp:spPr>
        <a:xfrm>
          <a:off x="3225101" y="474411"/>
          <a:ext cx="822605" cy="41130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J=1</a:t>
          </a:r>
          <a:endParaRPr lang="en-US" sz="2500" kern="1200" dirty="0"/>
        </a:p>
      </dsp:txBody>
      <dsp:txXfrm>
        <a:off x="3237148" y="486458"/>
        <a:ext cx="798511" cy="387208"/>
      </dsp:txXfrm>
    </dsp:sp>
    <dsp:sp modelId="{B38BFFE3-546E-4995-B6FF-14FEBA1D14A7}">
      <dsp:nvSpPr>
        <dsp:cNvPr id="0" name=""/>
        <dsp:cNvSpPr/>
      </dsp:nvSpPr>
      <dsp:spPr>
        <a:xfrm>
          <a:off x="4047706" y="672866"/>
          <a:ext cx="329042" cy="14392"/>
        </a:xfrm>
        <a:custGeom>
          <a:avLst/>
          <a:gdLst/>
          <a:ahLst/>
          <a:cxnLst/>
          <a:rect l="0" t="0" r="0" b="0"/>
          <a:pathLst>
            <a:path>
              <a:moveTo>
                <a:pt x="0" y="7196"/>
              </a:moveTo>
              <a:lnTo>
                <a:pt x="329042"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4002" y="671836"/>
        <a:ext cx="16452" cy="16452"/>
      </dsp:txXfrm>
    </dsp:sp>
    <dsp:sp modelId="{52D0533B-D696-4819-86F4-11CE1590F981}">
      <dsp:nvSpPr>
        <dsp:cNvPr id="0" name=""/>
        <dsp:cNvSpPr/>
      </dsp:nvSpPr>
      <dsp:spPr>
        <a:xfrm>
          <a:off x="4376749" y="474411"/>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T</a:t>
          </a:r>
          <a:r>
            <a:rPr lang="nl-NL" sz="2500" kern="1200" baseline="-25000" dirty="0"/>
            <a:t>1</a:t>
          </a:r>
          <a:endParaRPr lang="en-US" sz="2500" kern="1200" baseline="-25000" dirty="0"/>
        </a:p>
      </dsp:txBody>
      <dsp:txXfrm>
        <a:off x="4388796" y="486458"/>
        <a:ext cx="798511" cy="387208"/>
      </dsp:txXfrm>
    </dsp:sp>
    <dsp:sp modelId="{9A633CD4-F8EB-47D3-8A19-0346A283C95E}">
      <dsp:nvSpPr>
        <dsp:cNvPr id="0" name=""/>
        <dsp:cNvSpPr/>
      </dsp:nvSpPr>
      <dsp:spPr>
        <a:xfrm rot="17500715">
          <a:off x="2615205" y="1796238"/>
          <a:ext cx="890749" cy="14392"/>
        </a:xfrm>
        <a:custGeom>
          <a:avLst/>
          <a:gdLst/>
          <a:ahLst/>
          <a:cxnLst/>
          <a:rect l="0" t="0" r="0" b="0"/>
          <a:pathLst>
            <a:path>
              <a:moveTo>
                <a:pt x="0" y="7196"/>
              </a:moveTo>
              <a:lnTo>
                <a:pt x="890749" y="7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8311" y="1781165"/>
        <a:ext cx="44537" cy="44537"/>
      </dsp:txXfrm>
    </dsp:sp>
    <dsp:sp modelId="{D9A95E16-EFFB-4C5D-9186-A33EBEF1B645}">
      <dsp:nvSpPr>
        <dsp:cNvPr id="0" name=""/>
        <dsp:cNvSpPr/>
      </dsp:nvSpPr>
      <dsp:spPr>
        <a:xfrm>
          <a:off x="3225101" y="1183908"/>
          <a:ext cx="822605" cy="41130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J=2</a:t>
          </a:r>
          <a:endParaRPr lang="en-US" sz="2500" kern="1200" dirty="0"/>
        </a:p>
      </dsp:txBody>
      <dsp:txXfrm>
        <a:off x="3237148" y="1195955"/>
        <a:ext cx="798511" cy="387208"/>
      </dsp:txXfrm>
    </dsp:sp>
    <dsp:sp modelId="{1C75592D-0442-4FB6-8C0A-AB674BA0A542}">
      <dsp:nvSpPr>
        <dsp:cNvPr id="0" name=""/>
        <dsp:cNvSpPr/>
      </dsp:nvSpPr>
      <dsp:spPr>
        <a:xfrm rot="19457599">
          <a:off x="4009619" y="1264114"/>
          <a:ext cx="405216" cy="14392"/>
        </a:xfrm>
        <a:custGeom>
          <a:avLst/>
          <a:gdLst/>
          <a:ahLst/>
          <a:cxnLst/>
          <a:rect l="0" t="0" r="0" b="0"/>
          <a:pathLst>
            <a:path>
              <a:moveTo>
                <a:pt x="0" y="7196"/>
              </a:moveTo>
              <a:lnTo>
                <a:pt x="405216"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2097" y="1261180"/>
        <a:ext cx="20260" cy="20260"/>
      </dsp:txXfrm>
    </dsp:sp>
    <dsp:sp modelId="{F4FB4A4A-70D0-4CC2-B013-752F1F77DC96}">
      <dsp:nvSpPr>
        <dsp:cNvPr id="0" name=""/>
        <dsp:cNvSpPr/>
      </dsp:nvSpPr>
      <dsp:spPr>
        <a:xfrm>
          <a:off x="4376749" y="947409"/>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T</a:t>
          </a:r>
          <a:r>
            <a:rPr lang="nl-NL" sz="2500" kern="1200" baseline="-25000" dirty="0"/>
            <a:t>2</a:t>
          </a:r>
          <a:endParaRPr lang="en-US" sz="2500" kern="1200" baseline="-25000" dirty="0"/>
        </a:p>
      </dsp:txBody>
      <dsp:txXfrm>
        <a:off x="4388796" y="959456"/>
        <a:ext cx="798511" cy="387208"/>
      </dsp:txXfrm>
    </dsp:sp>
    <dsp:sp modelId="{E5854EE2-7F23-41A1-8D19-B44CF92141D9}">
      <dsp:nvSpPr>
        <dsp:cNvPr id="0" name=""/>
        <dsp:cNvSpPr/>
      </dsp:nvSpPr>
      <dsp:spPr>
        <a:xfrm rot="2142401">
          <a:off x="4009619" y="1500613"/>
          <a:ext cx="405216" cy="14392"/>
        </a:xfrm>
        <a:custGeom>
          <a:avLst/>
          <a:gdLst/>
          <a:ahLst/>
          <a:cxnLst/>
          <a:rect l="0" t="0" r="0" b="0"/>
          <a:pathLst>
            <a:path>
              <a:moveTo>
                <a:pt x="0" y="7196"/>
              </a:moveTo>
              <a:lnTo>
                <a:pt x="405216"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2097" y="1497679"/>
        <a:ext cx="20260" cy="20260"/>
      </dsp:txXfrm>
    </dsp:sp>
    <dsp:sp modelId="{92B162B8-D83F-46F0-AC04-A697EE50FBD0}">
      <dsp:nvSpPr>
        <dsp:cNvPr id="0" name=""/>
        <dsp:cNvSpPr/>
      </dsp:nvSpPr>
      <dsp:spPr>
        <a:xfrm>
          <a:off x="4376749" y="1420408"/>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E</a:t>
          </a:r>
          <a:endParaRPr lang="en-US" sz="2500" kern="1200" baseline="-25000" dirty="0"/>
        </a:p>
      </dsp:txBody>
      <dsp:txXfrm>
        <a:off x="4388796" y="1432455"/>
        <a:ext cx="798511" cy="387208"/>
      </dsp:txXfrm>
    </dsp:sp>
    <dsp:sp modelId="{97D99FD1-8842-4C9A-851C-20A1A9EACCCA}">
      <dsp:nvSpPr>
        <dsp:cNvPr id="0" name=""/>
        <dsp:cNvSpPr/>
      </dsp:nvSpPr>
      <dsp:spPr>
        <a:xfrm rot="2829178">
          <a:off x="2818652" y="2387486"/>
          <a:ext cx="483854" cy="14392"/>
        </a:xfrm>
        <a:custGeom>
          <a:avLst/>
          <a:gdLst/>
          <a:ahLst/>
          <a:cxnLst/>
          <a:rect l="0" t="0" r="0" b="0"/>
          <a:pathLst>
            <a:path>
              <a:moveTo>
                <a:pt x="0" y="7196"/>
              </a:moveTo>
              <a:lnTo>
                <a:pt x="483854" y="7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8483" y="2382585"/>
        <a:ext cx="24192" cy="24192"/>
      </dsp:txXfrm>
    </dsp:sp>
    <dsp:sp modelId="{C75D79B8-67BF-4904-8914-E0A23181BFAE}">
      <dsp:nvSpPr>
        <dsp:cNvPr id="0" name=""/>
        <dsp:cNvSpPr/>
      </dsp:nvSpPr>
      <dsp:spPr>
        <a:xfrm>
          <a:off x="3225101" y="2366405"/>
          <a:ext cx="822605" cy="41130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J=3</a:t>
          </a:r>
          <a:endParaRPr lang="en-US" sz="2500" kern="1200" dirty="0"/>
        </a:p>
      </dsp:txBody>
      <dsp:txXfrm>
        <a:off x="3237148" y="2378452"/>
        <a:ext cx="798511" cy="387208"/>
      </dsp:txXfrm>
    </dsp:sp>
    <dsp:sp modelId="{222D2530-B665-40DB-9BB3-02900C494895}">
      <dsp:nvSpPr>
        <dsp:cNvPr id="0" name=""/>
        <dsp:cNvSpPr/>
      </dsp:nvSpPr>
      <dsp:spPr>
        <a:xfrm rot="18289469">
          <a:off x="3924132" y="2328361"/>
          <a:ext cx="576191" cy="14392"/>
        </a:xfrm>
        <a:custGeom>
          <a:avLst/>
          <a:gdLst/>
          <a:ahLst/>
          <a:cxnLst/>
          <a:rect l="0" t="0" r="0" b="0"/>
          <a:pathLst>
            <a:path>
              <a:moveTo>
                <a:pt x="0" y="7196"/>
              </a:moveTo>
              <a:lnTo>
                <a:pt x="576191"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7823" y="2321152"/>
        <a:ext cx="28809" cy="28809"/>
      </dsp:txXfrm>
    </dsp:sp>
    <dsp:sp modelId="{D1000099-80EF-41CE-8A76-0B63EE9981B4}">
      <dsp:nvSpPr>
        <dsp:cNvPr id="0" name=""/>
        <dsp:cNvSpPr/>
      </dsp:nvSpPr>
      <dsp:spPr>
        <a:xfrm>
          <a:off x="4376749" y="1893406"/>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A</a:t>
          </a:r>
          <a:r>
            <a:rPr lang="nl-NL" sz="2500" kern="1200" baseline="-25000" dirty="0"/>
            <a:t>2</a:t>
          </a:r>
          <a:endParaRPr lang="en-US" sz="2500" kern="1200" baseline="-25000" dirty="0"/>
        </a:p>
      </dsp:txBody>
      <dsp:txXfrm>
        <a:off x="4388796" y="1905453"/>
        <a:ext cx="798511" cy="387208"/>
      </dsp:txXfrm>
    </dsp:sp>
    <dsp:sp modelId="{CCD68132-BB30-49E5-AE71-305878D64824}">
      <dsp:nvSpPr>
        <dsp:cNvPr id="0" name=""/>
        <dsp:cNvSpPr/>
      </dsp:nvSpPr>
      <dsp:spPr>
        <a:xfrm>
          <a:off x="4047706" y="2564860"/>
          <a:ext cx="329042" cy="14392"/>
        </a:xfrm>
        <a:custGeom>
          <a:avLst/>
          <a:gdLst/>
          <a:ahLst/>
          <a:cxnLst/>
          <a:rect l="0" t="0" r="0" b="0"/>
          <a:pathLst>
            <a:path>
              <a:moveTo>
                <a:pt x="0" y="7196"/>
              </a:moveTo>
              <a:lnTo>
                <a:pt x="329042"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4002" y="2563830"/>
        <a:ext cx="16452" cy="16452"/>
      </dsp:txXfrm>
    </dsp:sp>
    <dsp:sp modelId="{4DCEAB1B-742C-40B1-B124-3C9412A33D14}">
      <dsp:nvSpPr>
        <dsp:cNvPr id="0" name=""/>
        <dsp:cNvSpPr/>
      </dsp:nvSpPr>
      <dsp:spPr>
        <a:xfrm>
          <a:off x="4376749" y="2366405"/>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T</a:t>
          </a:r>
          <a:r>
            <a:rPr lang="nl-NL" sz="2500" kern="1200" baseline="-25000" dirty="0"/>
            <a:t>1</a:t>
          </a:r>
          <a:endParaRPr lang="en-US" sz="2500" kern="1200" baseline="-25000" dirty="0"/>
        </a:p>
      </dsp:txBody>
      <dsp:txXfrm>
        <a:off x="4388796" y="2378452"/>
        <a:ext cx="798511" cy="387208"/>
      </dsp:txXfrm>
    </dsp:sp>
    <dsp:sp modelId="{099E4CA1-FA75-4F0E-81D0-5B5D33C450E9}">
      <dsp:nvSpPr>
        <dsp:cNvPr id="0" name=""/>
        <dsp:cNvSpPr/>
      </dsp:nvSpPr>
      <dsp:spPr>
        <a:xfrm rot="3310531">
          <a:off x="3924132" y="2801359"/>
          <a:ext cx="576191" cy="14392"/>
        </a:xfrm>
        <a:custGeom>
          <a:avLst/>
          <a:gdLst/>
          <a:ahLst/>
          <a:cxnLst/>
          <a:rect l="0" t="0" r="0" b="0"/>
          <a:pathLst>
            <a:path>
              <a:moveTo>
                <a:pt x="0" y="7196"/>
              </a:moveTo>
              <a:lnTo>
                <a:pt x="576191"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7823" y="2794150"/>
        <a:ext cx="28809" cy="28809"/>
      </dsp:txXfrm>
    </dsp:sp>
    <dsp:sp modelId="{CB76249D-3BAE-4130-BBE5-FBF5919C22DA}">
      <dsp:nvSpPr>
        <dsp:cNvPr id="0" name=""/>
        <dsp:cNvSpPr/>
      </dsp:nvSpPr>
      <dsp:spPr>
        <a:xfrm>
          <a:off x="4376749" y="2839403"/>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T</a:t>
          </a:r>
          <a:r>
            <a:rPr lang="nl-NL" sz="2500" kern="1200" baseline="-25000" dirty="0"/>
            <a:t>2</a:t>
          </a:r>
          <a:endParaRPr lang="en-US" sz="2500" kern="1200" baseline="-25000" dirty="0"/>
        </a:p>
      </dsp:txBody>
      <dsp:txXfrm>
        <a:off x="4388796" y="2851450"/>
        <a:ext cx="798511" cy="387208"/>
      </dsp:txXfrm>
    </dsp:sp>
    <dsp:sp modelId="{BA3D464E-289D-4B82-8828-1DA7E4C84B31}">
      <dsp:nvSpPr>
        <dsp:cNvPr id="0" name=""/>
        <dsp:cNvSpPr/>
      </dsp:nvSpPr>
      <dsp:spPr>
        <a:xfrm rot="4842246">
          <a:off x="2042082" y="3215233"/>
          <a:ext cx="2036994" cy="14392"/>
        </a:xfrm>
        <a:custGeom>
          <a:avLst/>
          <a:gdLst/>
          <a:ahLst/>
          <a:cxnLst/>
          <a:rect l="0" t="0" r="0" b="0"/>
          <a:pathLst>
            <a:path>
              <a:moveTo>
                <a:pt x="0" y="7196"/>
              </a:moveTo>
              <a:lnTo>
                <a:pt x="2036994" y="7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009654" y="3171504"/>
        <a:ext cx="101849" cy="101849"/>
      </dsp:txXfrm>
    </dsp:sp>
    <dsp:sp modelId="{A2B6591A-5E5D-4EBF-91EB-0733474097EC}">
      <dsp:nvSpPr>
        <dsp:cNvPr id="0" name=""/>
        <dsp:cNvSpPr/>
      </dsp:nvSpPr>
      <dsp:spPr>
        <a:xfrm>
          <a:off x="3225101" y="4021899"/>
          <a:ext cx="822605" cy="41130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J=4</a:t>
          </a:r>
          <a:endParaRPr lang="en-US" sz="2500" kern="1200" dirty="0"/>
        </a:p>
      </dsp:txBody>
      <dsp:txXfrm>
        <a:off x="3237148" y="4033946"/>
        <a:ext cx="798511" cy="387208"/>
      </dsp:txXfrm>
    </dsp:sp>
    <dsp:sp modelId="{64C84B2F-2927-4C00-9823-42019BAD511B}">
      <dsp:nvSpPr>
        <dsp:cNvPr id="0" name=""/>
        <dsp:cNvSpPr/>
      </dsp:nvSpPr>
      <dsp:spPr>
        <a:xfrm rot="17600002">
          <a:off x="3813097" y="3863648"/>
          <a:ext cx="776955" cy="14392"/>
        </a:xfrm>
        <a:custGeom>
          <a:avLst/>
          <a:gdLst/>
          <a:ahLst/>
          <a:cxnLst/>
          <a:rect l="0" t="0" r="0" b="0"/>
          <a:pathLst>
            <a:path>
              <a:moveTo>
                <a:pt x="0" y="7196"/>
              </a:moveTo>
              <a:lnTo>
                <a:pt x="776955"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2151" y="3851420"/>
        <a:ext cx="38847" cy="38847"/>
      </dsp:txXfrm>
    </dsp:sp>
    <dsp:sp modelId="{8D49E0EA-8314-4428-AA3A-4CCB1ED6ED3C}">
      <dsp:nvSpPr>
        <dsp:cNvPr id="0" name=""/>
        <dsp:cNvSpPr/>
      </dsp:nvSpPr>
      <dsp:spPr>
        <a:xfrm>
          <a:off x="4355443" y="3308486"/>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A</a:t>
          </a:r>
          <a:r>
            <a:rPr lang="nl-NL" sz="2500" kern="1200" baseline="-25000" dirty="0"/>
            <a:t>1</a:t>
          </a:r>
          <a:endParaRPr lang="en-US" sz="2500" kern="1200" baseline="-25000" dirty="0"/>
        </a:p>
      </dsp:txBody>
      <dsp:txXfrm>
        <a:off x="4367490" y="3320533"/>
        <a:ext cx="798511" cy="387208"/>
      </dsp:txXfrm>
    </dsp:sp>
    <dsp:sp modelId="{214A3748-657D-4D63-8DC1-729E1213BA95}">
      <dsp:nvSpPr>
        <dsp:cNvPr id="0" name=""/>
        <dsp:cNvSpPr/>
      </dsp:nvSpPr>
      <dsp:spPr>
        <a:xfrm rot="19320108">
          <a:off x="4006318" y="4100147"/>
          <a:ext cx="390514" cy="14392"/>
        </a:xfrm>
        <a:custGeom>
          <a:avLst/>
          <a:gdLst/>
          <a:ahLst/>
          <a:cxnLst/>
          <a:rect l="0" t="0" r="0" b="0"/>
          <a:pathLst>
            <a:path>
              <a:moveTo>
                <a:pt x="0" y="7196"/>
              </a:moveTo>
              <a:lnTo>
                <a:pt x="390514"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812" y="4097580"/>
        <a:ext cx="19525" cy="19525"/>
      </dsp:txXfrm>
    </dsp:sp>
    <dsp:sp modelId="{9BA9CC29-7501-433D-9CCB-0D6B03171A27}">
      <dsp:nvSpPr>
        <dsp:cNvPr id="0" name=""/>
        <dsp:cNvSpPr/>
      </dsp:nvSpPr>
      <dsp:spPr>
        <a:xfrm>
          <a:off x="4355443" y="3781484"/>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T</a:t>
          </a:r>
          <a:r>
            <a:rPr lang="nl-NL" sz="2500" kern="1200" baseline="-25000" dirty="0"/>
            <a:t>1</a:t>
          </a:r>
          <a:endParaRPr lang="en-US" sz="2500" kern="1200" baseline="-25000" dirty="0"/>
        </a:p>
      </dsp:txBody>
      <dsp:txXfrm>
        <a:off x="4367490" y="3793531"/>
        <a:ext cx="798511" cy="387208"/>
      </dsp:txXfrm>
    </dsp:sp>
    <dsp:sp modelId="{B9C4D3AE-B7A1-4BB8-BF5C-3BC98C3DCA8C}">
      <dsp:nvSpPr>
        <dsp:cNvPr id="0" name=""/>
        <dsp:cNvSpPr/>
      </dsp:nvSpPr>
      <dsp:spPr>
        <a:xfrm rot="2224891">
          <a:off x="4008704" y="4336646"/>
          <a:ext cx="385742" cy="14392"/>
        </a:xfrm>
        <a:custGeom>
          <a:avLst/>
          <a:gdLst/>
          <a:ahLst/>
          <a:cxnLst/>
          <a:rect l="0" t="0" r="0" b="0"/>
          <a:pathLst>
            <a:path>
              <a:moveTo>
                <a:pt x="0" y="7196"/>
              </a:moveTo>
              <a:lnTo>
                <a:pt x="385742"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1931" y="4334199"/>
        <a:ext cx="19287" cy="19287"/>
      </dsp:txXfrm>
    </dsp:sp>
    <dsp:sp modelId="{B6BF4F40-C297-4578-AD57-C182A6260406}">
      <dsp:nvSpPr>
        <dsp:cNvPr id="0" name=""/>
        <dsp:cNvSpPr/>
      </dsp:nvSpPr>
      <dsp:spPr>
        <a:xfrm>
          <a:off x="4355443" y="4254483"/>
          <a:ext cx="822605" cy="41130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T</a:t>
          </a:r>
          <a:r>
            <a:rPr lang="nl-NL" sz="2500" kern="1200" baseline="-25000" dirty="0"/>
            <a:t>2</a:t>
          </a:r>
          <a:endParaRPr lang="en-US" sz="2500" kern="1200" baseline="-25000" dirty="0"/>
        </a:p>
      </dsp:txBody>
      <dsp:txXfrm>
        <a:off x="4367490" y="4266530"/>
        <a:ext cx="798511" cy="387208"/>
      </dsp:txXfrm>
    </dsp:sp>
    <dsp:sp modelId="{E5BC9441-1802-42F5-AB29-2028D0034922}">
      <dsp:nvSpPr>
        <dsp:cNvPr id="0" name=""/>
        <dsp:cNvSpPr/>
      </dsp:nvSpPr>
      <dsp:spPr>
        <a:xfrm rot="3986146">
          <a:off x="3816689" y="4573145"/>
          <a:ext cx="769771" cy="14392"/>
        </a:xfrm>
        <a:custGeom>
          <a:avLst/>
          <a:gdLst/>
          <a:ahLst/>
          <a:cxnLst/>
          <a:rect l="0" t="0" r="0" b="0"/>
          <a:pathLst>
            <a:path>
              <a:moveTo>
                <a:pt x="0" y="7196"/>
              </a:moveTo>
              <a:lnTo>
                <a:pt x="769771" y="71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2331" y="4561097"/>
        <a:ext cx="38488" cy="38488"/>
      </dsp:txXfrm>
    </dsp:sp>
    <dsp:sp modelId="{70763F6B-E0FB-4E85-B5D7-D8BA6B85E2FB}">
      <dsp:nvSpPr>
        <dsp:cNvPr id="0" name=""/>
        <dsp:cNvSpPr/>
      </dsp:nvSpPr>
      <dsp:spPr>
        <a:xfrm>
          <a:off x="4355443" y="4727481"/>
          <a:ext cx="822605" cy="411302"/>
        </a:xfrm>
        <a:prstGeom prst="roundRect">
          <a:avLst>
            <a:gd name="adj" fmla="val 10000"/>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E</a:t>
          </a:r>
          <a:endParaRPr lang="en-US" sz="2500" kern="1200" baseline="-25000" dirty="0"/>
        </a:p>
      </dsp:txBody>
      <dsp:txXfrm>
        <a:off x="4367490" y="4739528"/>
        <a:ext cx="798511" cy="387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394" y="1130662"/>
          <a:ext cx="949957" cy="474978"/>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dirty="0"/>
            <a:t>3d</a:t>
          </a:r>
          <a:r>
            <a:rPr lang="nl-NL" sz="2900" kern="1200" baseline="30000" dirty="0"/>
            <a:t>9</a:t>
          </a:r>
          <a:endParaRPr lang="en-US" sz="2900" kern="1200" baseline="30000" dirty="0"/>
        </a:p>
      </dsp:txBody>
      <dsp:txXfrm>
        <a:off x="16306" y="1144574"/>
        <a:ext cx="922133" cy="447154"/>
      </dsp:txXfrm>
    </dsp:sp>
    <dsp:sp modelId="{BE4B0C8F-4B48-4E95-AD34-85D6C5A1510A}">
      <dsp:nvSpPr>
        <dsp:cNvPr id="0" name=""/>
        <dsp:cNvSpPr/>
      </dsp:nvSpPr>
      <dsp:spPr>
        <a:xfrm rot="45805">
          <a:off x="952334" y="1355061"/>
          <a:ext cx="380016" cy="31245"/>
        </a:xfrm>
        <a:custGeom>
          <a:avLst/>
          <a:gdLst/>
          <a:ahLst/>
          <a:cxnLst/>
          <a:rect l="0" t="0" r="0" b="0"/>
          <a:pathLst>
            <a:path>
              <a:moveTo>
                <a:pt x="0" y="15622"/>
              </a:moveTo>
              <a:lnTo>
                <a:pt x="380016" y="15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2842" y="1361183"/>
        <a:ext cx="19000" cy="19000"/>
      </dsp:txXfrm>
    </dsp:sp>
    <dsp:sp modelId="{A525055E-80E3-4E77-BB12-E6F773C2CD22}">
      <dsp:nvSpPr>
        <dsp:cNvPr id="0" name=""/>
        <dsp:cNvSpPr/>
      </dsp:nvSpPr>
      <dsp:spPr>
        <a:xfrm>
          <a:off x="1332334" y="1135725"/>
          <a:ext cx="949957" cy="474978"/>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endParaRPr lang="en-US" sz="2900" kern="1200" dirty="0"/>
        </a:p>
      </dsp:txBody>
      <dsp:txXfrm>
        <a:off x="1346246" y="1149637"/>
        <a:ext cx="922133" cy="447154"/>
      </dsp:txXfrm>
    </dsp:sp>
    <dsp:sp modelId="{B22878A4-E944-4AA5-AC47-7C227623FFD1}">
      <dsp:nvSpPr>
        <dsp:cNvPr id="0" name=""/>
        <dsp:cNvSpPr/>
      </dsp:nvSpPr>
      <dsp:spPr>
        <a:xfrm rot="3074418">
          <a:off x="2168204" y="1595495"/>
          <a:ext cx="610179" cy="31245"/>
        </a:xfrm>
        <a:custGeom>
          <a:avLst/>
          <a:gdLst/>
          <a:ahLst/>
          <a:cxnLst/>
          <a:rect l="0" t="0" r="0" b="0"/>
          <a:pathLst>
            <a:path>
              <a:moveTo>
                <a:pt x="0" y="15622"/>
              </a:moveTo>
              <a:lnTo>
                <a:pt x="610179"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8040" y="1595863"/>
        <a:ext cx="30508" cy="30508"/>
      </dsp:txXfrm>
    </dsp:sp>
    <dsp:sp modelId="{174E5DBA-421C-43CE-8007-51C8F2B1A439}">
      <dsp:nvSpPr>
        <dsp:cNvPr id="0" name=""/>
        <dsp:cNvSpPr/>
      </dsp:nvSpPr>
      <dsp:spPr>
        <a:xfrm>
          <a:off x="2664297" y="1611531"/>
          <a:ext cx="949957" cy="474978"/>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5/2</a:t>
          </a:r>
          <a:endParaRPr lang="en-US" sz="2900" kern="1200" baseline="-25000" dirty="0"/>
        </a:p>
      </dsp:txBody>
      <dsp:txXfrm>
        <a:off x="2678209" y="1625443"/>
        <a:ext cx="922133" cy="447154"/>
      </dsp:txXfrm>
    </dsp:sp>
    <dsp:sp modelId="{B8300AC9-7076-4528-B9E1-0EB0DDB838CB}">
      <dsp:nvSpPr>
        <dsp:cNvPr id="0" name=""/>
        <dsp:cNvSpPr/>
      </dsp:nvSpPr>
      <dsp:spPr>
        <a:xfrm rot="19445347">
          <a:off x="2237468" y="1219274"/>
          <a:ext cx="471653" cy="31245"/>
        </a:xfrm>
        <a:custGeom>
          <a:avLst/>
          <a:gdLst/>
          <a:ahLst/>
          <a:cxnLst/>
          <a:rect l="0" t="0" r="0" b="0"/>
          <a:pathLst>
            <a:path>
              <a:moveTo>
                <a:pt x="0" y="15622"/>
              </a:moveTo>
              <a:lnTo>
                <a:pt x="471653"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461503" y="1223105"/>
        <a:ext cx="23582" cy="23582"/>
      </dsp:txXfrm>
    </dsp:sp>
    <dsp:sp modelId="{9DCF3546-AF0D-473A-901F-BC5AAF1E884B}">
      <dsp:nvSpPr>
        <dsp:cNvPr id="0" name=""/>
        <dsp:cNvSpPr/>
      </dsp:nvSpPr>
      <dsp:spPr>
        <a:xfrm>
          <a:off x="2664297" y="859088"/>
          <a:ext cx="949957" cy="474978"/>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3/2</a:t>
          </a:r>
          <a:endParaRPr lang="en-US" sz="2900" kern="1200" baseline="-25000" dirty="0"/>
        </a:p>
      </dsp:txBody>
      <dsp:txXfrm>
        <a:off x="2678209" y="873000"/>
        <a:ext cx="922133" cy="4471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719549" y="2379373"/>
          <a:ext cx="827368" cy="41368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2p</a:t>
          </a:r>
          <a:r>
            <a:rPr lang="nl-NL" sz="1800" kern="1200" baseline="30000" dirty="0"/>
            <a:t>5</a:t>
          </a:r>
          <a:r>
            <a:rPr lang="nl-NL" sz="1800" kern="1200" dirty="0"/>
            <a:t>3d</a:t>
          </a:r>
          <a:r>
            <a:rPr lang="nl-NL" sz="1800" kern="1200" baseline="30000" dirty="0"/>
            <a:t>1</a:t>
          </a:r>
          <a:endParaRPr lang="en-US" sz="1800" kern="1200" baseline="30000" dirty="0"/>
        </a:p>
      </dsp:txBody>
      <dsp:txXfrm>
        <a:off x="731665" y="2391489"/>
        <a:ext cx="803136" cy="389452"/>
      </dsp:txXfrm>
    </dsp:sp>
    <dsp:sp modelId="{BE4B0C8F-4B48-4E95-AD34-85D6C5A1510A}">
      <dsp:nvSpPr>
        <dsp:cNvPr id="0" name=""/>
        <dsp:cNvSpPr/>
      </dsp:nvSpPr>
      <dsp:spPr>
        <a:xfrm rot="16675244">
          <a:off x="511593" y="1390282"/>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52351" y="1336833"/>
        <a:ext cx="120079" cy="120079"/>
      </dsp:txXfrm>
    </dsp:sp>
    <dsp:sp modelId="{A525055E-80E3-4E77-BB12-E6F773C2CD22}">
      <dsp:nvSpPr>
        <dsp:cNvPr id="0" name=""/>
        <dsp:cNvSpPr/>
      </dsp:nvSpPr>
      <dsp:spPr>
        <a:xfrm>
          <a:off x="1877865" y="689"/>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endParaRPr lang="en-US" sz="1800" kern="1200" dirty="0"/>
        </a:p>
      </dsp:txBody>
      <dsp:txXfrm>
        <a:off x="1889981" y="12805"/>
        <a:ext cx="803136" cy="389452"/>
      </dsp:txXfrm>
    </dsp:sp>
    <dsp:sp modelId="{B22878A4-E944-4AA5-AC47-7C227623FFD1}">
      <dsp:nvSpPr>
        <dsp:cNvPr id="0" name=""/>
        <dsp:cNvSpPr/>
      </dsp:nvSpPr>
      <dsp:spPr>
        <a:xfrm rot="321274">
          <a:off x="2704878" y="208549"/>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211064"/>
        <a:ext cx="8154" cy="8154"/>
      </dsp:txXfrm>
    </dsp:sp>
    <dsp:sp modelId="{174E5DBA-421C-43CE-8007-51C8F2B1A439}">
      <dsp:nvSpPr>
        <dsp:cNvPr id="0" name=""/>
        <dsp:cNvSpPr/>
      </dsp:nvSpPr>
      <dsp:spPr>
        <a:xfrm>
          <a:off x="2867613" y="15908"/>
          <a:ext cx="827368" cy="413684"/>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r>
            <a:rPr lang="nl-NL" sz="1800" kern="1200" baseline="-25000" dirty="0"/>
            <a:t>1</a:t>
          </a:r>
          <a:endParaRPr lang="en-US" sz="1800" kern="1200" baseline="-25000" dirty="0"/>
        </a:p>
      </dsp:txBody>
      <dsp:txXfrm>
        <a:off x="2879729" y="28024"/>
        <a:ext cx="803136" cy="389452"/>
      </dsp:txXfrm>
    </dsp:sp>
    <dsp:sp modelId="{49A3C2A6-B817-4F56-94AA-4E158689E3AD}">
      <dsp:nvSpPr>
        <dsp:cNvPr id="0" name=""/>
        <dsp:cNvSpPr/>
      </dsp:nvSpPr>
      <dsp:spPr>
        <a:xfrm rot="145951">
          <a:off x="3694829" y="223315"/>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221476"/>
        <a:ext cx="16862" cy="16862"/>
      </dsp:txXfrm>
    </dsp:sp>
    <dsp:sp modelId="{28D8A5F9-F8E6-4816-BF11-10DBF157B233}">
      <dsp:nvSpPr>
        <dsp:cNvPr id="0" name=""/>
        <dsp:cNvSpPr/>
      </dsp:nvSpPr>
      <dsp:spPr>
        <a:xfrm>
          <a:off x="4031919" y="30222"/>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041921" y="40224"/>
        <a:ext cx="321475" cy="393680"/>
      </dsp:txXfrm>
    </dsp:sp>
    <dsp:sp modelId="{6E920E4F-CDA2-4486-B606-4EB43E565F68}">
      <dsp:nvSpPr>
        <dsp:cNvPr id="0" name=""/>
        <dsp:cNvSpPr/>
      </dsp:nvSpPr>
      <dsp:spPr>
        <a:xfrm rot="16791948">
          <a:off x="746636" y="1628150"/>
          <a:ext cx="1931511" cy="13183"/>
        </a:xfrm>
        <a:custGeom>
          <a:avLst/>
          <a:gdLst/>
          <a:ahLst/>
          <a:cxnLst/>
          <a:rect l="0" t="0" r="0" b="0"/>
          <a:pathLst>
            <a:path>
              <a:moveTo>
                <a:pt x="0" y="6591"/>
              </a:moveTo>
              <a:lnTo>
                <a:pt x="193151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664103" y="1586454"/>
        <a:ext cx="96575" cy="96575"/>
      </dsp:txXfrm>
    </dsp:sp>
    <dsp:sp modelId="{10A9CC70-7E08-47D7-9DF8-3F77C1EB5032}">
      <dsp:nvSpPr>
        <dsp:cNvPr id="0" name=""/>
        <dsp:cNvSpPr/>
      </dsp:nvSpPr>
      <dsp:spPr>
        <a:xfrm>
          <a:off x="1877865" y="476426"/>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endParaRPr lang="en-US" sz="1800" kern="1200" dirty="0"/>
        </a:p>
      </dsp:txBody>
      <dsp:txXfrm>
        <a:off x="1889981" y="488542"/>
        <a:ext cx="803136" cy="389452"/>
      </dsp:txXfrm>
    </dsp:sp>
    <dsp:sp modelId="{B38BFFE3-546E-4995-B6FF-14FEBA1D14A7}">
      <dsp:nvSpPr>
        <dsp:cNvPr id="0" name=""/>
        <dsp:cNvSpPr/>
      </dsp:nvSpPr>
      <dsp:spPr>
        <a:xfrm rot="321274">
          <a:off x="2704878" y="684286"/>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686800"/>
        <a:ext cx="8154" cy="8154"/>
      </dsp:txXfrm>
    </dsp:sp>
    <dsp:sp modelId="{52D0533B-D696-4819-86F4-11CE1590F981}">
      <dsp:nvSpPr>
        <dsp:cNvPr id="0" name=""/>
        <dsp:cNvSpPr/>
      </dsp:nvSpPr>
      <dsp:spPr>
        <a:xfrm>
          <a:off x="2867613" y="491645"/>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r>
            <a:rPr lang="nl-NL" sz="1800" kern="1200" baseline="-25000" dirty="0"/>
            <a:t>2</a:t>
          </a:r>
          <a:endParaRPr lang="en-US" sz="1800" kern="1200" baseline="-25000" dirty="0"/>
        </a:p>
      </dsp:txBody>
      <dsp:txXfrm>
        <a:off x="2879729" y="503761"/>
        <a:ext cx="803136" cy="389452"/>
      </dsp:txXfrm>
    </dsp:sp>
    <dsp:sp modelId="{11013F97-1576-4464-8C32-E4D5DC855403}">
      <dsp:nvSpPr>
        <dsp:cNvPr id="0" name=""/>
        <dsp:cNvSpPr/>
      </dsp:nvSpPr>
      <dsp:spPr>
        <a:xfrm rot="145951">
          <a:off x="3694829" y="699052"/>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697213"/>
        <a:ext cx="16862" cy="16862"/>
      </dsp:txXfrm>
    </dsp:sp>
    <dsp:sp modelId="{86FD77AB-1E35-4D6B-9ED2-790500119FF6}">
      <dsp:nvSpPr>
        <dsp:cNvPr id="0" name=""/>
        <dsp:cNvSpPr/>
      </dsp:nvSpPr>
      <dsp:spPr>
        <a:xfrm>
          <a:off x="4031919" y="505959"/>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041921" y="515961"/>
        <a:ext cx="321475" cy="393680"/>
      </dsp:txXfrm>
    </dsp:sp>
    <dsp:sp modelId="{18E24EDF-9538-4BAE-9847-1610BDAC2757}">
      <dsp:nvSpPr>
        <dsp:cNvPr id="0" name=""/>
        <dsp:cNvSpPr/>
      </dsp:nvSpPr>
      <dsp:spPr>
        <a:xfrm rot="655455">
          <a:off x="4372783" y="712650"/>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5071" y="717543"/>
        <a:ext cx="3398" cy="3398"/>
      </dsp:txXfrm>
    </dsp:sp>
    <dsp:sp modelId="{23704760-A969-45FB-9ED5-10D8EF1A5321}">
      <dsp:nvSpPr>
        <dsp:cNvPr id="0" name=""/>
        <dsp:cNvSpPr/>
      </dsp:nvSpPr>
      <dsp:spPr>
        <a:xfrm>
          <a:off x="4440142" y="518841"/>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4450144" y="528843"/>
        <a:ext cx="321475" cy="393680"/>
      </dsp:txXfrm>
    </dsp:sp>
    <dsp:sp modelId="{28D3D173-9C1C-4CD0-9F5A-66116336EF5C}">
      <dsp:nvSpPr>
        <dsp:cNvPr id="0" name=""/>
        <dsp:cNvSpPr/>
      </dsp:nvSpPr>
      <dsp:spPr>
        <a:xfrm rot="16983315">
          <a:off x="979852" y="1866018"/>
          <a:ext cx="1465079" cy="13183"/>
        </a:xfrm>
        <a:custGeom>
          <a:avLst/>
          <a:gdLst/>
          <a:ahLst/>
          <a:cxnLst/>
          <a:rect l="0" t="0" r="0" b="0"/>
          <a:pathLst>
            <a:path>
              <a:moveTo>
                <a:pt x="0" y="6591"/>
              </a:moveTo>
              <a:lnTo>
                <a:pt x="1465079"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5764" y="1835983"/>
        <a:ext cx="73253" cy="73253"/>
      </dsp:txXfrm>
    </dsp:sp>
    <dsp:sp modelId="{574987DB-E2D3-4AC0-968E-070B2EE60C62}">
      <dsp:nvSpPr>
        <dsp:cNvPr id="0" name=""/>
        <dsp:cNvSpPr/>
      </dsp:nvSpPr>
      <dsp:spPr>
        <a:xfrm>
          <a:off x="1877865" y="952163"/>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endParaRPr lang="en-US" sz="1800" kern="1200" dirty="0"/>
        </a:p>
      </dsp:txBody>
      <dsp:txXfrm>
        <a:off x="1889981" y="964279"/>
        <a:ext cx="803136" cy="389452"/>
      </dsp:txXfrm>
    </dsp:sp>
    <dsp:sp modelId="{6D46E4D6-224D-463B-B7C2-CEB80F090A6D}">
      <dsp:nvSpPr>
        <dsp:cNvPr id="0" name=""/>
        <dsp:cNvSpPr/>
      </dsp:nvSpPr>
      <dsp:spPr>
        <a:xfrm rot="321274">
          <a:off x="2704878" y="1160023"/>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1162537"/>
        <a:ext cx="8154" cy="8154"/>
      </dsp:txXfrm>
    </dsp:sp>
    <dsp:sp modelId="{BC1690DF-C3EC-4E83-9466-C968988466AA}">
      <dsp:nvSpPr>
        <dsp:cNvPr id="0" name=""/>
        <dsp:cNvSpPr/>
      </dsp:nvSpPr>
      <dsp:spPr>
        <a:xfrm>
          <a:off x="2867613" y="967382"/>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r>
            <a:rPr lang="nl-NL" sz="1800" kern="1200" baseline="-25000" dirty="0"/>
            <a:t>3</a:t>
          </a:r>
          <a:endParaRPr lang="en-US" sz="1800" kern="1200" baseline="-25000" dirty="0"/>
        </a:p>
      </dsp:txBody>
      <dsp:txXfrm>
        <a:off x="2879729" y="979498"/>
        <a:ext cx="803136" cy="389452"/>
      </dsp:txXfrm>
    </dsp:sp>
    <dsp:sp modelId="{0B591C63-88E8-4D50-B354-145D4512BE43}">
      <dsp:nvSpPr>
        <dsp:cNvPr id="0" name=""/>
        <dsp:cNvSpPr/>
      </dsp:nvSpPr>
      <dsp:spPr>
        <a:xfrm rot="145951">
          <a:off x="3694829" y="1174789"/>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1172950"/>
        <a:ext cx="16862" cy="16862"/>
      </dsp:txXfrm>
    </dsp:sp>
    <dsp:sp modelId="{F809AA6D-0CD2-4A9E-BE01-5FD2741077FC}">
      <dsp:nvSpPr>
        <dsp:cNvPr id="0" name=""/>
        <dsp:cNvSpPr/>
      </dsp:nvSpPr>
      <dsp:spPr>
        <a:xfrm>
          <a:off x="4031919" y="98169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041921" y="991698"/>
        <a:ext cx="321475" cy="393680"/>
      </dsp:txXfrm>
    </dsp:sp>
    <dsp:sp modelId="{FDB035AF-EF02-46FC-ACF6-FDA22F996CF1}">
      <dsp:nvSpPr>
        <dsp:cNvPr id="0" name=""/>
        <dsp:cNvSpPr/>
      </dsp:nvSpPr>
      <dsp:spPr>
        <a:xfrm rot="972939">
          <a:off x="4372510" y="1188186"/>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3739" y="1193661"/>
        <a:ext cx="2234" cy="2234"/>
      </dsp:txXfrm>
    </dsp:sp>
    <dsp:sp modelId="{AF855EAC-399E-4ABC-9AA3-E94BE39F0826}">
      <dsp:nvSpPr>
        <dsp:cNvPr id="0" name=""/>
        <dsp:cNvSpPr/>
      </dsp:nvSpPr>
      <dsp:spPr>
        <a:xfrm>
          <a:off x="4416314" y="994177"/>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426316" y="1004179"/>
        <a:ext cx="321475" cy="393680"/>
      </dsp:txXfrm>
    </dsp:sp>
    <dsp:sp modelId="{996918DF-FC70-4157-A568-56FFE69AEB33}">
      <dsp:nvSpPr>
        <dsp:cNvPr id="0" name=""/>
        <dsp:cNvSpPr/>
      </dsp:nvSpPr>
      <dsp:spPr>
        <a:xfrm rot="67509">
          <a:off x="4757785" y="1195316"/>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0815" y="1199643"/>
        <a:ext cx="4529" cy="4529"/>
      </dsp:txXfrm>
    </dsp:sp>
    <dsp:sp modelId="{07552DB2-1FFD-496E-85CD-F1AE7616364F}">
      <dsp:nvSpPr>
        <dsp:cNvPr id="0" name=""/>
        <dsp:cNvSpPr/>
      </dsp:nvSpPr>
      <dsp:spPr>
        <a:xfrm>
          <a:off x="4848366" y="99595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858368" y="1005957"/>
        <a:ext cx="321475" cy="393680"/>
      </dsp:txXfrm>
    </dsp:sp>
    <dsp:sp modelId="{9A633CD4-F8EB-47D3-8A19-0346A283C95E}">
      <dsp:nvSpPr>
        <dsp:cNvPr id="0" name=""/>
        <dsp:cNvSpPr/>
      </dsp:nvSpPr>
      <dsp:spPr>
        <a:xfrm rot="18289469">
          <a:off x="1422628" y="2341755"/>
          <a:ext cx="579527" cy="13183"/>
        </a:xfrm>
        <a:custGeom>
          <a:avLst/>
          <a:gdLst/>
          <a:ahLst/>
          <a:cxnLst/>
          <a:rect l="0" t="0" r="0" b="0"/>
          <a:pathLst>
            <a:path>
              <a:moveTo>
                <a:pt x="0" y="6591"/>
              </a:moveTo>
              <a:lnTo>
                <a:pt x="579527"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7903" y="2333859"/>
        <a:ext cx="28976" cy="28976"/>
      </dsp:txXfrm>
    </dsp:sp>
    <dsp:sp modelId="{D9A95E16-EFFB-4C5D-9186-A33EBEF1B645}">
      <dsp:nvSpPr>
        <dsp:cNvPr id="0" name=""/>
        <dsp:cNvSpPr/>
      </dsp:nvSpPr>
      <dsp:spPr>
        <a:xfrm>
          <a:off x="1877865" y="190363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endParaRPr lang="en-US" sz="1800" kern="1200" dirty="0"/>
        </a:p>
      </dsp:txBody>
      <dsp:txXfrm>
        <a:off x="1889981" y="1915753"/>
        <a:ext cx="803136" cy="389452"/>
      </dsp:txXfrm>
    </dsp:sp>
    <dsp:sp modelId="{1C75592D-0442-4FB6-8C0A-AB674BA0A542}">
      <dsp:nvSpPr>
        <dsp:cNvPr id="0" name=""/>
        <dsp:cNvSpPr/>
      </dsp:nvSpPr>
      <dsp:spPr>
        <a:xfrm rot="17426691">
          <a:off x="2542802" y="1869984"/>
          <a:ext cx="499255" cy="13183"/>
        </a:xfrm>
        <a:custGeom>
          <a:avLst/>
          <a:gdLst/>
          <a:ahLst/>
          <a:cxnLst/>
          <a:rect l="0" t="0" r="0" b="0"/>
          <a:pathLst>
            <a:path>
              <a:moveTo>
                <a:pt x="0" y="6591"/>
              </a:moveTo>
              <a:lnTo>
                <a:pt x="49925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948" y="1864094"/>
        <a:ext cx="24962" cy="24962"/>
      </dsp:txXfrm>
    </dsp:sp>
    <dsp:sp modelId="{F4FB4A4A-70D0-4CC2-B013-752F1F77DC96}">
      <dsp:nvSpPr>
        <dsp:cNvPr id="0" name=""/>
        <dsp:cNvSpPr/>
      </dsp:nvSpPr>
      <dsp:spPr>
        <a:xfrm>
          <a:off x="2879626" y="143583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2</a:t>
          </a:r>
          <a:endParaRPr lang="en-US" sz="1800" kern="1200" baseline="-25000" dirty="0"/>
        </a:p>
      </dsp:txBody>
      <dsp:txXfrm>
        <a:off x="2891742" y="1447946"/>
        <a:ext cx="803136" cy="389452"/>
      </dsp:txXfrm>
    </dsp:sp>
    <dsp:sp modelId="{3CC7D2F2-8F2F-4096-8B2C-08A1AEF50DCD}">
      <dsp:nvSpPr>
        <dsp:cNvPr id="0" name=""/>
        <dsp:cNvSpPr/>
      </dsp:nvSpPr>
      <dsp:spPr>
        <a:xfrm rot="228223">
          <a:off x="3706636" y="1646882"/>
          <a:ext cx="325641" cy="13183"/>
        </a:xfrm>
        <a:custGeom>
          <a:avLst/>
          <a:gdLst/>
          <a:ahLst/>
          <a:cxnLst/>
          <a:rect l="0" t="0" r="0" b="0"/>
          <a:pathLst>
            <a:path>
              <a:moveTo>
                <a:pt x="0" y="6591"/>
              </a:moveTo>
              <a:lnTo>
                <a:pt x="3256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1316" y="1645332"/>
        <a:ext cx="16282" cy="16282"/>
      </dsp:txXfrm>
    </dsp:sp>
    <dsp:sp modelId="{69B9C8B2-D244-49DA-87E6-7512E24533B3}">
      <dsp:nvSpPr>
        <dsp:cNvPr id="0" name=""/>
        <dsp:cNvSpPr/>
      </dsp:nvSpPr>
      <dsp:spPr>
        <a:xfrm>
          <a:off x="4031919" y="145743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041921" y="1467435"/>
        <a:ext cx="321475" cy="393680"/>
      </dsp:txXfrm>
    </dsp:sp>
    <dsp:sp modelId="{15044945-9CB2-4F0C-93E6-A4A2D864587E}">
      <dsp:nvSpPr>
        <dsp:cNvPr id="0" name=""/>
        <dsp:cNvSpPr/>
      </dsp:nvSpPr>
      <dsp:spPr>
        <a:xfrm rot="655455">
          <a:off x="4372783" y="1664124"/>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5071" y="1669016"/>
        <a:ext cx="3398" cy="3398"/>
      </dsp:txXfrm>
    </dsp:sp>
    <dsp:sp modelId="{8C559F55-6A4D-4687-85DD-662AA2B9ECA4}">
      <dsp:nvSpPr>
        <dsp:cNvPr id="0" name=""/>
        <dsp:cNvSpPr/>
      </dsp:nvSpPr>
      <dsp:spPr>
        <a:xfrm>
          <a:off x="4440142" y="147031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4450144" y="1480317"/>
        <a:ext cx="321475" cy="393680"/>
      </dsp:txXfrm>
    </dsp:sp>
    <dsp:sp modelId="{E5854EE2-7F23-41A1-8D19-B44CF92141D9}">
      <dsp:nvSpPr>
        <dsp:cNvPr id="0" name=""/>
        <dsp:cNvSpPr/>
      </dsp:nvSpPr>
      <dsp:spPr>
        <a:xfrm rot="321274">
          <a:off x="2704878" y="2111497"/>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2114011"/>
        <a:ext cx="8154" cy="8154"/>
      </dsp:txXfrm>
    </dsp:sp>
    <dsp:sp modelId="{92B162B8-D83F-46F0-AC04-A697EE50FBD0}">
      <dsp:nvSpPr>
        <dsp:cNvPr id="0" name=""/>
        <dsp:cNvSpPr/>
      </dsp:nvSpPr>
      <dsp:spPr>
        <a:xfrm>
          <a:off x="2867613" y="1918856"/>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1</a:t>
          </a:r>
          <a:endParaRPr lang="en-US" sz="1800" kern="1200" baseline="-25000" dirty="0"/>
        </a:p>
      </dsp:txBody>
      <dsp:txXfrm>
        <a:off x="2879729" y="1930972"/>
        <a:ext cx="803136" cy="389452"/>
      </dsp:txXfrm>
    </dsp:sp>
    <dsp:sp modelId="{AE96A882-DF13-4857-90E2-7435CC5379ED}">
      <dsp:nvSpPr>
        <dsp:cNvPr id="0" name=""/>
        <dsp:cNvSpPr/>
      </dsp:nvSpPr>
      <dsp:spPr>
        <a:xfrm rot="145951">
          <a:off x="3694829" y="2126263"/>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2124424"/>
        <a:ext cx="16862" cy="16862"/>
      </dsp:txXfrm>
    </dsp:sp>
    <dsp:sp modelId="{75C3ECB2-D843-400D-942E-D1EE7EDAAE1F}">
      <dsp:nvSpPr>
        <dsp:cNvPr id="0" name=""/>
        <dsp:cNvSpPr/>
      </dsp:nvSpPr>
      <dsp:spPr>
        <a:xfrm>
          <a:off x="4031919" y="1933169"/>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041921" y="1943171"/>
        <a:ext cx="321475" cy="393680"/>
      </dsp:txXfrm>
    </dsp:sp>
    <dsp:sp modelId="{7B937CF4-DAD6-4BFE-9A15-D270823C74DD}">
      <dsp:nvSpPr>
        <dsp:cNvPr id="0" name=""/>
        <dsp:cNvSpPr/>
      </dsp:nvSpPr>
      <dsp:spPr>
        <a:xfrm rot="4431525">
          <a:off x="2522206" y="2347396"/>
          <a:ext cx="507004" cy="13183"/>
        </a:xfrm>
        <a:custGeom>
          <a:avLst/>
          <a:gdLst/>
          <a:ahLst/>
          <a:cxnLst/>
          <a:rect l="0" t="0" r="0" b="0"/>
          <a:pathLst>
            <a:path>
              <a:moveTo>
                <a:pt x="0" y="6591"/>
              </a:moveTo>
              <a:lnTo>
                <a:pt x="50700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033" y="2341313"/>
        <a:ext cx="25350" cy="25350"/>
      </dsp:txXfrm>
    </dsp:sp>
    <dsp:sp modelId="{E2ECA88E-6364-4474-BDA7-2FA0511F9EEF}">
      <dsp:nvSpPr>
        <dsp:cNvPr id="0" name=""/>
        <dsp:cNvSpPr/>
      </dsp:nvSpPr>
      <dsp:spPr>
        <a:xfrm>
          <a:off x="2846184" y="2390655"/>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0</a:t>
          </a:r>
          <a:endParaRPr lang="en-US" sz="1800" kern="1200" baseline="-25000" dirty="0"/>
        </a:p>
      </dsp:txBody>
      <dsp:txXfrm>
        <a:off x="2858300" y="2402771"/>
        <a:ext cx="803136" cy="389452"/>
      </dsp:txXfrm>
    </dsp:sp>
    <dsp:sp modelId="{85803838-EBF8-4CDA-9D12-B8DFEBEB76E5}">
      <dsp:nvSpPr>
        <dsp:cNvPr id="0" name=""/>
        <dsp:cNvSpPr/>
      </dsp:nvSpPr>
      <dsp:spPr>
        <a:xfrm rot="174935">
          <a:off x="3673320" y="2600031"/>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2597652"/>
        <a:ext cx="17941" cy="17941"/>
      </dsp:txXfrm>
    </dsp:sp>
    <dsp:sp modelId="{1B2E47E2-3018-4CCF-AEF5-0CF748DE9FFE}">
      <dsp:nvSpPr>
        <dsp:cNvPr id="0" name=""/>
        <dsp:cNvSpPr/>
      </dsp:nvSpPr>
      <dsp:spPr>
        <a:xfrm>
          <a:off x="4031919" y="240890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1</a:t>
          </a:r>
          <a:endParaRPr lang="en-US" sz="1800" kern="1200" baseline="-25000" dirty="0"/>
        </a:p>
      </dsp:txBody>
      <dsp:txXfrm>
        <a:off x="4041921" y="2418908"/>
        <a:ext cx="321475" cy="393680"/>
      </dsp:txXfrm>
    </dsp:sp>
    <dsp:sp modelId="{97D99FD1-8842-4C9A-851C-20A1A9EACCCA}">
      <dsp:nvSpPr>
        <dsp:cNvPr id="0" name=""/>
        <dsp:cNvSpPr/>
      </dsp:nvSpPr>
      <dsp:spPr>
        <a:xfrm rot="4249260">
          <a:off x="1208698" y="3055361"/>
          <a:ext cx="1007386" cy="13183"/>
        </a:xfrm>
        <a:custGeom>
          <a:avLst/>
          <a:gdLst/>
          <a:ahLst/>
          <a:cxnLst/>
          <a:rect l="0" t="0" r="0" b="0"/>
          <a:pathLst>
            <a:path>
              <a:moveTo>
                <a:pt x="0" y="6591"/>
              </a:moveTo>
              <a:lnTo>
                <a:pt x="100738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87206" y="3036768"/>
        <a:ext cx="50369" cy="50369"/>
      </dsp:txXfrm>
    </dsp:sp>
    <dsp:sp modelId="{C75D79B8-67BF-4904-8914-E0A23181BFAE}">
      <dsp:nvSpPr>
        <dsp:cNvPr id="0" name=""/>
        <dsp:cNvSpPr/>
      </dsp:nvSpPr>
      <dsp:spPr>
        <a:xfrm>
          <a:off x="1877865" y="333084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endParaRPr lang="en-US" sz="1800" kern="1200" dirty="0"/>
        </a:p>
      </dsp:txBody>
      <dsp:txXfrm>
        <a:off x="1889981" y="3342963"/>
        <a:ext cx="803136" cy="389452"/>
      </dsp:txXfrm>
    </dsp:sp>
    <dsp:sp modelId="{222D2530-B665-40DB-9BB3-02900C494895}">
      <dsp:nvSpPr>
        <dsp:cNvPr id="0" name=""/>
        <dsp:cNvSpPr/>
      </dsp:nvSpPr>
      <dsp:spPr>
        <a:xfrm rot="17365365">
          <a:off x="2542270" y="3300839"/>
          <a:ext cx="488306" cy="13183"/>
        </a:xfrm>
        <a:custGeom>
          <a:avLst/>
          <a:gdLst/>
          <a:ahLst/>
          <a:cxnLst/>
          <a:rect l="0" t="0" r="0" b="0"/>
          <a:pathLst>
            <a:path>
              <a:moveTo>
                <a:pt x="0" y="6591"/>
              </a:moveTo>
              <a:lnTo>
                <a:pt x="48830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4215" y="3295223"/>
        <a:ext cx="24415" cy="24415"/>
      </dsp:txXfrm>
    </dsp:sp>
    <dsp:sp modelId="{D1000099-80EF-41CE-8A76-0B63EE9981B4}">
      <dsp:nvSpPr>
        <dsp:cNvPr id="0" name=""/>
        <dsp:cNvSpPr/>
      </dsp:nvSpPr>
      <dsp:spPr>
        <a:xfrm>
          <a:off x="2867613" y="287033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3</a:t>
          </a:r>
          <a:endParaRPr lang="en-US" sz="1800" kern="1200" baseline="-25000" dirty="0"/>
        </a:p>
      </dsp:txBody>
      <dsp:txXfrm>
        <a:off x="2879729" y="2882446"/>
        <a:ext cx="803136" cy="389452"/>
      </dsp:txXfrm>
    </dsp:sp>
    <dsp:sp modelId="{04450041-B7D3-48FF-9632-EE0BEC8E3FF0}">
      <dsp:nvSpPr>
        <dsp:cNvPr id="0" name=""/>
        <dsp:cNvSpPr/>
      </dsp:nvSpPr>
      <dsp:spPr>
        <a:xfrm rot="145951">
          <a:off x="3694829" y="3077737"/>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3075898"/>
        <a:ext cx="16862" cy="16862"/>
      </dsp:txXfrm>
    </dsp:sp>
    <dsp:sp modelId="{A7BC0936-1B88-4FA1-A457-B06B9E58522A}">
      <dsp:nvSpPr>
        <dsp:cNvPr id="0" name=""/>
        <dsp:cNvSpPr/>
      </dsp:nvSpPr>
      <dsp:spPr>
        <a:xfrm>
          <a:off x="4031919" y="288464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041921" y="2894645"/>
        <a:ext cx="321475" cy="393680"/>
      </dsp:txXfrm>
    </dsp:sp>
    <dsp:sp modelId="{B1EF910B-379E-413C-A5B5-C36FA0AC6E5F}">
      <dsp:nvSpPr>
        <dsp:cNvPr id="0" name=""/>
        <dsp:cNvSpPr/>
      </dsp:nvSpPr>
      <dsp:spPr>
        <a:xfrm rot="972939">
          <a:off x="4372510" y="3091134"/>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3739" y="3096608"/>
        <a:ext cx="2234" cy="2234"/>
      </dsp:txXfrm>
    </dsp:sp>
    <dsp:sp modelId="{07B373DA-1686-422F-AF96-E349FDC1C631}">
      <dsp:nvSpPr>
        <dsp:cNvPr id="0" name=""/>
        <dsp:cNvSpPr/>
      </dsp:nvSpPr>
      <dsp:spPr>
        <a:xfrm>
          <a:off x="4416314" y="289712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426316" y="2907126"/>
        <a:ext cx="321475" cy="393680"/>
      </dsp:txXfrm>
    </dsp:sp>
    <dsp:sp modelId="{07B7FC34-2DC2-40E7-AD2E-86E8B2D68445}">
      <dsp:nvSpPr>
        <dsp:cNvPr id="0" name=""/>
        <dsp:cNvSpPr/>
      </dsp:nvSpPr>
      <dsp:spPr>
        <a:xfrm rot="67509">
          <a:off x="4757785" y="3098264"/>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0815" y="3102591"/>
        <a:ext cx="4529" cy="4529"/>
      </dsp:txXfrm>
    </dsp:sp>
    <dsp:sp modelId="{B9E98BAA-0410-4F22-A434-79790E13E95F}">
      <dsp:nvSpPr>
        <dsp:cNvPr id="0" name=""/>
        <dsp:cNvSpPr/>
      </dsp:nvSpPr>
      <dsp:spPr>
        <a:xfrm>
          <a:off x="4848366" y="289890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858368" y="2908905"/>
        <a:ext cx="321475" cy="393680"/>
      </dsp:txXfrm>
    </dsp:sp>
    <dsp:sp modelId="{4A67A7D1-0BA6-4E0A-95D7-B8362CE3886C}">
      <dsp:nvSpPr>
        <dsp:cNvPr id="0" name=""/>
        <dsp:cNvSpPr/>
      </dsp:nvSpPr>
      <dsp:spPr>
        <a:xfrm rot="321274">
          <a:off x="2704878" y="3538707"/>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3541222"/>
        <a:ext cx="8154" cy="8154"/>
      </dsp:txXfrm>
    </dsp:sp>
    <dsp:sp modelId="{C588A49C-4EF0-4976-97DD-E4785518A04A}">
      <dsp:nvSpPr>
        <dsp:cNvPr id="0" name=""/>
        <dsp:cNvSpPr/>
      </dsp:nvSpPr>
      <dsp:spPr>
        <a:xfrm>
          <a:off x="2867613" y="3346067"/>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2</a:t>
          </a:r>
          <a:endParaRPr lang="en-US" sz="1800" kern="1200" baseline="-25000" dirty="0"/>
        </a:p>
      </dsp:txBody>
      <dsp:txXfrm>
        <a:off x="2879729" y="3358183"/>
        <a:ext cx="803136" cy="389452"/>
      </dsp:txXfrm>
    </dsp:sp>
    <dsp:sp modelId="{0E4DFCC1-509D-431B-BC08-D474B401DD0D}">
      <dsp:nvSpPr>
        <dsp:cNvPr id="0" name=""/>
        <dsp:cNvSpPr/>
      </dsp:nvSpPr>
      <dsp:spPr>
        <a:xfrm rot="145951">
          <a:off x="3694829" y="3553474"/>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3551634"/>
        <a:ext cx="16862" cy="16862"/>
      </dsp:txXfrm>
    </dsp:sp>
    <dsp:sp modelId="{913AAEF0-3D05-4BEE-B8A3-6B0402B2B440}">
      <dsp:nvSpPr>
        <dsp:cNvPr id="0" name=""/>
        <dsp:cNvSpPr/>
      </dsp:nvSpPr>
      <dsp:spPr>
        <a:xfrm>
          <a:off x="4031919" y="3360380"/>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041921" y="3370382"/>
        <a:ext cx="321475" cy="393680"/>
      </dsp:txXfrm>
    </dsp:sp>
    <dsp:sp modelId="{FD85B2EB-CA5C-49B5-A4F5-A79570E236A0}">
      <dsp:nvSpPr>
        <dsp:cNvPr id="0" name=""/>
        <dsp:cNvSpPr/>
      </dsp:nvSpPr>
      <dsp:spPr>
        <a:xfrm rot="655455">
          <a:off x="4372783" y="3567072"/>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5071" y="3571964"/>
        <a:ext cx="3398" cy="3398"/>
      </dsp:txXfrm>
    </dsp:sp>
    <dsp:sp modelId="{9936F59D-9A3A-4241-BC4D-66D3C8E1B271}">
      <dsp:nvSpPr>
        <dsp:cNvPr id="0" name=""/>
        <dsp:cNvSpPr/>
      </dsp:nvSpPr>
      <dsp:spPr>
        <a:xfrm>
          <a:off x="4440142" y="3373262"/>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4450144" y="3383264"/>
        <a:ext cx="321475" cy="393680"/>
      </dsp:txXfrm>
    </dsp:sp>
    <dsp:sp modelId="{32076BE0-816C-41CC-97CA-0AF3444842D2}">
      <dsp:nvSpPr>
        <dsp:cNvPr id="0" name=""/>
        <dsp:cNvSpPr/>
      </dsp:nvSpPr>
      <dsp:spPr>
        <a:xfrm rot="4301930">
          <a:off x="2527867" y="3776576"/>
          <a:ext cx="517112" cy="13183"/>
        </a:xfrm>
        <a:custGeom>
          <a:avLst/>
          <a:gdLst/>
          <a:ahLst/>
          <a:cxnLst/>
          <a:rect l="0" t="0" r="0" b="0"/>
          <a:pathLst>
            <a:path>
              <a:moveTo>
                <a:pt x="0" y="6591"/>
              </a:moveTo>
              <a:lnTo>
                <a:pt x="51711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495" y="3770240"/>
        <a:ext cx="25855" cy="25855"/>
      </dsp:txXfrm>
    </dsp:sp>
    <dsp:sp modelId="{9F56D6E5-D9CF-4398-ABAB-95120F1C16B5}">
      <dsp:nvSpPr>
        <dsp:cNvPr id="0" name=""/>
        <dsp:cNvSpPr/>
      </dsp:nvSpPr>
      <dsp:spPr>
        <a:xfrm>
          <a:off x="2867613" y="3821804"/>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1</a:t>
          </a:r>
          <a:endParaRPr lang="en-US" sz="1800" kern="1200" baseline="-25000" dirty="0"/>
        </a:p>
      </dsp:txBody>
      <dsp:txXfrm>
        <a:off x="2879729" y="3833920"/>
        <a:ext cx="803136" cy="389452"/>
      </dsp:txXfrm>
    </dsp:sp>
    <dsp:sp modelId="{29B12E1C-40C3-457B-8A52-CF99C4A75B19}">
      <dsp:nvSpPr>
        <dsp:cNvPr id="0" name=""/>
        <dsp:cNvSpPr/>
      </dsp:nvSpPr>
      <dsp:spPr>
        <a:xfrm rot="145951">
          <a:off x="3694829" y="4029211"/>
          <a:ext cx="337241" cy="13183"/>
        </a:xfrm>
        <a:custGeom>
          <a:avLst/>
          <a:gdLst/>
          <a:ahLst/>
          <a:cxnLst/>
          <a:rect l="0" t="0" r="0" b="0"/>
          <a:pathLst>
            <a:path>
              <a:moveTo>
                <a:pt x="0" y="6591"/>
              </a:moveTo>
              <a:lnTo>
                <a:pt x="33724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5019" y="4027371"/>
        <a:ext cx="16862" cy="16862"/>
      </dsp:txXfrm>
    </dsp:sp>
    <dsp:sp modelId="{3256BFE9-2416-4D94-827A-864C484A1894}">
      <dsp:nvSpPr>
        <dsp:cNvPr id="0" name=""/>
        <dsp:cNvSpPr/>
      </dsp:nvSpPr>
      <dsp:spPr>
        <a:xfrm>
          <a:off x="4031919" y="3836117"/>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041921" y="3846119"/>
        <a:ext cx="321475" cy="393680"/>
      </dsp:txXfrm>
    </dsp:sp>
    <dsp:sp modelId="{BA3D464E-289D-4B82-8828-1DA7E4C84B31}">
      <dsp:nvSpPr>
        <dsp:cNvPr id="0" name=""/>
        <dsp:cNvSpPr/>
      </dsp:nvSpPr>
      <dsp:spPr>
        <a:xfrm rot="4924756">
          <a:off x="511593" y="3768966"/>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52351" y="3715518"/>
        <a:ext cx="120079" cy="120079"/>
      </dsp:txXfrm>
    </dsp:sp>
    <dsp:sp modelId="{A2B6591A-5E5D-4EBF-91EB-0733474097EC}">
      <dsp:nvSpPr>
        <dsp:cNvPr id="0" name=""/>
        <dsp:cNvSpPr/>
      </dsp:nvSpPr>
      <dsp:spPr>
        <a:xfrm>
          <a:off x="1877865" y="4758058"/>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endParaRPr lang="en-US" sz="1800" kern="1200" dirty="0"/>
        </a:p>
      </dsp:txBody>
      <dsp:txXfrm>
        <a:off x="1889981" y="4770174"/>
        <a:ext cx="803136" cy="389452"/>
      </dsp:txXfrm>
    </dsp:sp>
    <dsp:sp modelId="{64C84B2F-2927-4C00-9823-42019BAD511B}">
      <dsp:nvSpPr>
        <dsp:cNvPr id="0" name=""/>
        <dsp:cNvSpPr/>
      </dsp:nvSpPr>
      <dsp:spPr>
        <a:xfrm rot="17212903">
          <a:off x="2533022" y="4726080"/>
          <a:ext cx="485372" cy="13183"/>
        </a:xfrm>
        <a:custGeom>
          <a:avLst/>
          <a:gdLst/>
          <a:ahLst/>
          <a:cxnLst/>
          <a:rect l="0" t="0" r="0" b="0"/>
          <a:pathLst>
            <a:path>
              <a:moveTo>
                <a:pt x="0" y="6591"/>
              </a:moveTo>
              <a:lnTo>
                <a:pt x="48537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574" y="4720538"/>
        <a:ext cx="24268" cy="24268"/>
      </dsp:txXfrm>
    </dsp:sp>
    <dsp:sp modelId="{8D49E0EA-8314-4428-AA3A-4CCB1ED6ED3C}">
      <dsp:nvSpPr>
        <dsp:cNvPr id="0" name=""/>
        <dsp:cNvSpPr/>
      </dsp:nvSpPr>
      <dsp:spPr>
        <a:xfrm>
          <a:off x="2846184" y="4293602"/>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4</a:t>
          </a:r>
          <a:endParaRPr lang="en-US" sz="1800" kern="1200" baseline="-25000" dirty="0"/>
        </a:p>
      </dsp:txBody>
      <dsp:txXfrm>
        <a:off x="2858300" y="4305718"/>
        <a:ext cx="803136" cy="389452"/>
      </dsp:txXfrm>
    </dsp:sp>
    <dsp:sp modelId="{121E8C89-C8B1-4EC0-A5F6-A12D9F8CE11A}">
      <dsp:nvSpPr>
        <dsp:cNvPr id="0" name=""/>
        <dsp:cNvSpPr/>
      </dsp:nvSpPr>
      <dsp:spPr>
        <a:xfrm rot="174935">
          <a:off x="3673320" y="4502978"/>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4500599"/>
        <a:ext cx="17941" cy="17941"/>
      </dsp:txXfrm>
    </dsp:sp>
    <dsp:sp modelId="{A8A89C30-B007-4C88-AFB7-6A8BFD16B2E2}">
      <dsp:nvSpPr>
        <dsp:cNvPr id="0" name=""/>
        <dsp:cNvSpPr/>
      </dsp:nvSpPr>
      <dsp:spPr>
        <a:xfrm>
          <a:off x="4031919" y="431185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1</a:t>
          </a:r>
          <a:endParaRPr lang="en-US" sz="1800" kern="1200" baseline="-25000" dirty="0"/>
        </a:p>
      </dsp:txBody>
      <dsp:txXfrm>
        <a:off x="4041921" y="4321856"/>
        <a:ext cx="321475" cy="393680"/>
      </dsp:txXfrm>
    </dsp:sp>
    <dsp:sp modelId="{6947EAEF-FA10-46B2-BDDB-2A4DB80AF9E5}">
      <dsp:nvSpPr>
        <dsp:cNvPr id="0" name=""/>
        <dsp:cNvSpPr/>
      </dsp:nvSpPr>
      <dsp:spPr>
        <a:xfrm rot="972939">
          <a:off x="4372510" y="4518345"/>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3739" y="4523819"/>
        <a:ext cx="2234" cy="2234"/>
      </dsp:txXfrm>
    </dsp:sp>
    <dsp:sp modelId="{84B8FAB6-4591-4EDA-9884-4AFC9C368A02}">
      <dsp:nvSpPr>
        <dsp:cNvPr id="0" name=""/>
        <dsp:cNvSpPr/>
      </dsp:nvSpPr>
      <dsp:spPr>
        <a:xfrm>
          <a:off x="4416314" y="432433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426316" y="4334337"/>
        <a:ext cx="321475" cy="393680"/>
      </dsp:txXfrm>
    </dsp:sp>
    <dsp:sp modelId="{E141F8B9-088F-4915-9836-C61B826C42B7}">
      <dsp:nvSpPr>
        <dsp:cNvPr id="0" name=""/>
        <dsp:cNvSpPr/>
      </dsp:nvSpPr>
      <dsp:spPr>
        <a:xfrm rot="67509">
          <a:off x="4757785" y="4525475"/>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0815" y="4529802"/>
        <a:ext cx="4529" cy="4529"/>
      </dsp:txXfrm>
    </dsp:sp>
    <dsp:sp modelId="{5CB9443D-2F21-499F-BC12-83916015CBFE}">
      <dsp:nvSpPr>
        <dsp:cNvPr id="0" name=""/>
        <dsp:cNvSpPr/>
      </dsp:nvSpPr>
      <dsp:spPr>
        <a:xfrm>
          <a:off x="4848366" y="432611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858368" y="4336116"/>
        <a:ext cx="321475" cy="393680"/>
      </dsp:txXfrm>
    </dsp:sp>
    <dsp:sp modelId="{1992A773-71AC-48DE-9E61-334660E08185}">
      <dsp:nvSpPr>
        <dsp:cNvPr id="0" name=""/>
        <dsp:cNvSpPr/>
      </dsp:nvSpPr>
      <dsp:spPr>
        <a:xfrm rot="21189820">
          <a:off x="5189607" y="4522364"/>
          <a:ext cx="67213" cy="13183"/>
        </a:xfrm>
        <a:custGeom>
          <a:avLst/>
          <a:gdLst/>
          <a:ahLst/>
          <a:cxnLst/>
          <a:rect l="0" t="0" r="0" b="0"/>
          <a:pathLst>
            <a:path>
              <a:moveTo>
                <a:pt x="0" y="6591"/>
              </a:moveTo>
              <a:lnTo>
                <a:pt x="6721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1533" y="4527275"/>
        <a:ext cx="3360" cy="3360"/>
      </dsp:txXfrm>
    </dsp:sp>
    <dsp:sp modelId="{134CBBD7-B608-43A7-B87A-AFBB4CFA5CB4}">
      <dsp:nvSpPr>
        <dsp:cNvPr id="0" name=""/>
        <dsp:cNvSpPr/>
      </dsp:nvSpPr>
      <dsp:spPr>
        <a:xfrm>
          <a:off x="5256581" y="431811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266583" y="4328115"/>
        <a:ext cx="321475" cy="393680"/>
      </dsp:txXfrm>
    </dsp:sp>
    <dsp:sp modelId="{B9C4D3AE-B7A1-4BB8-BF5C-3BC98C3DCA8C}">
      <dsp:nvSpPr>
        <dsp:cNvPr id="0" name=""/>
        <dsp:cNvSpPr/>
      </dsp:nvSpPr>
      <dsp:spPr>
        <a:xfrm rot="274560">
          <a:off x="2705008" y="4963949"/>
          <a:ext cx="141401" cy="13183"/>
        </a:xfrm>
        <a:custGeom>
          <a:avLst/>
          <a:gdLst/>
          <a:ahLst/>
          <a:cxnLst/>
          <a:rect l="0" t="0" r="0" b="0"/>
          <a:pathLst>
            <a:path>
              <a:moveTo>
                <a:pt x="0" y="6591"/>
              </a:moveTo>
              <a:lnTo>
                <a:pt x="14140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2174" y="4967006"/>
        <a:ext cx="7070" cy="7070"/>
      </dsp:txXfrm>
    </dsp:sp>
    <dsp:sp modelId="{B6BF4F40-C297-4578-AD57-C182A6260406}">
      <dsp:nvSpPr>
        <dsp:cNvPr id="0" name=""/>
        <dsp:cNvSpPr/>
      </dsp:nvSpPr>
      <dsp:spPr>
        <a:xfrm>
          <a:off x="2846184" y="4769339"/>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3</a:t>
          </a:r>
          <a:endParaRPr lang="en-US" sz="1800" kern="1200" baseline="-25000" dirty="0"/>
        </a:p>
      </dsp:txBody>
      <dsp:txXfrm>
        <a:off x="2858300" y="4781455"/>
        <a:ext cx="803136" cy="389452"/>
      </dsp:txXfrm>
    </dsp:sp>
    <dsp:sp modelId="{1844A11C-B933-44F4-9FB7-DE42E220EA55}">
      <dsp:nvSpPr>
        <dsp:cNvPr id="0" name=""/>
        <dsp:cNvSpPr/>
      </dsp:nvSpPr>
      <dsp:spPr>
        <a:xfrm rot="174935">
          <a:off x="3673320" y="4978715"/>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4976336"/>
        <a:ext cx="17941" cy="17941"/>
      </dsp:txXfrm>
    </dsp:sp>
    <dsp:sp modelId="{4B5C0914-7339-47CF-8C89-40F57AFC20E9}">
      <dsp:nvSpPr>
        <dsp:cNvPr id="0" name=""/>
        <dsp:cNvSpPr/>
      </dsp:nvSpPr>
      <dsp:spPr>
        <a:xfrm>
          <a:off x="4031919" y="4787591"/>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041921" y="4797593"/>
        <a:ext cx="321475" cy="393680"/>
      </dsp:txXfrm>
    </dsp:sp>
    <dsp:sp modelId="{B3E7FF59-FE3A-4AEB-87F0-848C59E0FDFC}">
      <dsp:nvSpPr>
        <dsp:cNvPr id="0" name=""/>
        <dsp:cNvSpPr/>
      </dsp:nvSpPr>
      <dsp:spPr>
        <a:xfrm rot="972939">
          <a:off x="4372510" y="4994082"/>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93739" y="4999556"/>
        <a:ext cx="2234" cy="2234"/>
      </dsp:txXfrm>
    </dsp:sp>
    <dsp:sp modelId="{D99BB133-3444-41DE-8640-AB8B71587ED5}">
      <dsp:nvSpPr>
        <dsp:cNvPr id="0" name=""/>
        <dsp:cNvSpPr/>
      </dsp:nvSpPr>
      <dsp:spPr>
        <a:xfrm>
          <a:off x="4416314" y="4800072"/>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426316" y="4810074"/>
        <a:ext cx="321475" cy="393680"/>
      </dsp:txXfrm>
    </dsp:sp>
    <dsp:sp modelId="{7021A581-D176-4DF3-883C-77EFB747223A}">
      <dsp:nvSpPr>
        <dsp:cNvPr id="0" name=""/>
        <dsp:cNvSpPr/>
      </dsp:nvSpPr>
      <dsp:spPr>
        <a:xfrm rot="67509">
          <a:off x="4757785" y="5001211"/>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0815" y="5005538"/>
        <a:ext cx="4529" cy="4529"/>
      </dsp:txXfrm>
    </dsp:sp>
    <dsp:sp modelId="{6AEC2C79-6330-4A1E-B4B5-8133F07520A2}">
      <dsp:nvSpPr>
        <dsp:cNvPr id="0" name=""/>
        <dsp:cNvSpPr/>
      </dsp:nvSpPr>
      <dsp:spPr>
        <a:xfrm>
          <a:off x="4848366" y="4801850"/>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858368" y="4811852"/>
        <a:ext cx="321475" cy="393680"/>
      </dsp:txXfrm>
    </dsp:sp>
    <dsp:sp modelId="{E5BC9441-1802-42F5-AB29-2028D0034922}">
      <dsp:nvSpPr>
        <dsp:cNvPr id="0" name=""/>
        <dsp:cNvSpPr/>
      </dsp:nvSpPr>
      <dsp:spPr>
        <a:xfrm rot="4411151">
          <a:off x="2527289" y="5196521"/>
          <a:ext cx="496839" cy="13183"/>
        </a:xfrm>
        <a:custGeom>
          <a:avLst/>
          <a:gdLst/>
          <a:ahLst/>
          <a:cxnLst/>
          <a:rect l="0" t="0" r="0" b="0"/>
          <a:pathLst>
            <a:path>
              <a:moveTo>
                <a:pt x="0" y="6591"/>
              </a:moveTo>
              <a:lnTo>
                <a:pt x="49683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288" y="5190692"/>
        <a:ext cx="24841" cy="24841"/>
      </dsp:txXfrm>
    </dsp:sp>
    <dsp:sp modelId="{70763F6B-E0FB-4E85-B5D7-D8BA6B85E2FB}">
      <dsp:nvSpPr>
        <dsp:cNvPr id="0" name=""/>
        <dsp:cNvSpPr/>
      </dsp:nvSpPr>
      <dsp:spPr>
        <a:xfrm>
          <a:off x="2846184" y="5234484"/>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2</a:t>
          </a:r>
          <a:endParaRPr lang="en-US" sz="1800" kern="1200" baseline="-25000" dirty="0"/>
        </a:p>
      </dsp:txBody>
      <dsp:txXfrm>
        <a:off x="2858300" y="5246600"/>
        <a:ext cx="803136" cy="389452"/>
      </dsp:txXfrm>
    </dsp:sp>
    <dsp:sp modelId="{30868059-5D14-4C4D-967B-68FAF518815D}">
      <dsp:nvSpPr>
        <dsp:cNvPr id="0" name=""/>
        <dsp:cNvSpPr/>
      </dsp:nvSpPr>
      <dsp:spPr>
        <a:xfrm>
          <a:off x="3673552" y="5434735"/>
          <a:ext cx="358366" cy="13183"/>
        </a:xfrm>
        <a:custGeom>
          <a:avLst/>
          <a:gdLst/>
          <a:ahLst/>
          <a:cxnLst/>
          <a:rect l="0" t="0" r="0" b="0"/>
          <a:pathLst>
            <a:path>
              <a:moveTo>
                <a:pt x="0" y="6591"/>
              </a:moveTo>
              <a:lnTo>
                <a:pt x="35836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76" y="5432367"/>
        <a:ext cx="17918" cy="17918"/>
      </dsp:txXfrm>
    </dsp:sp>
    <dsp:sp modelId="{F048A148-7001-4500-9DDF-C2D7AD1D55F8}">
      <dsp:nvSpPr>
        <dsp:cNvPr id="0" name=""/>
        <dsp:cNvSpPr/>
      </dsp:nvSpPr>
      <dsp:spPr>
        <a:xfrm>
          <a:off x="4031919" y="523448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4041921" y="5244486"/>
        <a:ext cx="321475" cy="393680"/>
      </dsp:txXfrm>
    </dsp:sp>
    <dsp:sp modelId="{DF33562B-7614-4343-A02B-D0BEC667704F}">
      <dsp:nvSpPr>
        <dsp:cNvPr id="0" name=""/>
        <dsp:cNvSpPr/>
      </dsp:nvSpPr>
      <dsp:spPr>
        <a:xfrm>
          <a:off x="4373399" y="5434735"/>
          <a:ext cx="66743" cy="13183"/>
        </a:xfrm>
        <a:custGeom>
          <a:avLst/>
          <a:gdLst/>
          <a:ahLst/>
          <a:cxnLst/>
          <a:rect l="0" t="0" r="0" b="0"/>
          <a:pathLst>
            <a:path>
              <a:moveTo>
                <a:pt x="0" y="6591"/>
              </a:moveTo>
              <a:lnTo>
                <a:pt x="6674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5102" y="5439658"/>
        <a:ext cx="3337" cy="3337"/>
      </dsp:txXfrm>
    </dsp:sp>
    <dsp:sp modelId="{D44F4AB0-7D2A-413E-92D0-717D408E0869}">
      <dsp:nvSpPr>
        <dsp:cNvPr id="0" name=""/>
        <dsp:cNvSpPr/>
      </dsp:nvSpPr>
      <dsp:spPr>
        <a:xfrm>
          <a:off x="4440142" y="523448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4450144" y="5244486"/>
        <a:ext cx="321475" cy="3936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054" y="869205"/>
          <a:ext cx="539269" cy="26963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3d</a:t>
          </a:r>
          <a:r>
            <a:rPr lang="nl-NL" sz="1600" kern="1200" baseline="30000" dirty="0"/>
            <a:t>0</a:t>
          </a:r>
          <a:endParaRPr lang="en-US" sz="1600" kern="1200" baseline="30000" dirty="0"/>
        </a:p>
      </dsp:txBody>
      <dsp:txXfrm>
        <a:off x="9951" y="877102"/>
        <a:ext cx="523475" cy="253840"/>
      </dsp:txXfrm>
    </dsp:sp>
    <dsp:sp modelId="{BE4B0C8F-4B48-4E95-AD34-85D6C5A1510A}">
      <dsp:nvSpPr>
        <dsp:cNvPr id="0" name=""/>
        <dsp:cNvSpPr/>
      </dsp:nvSpPr>
      <dsp:spPr>
        <a:xfrm>
          <a:off x="541324"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785" y="998629"/>
        <a:ext cx="10785" cy="10785"/>
      </dsp:txXfrm>
    </dsp:sp>
    <dsp:sp modelId="{A525055E-80E3-4E77-BB12-E6F773C2CD22}">
      <dsp:nvSpPr>
        <dsp:cNvPr id="0" name=""/>
        <dsp:cNvSpPr/>
      </dsp:nvSpPr>
      <dsp:spPr>
        <a:xfrm>
          <a:off x="757032" y="869205"/>
          <a:ext cx="539269" cy="26963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1</a:t>
          </a:r>
          <a:r>
            <a:rPr lang="nl-NL" sz="1600" kern="1200" dirty="0"/>
            <a:t>S</a:t>
          </a:r>
          <a:endParaRPr lang="en-US" sz="1600" kern="1200" dirty="0"/>
        </a:p>
      </dsp:txBody>
      <dsp:txXfrm>
        <a:off x="764929" y="877102"/>
        <a:ext cx="523475" cy="253840"/>
      </dsp:txXfrm>
    </dsp:sp>
    <dsp:sp modelId="{B22878A4-E944-4AA5-AC47-7C227623FFD1}">
      <dsp:nvSpPr>
        <dsp:cNvPr id="0" name=""/>
        <dsp:cNvSpPr/>
      </dsp:nvSpPr>
      <dsp:spPr>
        <a:xfrm>
          <a:off x="1296302"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8763" y="998629"/>
        <a:ext cx="10785" cy="10785"/>
      </dsp:txXfrm>
    </dsp:sp>
    <dsp:sp modelId="{174E5DBA-421C-43CE-8007-51C8F2B1A439}">
      <dsp:nvSpPr>
        <dsp:cNvPr id="0" name=""/>
        <dsp:cNvSpPr/>
      </dsp:nvSpPr>
      <dsp:spPr>
        <a:xfrm>
          <a:off x="1512009" y="869205"/>
          <a:ext cx="539269" cy="269634"/>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1</a:t>
          </a:r>
          <a:r>
            <a:rPr lang="nl-NL" sz="1600" kern="1200" dirty="0"/>
            <a:t>S</a:t>
          </a:r>
          <a:r>
            <a:rPr lang="nl-NL" sz="1600" kern="1200" baseline="-25000" dirty="0"/>
            <a:t>0</a:t>
          </a:r>
          <a:endParaRPr lang="en-US" sz="1600" kern="1200" baseline="-25000" dirty="0"/>
        </a:p>
      </dsp:txBody>
      <dsp:txXfrm>
        <a:off x="1519906" y="877102"/>
        <a:ext cx="523475" cy="253840"/>
      </dsp:txXfrm>
    </dsp:sp>
    <dsp:sp modelId="{D77F5C8D-44AD-4E92-AF23-B51DDEC39B88}">
      <dsp:nvSpPr>
        <dsp:cNvPr id="0" name=""/>
        <dsp:cNvSpPr/>
      </dsp:nvSpPr>
      <dsp:spPr>
        <a:xfrm>
          <a:off x="2051279"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741" y="998629"/>
        <a:ext cx="10785" cy="10785"/>
      </dsp:txXfrm>
    </dsp:sp>
    <dsp:sp modelId="{466FB5A8-4224-4CF5-B73F-0F4E05AC7832}">
      <dsp:nvSpPr>
        <dsp:cNvPr id="0" name=""/>
        <dsp:cNvSpPr/>
      </dsp:nvSpPr>
      <dsp:spPr>
        <a:xfrm>
          <a:off x="2266987" y="869205"/>
          <a:ext cx="539269" cy="269634"/>
        </a:xfrm>
        <a:prstGeom prst="roundRect">
          <a:avLst>
            <a:gd name="adj" fmla="val 10000"/>
          </a:avLst>
        </a:prstGeom>
        <a:solidFill>
          <a:srgbClr val="00B0F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A</a:t>
          </a:r>
          <a:r>
            <a:rPr lang="nl-NL" sz="1600" kern="1200" baseline="-25000" dirty="0"/>
            <a:t>1</a:t>
          </a:r>
          <a:endParaRPr lang="en-US" sz="1600" kern="1200" baseline="-25000" dirty="0"/>
        </a:p>
      </dsp:txBody>
      <dsp:txXfrm>
        <a:off x="2274884" y="877102"/>
        <a:ext cx="523475" cy="2538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719549" y="2379373"/>
          <a:ext cx="827368" cy="41368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2p</a:t>
          </a:r>
          <a:r>
            <a:rPr lang="nl-NL" sz="1800" kern="1200" baseline="30000" dirty="0"/>
            <a:t>5</a:t>
          </a:r>
          <a:r>
            <a:rPr lang="nl-NL" sz="1800" kern="1200" dirty="0"/>
            <a:t>3d</a:t>
          </a:r>
          <a:r>
            <a:rPr lang="nl-NL" sz="1800" kern="1200" baseline="30000" dirty="0"/>
            <a:t>1</a:t>
          </a:r>
          <a:endParaRPr lang="en-US" sz="1800" kern="1200" baseline="30000" dirty="0"/>
        </a:p>
      </dsp:txBody>
      <dsp:txXfrm>
        <a:off x="731665" y="2391489"/>
        <a:ext cx="803136" cy="389452"/>
      </dsp:txXfrm>
    </dsp:sp>
    <dsp:sp modelId="{BE4B0C8F-4B48-4E95-AD34-85D6C5A1510A}">
      <dsp:nvSpPr>
        <dsp:cNvPr id="0" name=""/>
        <dsp:cNvSpPr/>
      </dsp:nvSpPr>
      <dsp:spPr>
        <a:xfrm rot="16675244">
          <a:off x="511593" y="1390282"/>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52351" y="1336833"/>
        <a:ext cx="120079" cy="120079"/>
      </dsp:txXfrm>
    </dsp:sp>
    <dsp:sp modelId="{A525055E-80E3-4E77-BB12-E6F773C2CD22}">
      <dsp:nvSpPr>
        <dsp:cNvPr id="0" name=""/>
        <dsp:cNvSpPr/>
      </dsp:nvSpPr>
      <dsp:spPr>
        <a:xfrm>
          <a:off x="1877865" y="689"/>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endParaRPr lang="en-US" sz="1800" kern="1200" dirty="0"/>
        </a:p>
      </dsp:txBody>
      <dsp:txXfrm>
        <a:off x="1889981" y="12805"/>
        <a:ext cx="803136" cy="389452"/>
      </dsp:txXfrm>
    </dsp:sp>
    <dsp:sp modelId="{B22878A4-E944-4AA5-AC47-7C227623FFD1}">
      <dsp:nvSpPr>
        <dsp:cNvPr id="0" name=""/>
        <dsp:cNvSpPr/>
      </dsp:nvSpPr>
      <dsp:spPr>
        <a:xfrm rot="321274">
          <a:off x="2704878" y="208549"/>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211064"/>
        <a:ext cx="8154" cy="8154"/>
      </dsp:txXfrm>
    </dsp:sp>
    <dsp:sp modelId="{174E5DBA-421C-43CE-8007-51C8F2B1A439}">
      <dsp:nvSpPr>
        <dsp:cNvPr id="0" name=""/>
        <dsp:cNvSpPr/>
      </dsp:nvSpPr>
      <dsp:spPr>
        <a:xfrm>
          <a:off x="2867613" y="15908"/>
          <a:ext cx="827368" cy="413684"/>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r>
            <a:rPr lang="nl-NL" sz="1800" kern="1200" baseline="-25000" dirty="0"/>
            <a:t>1</a:t>
          </a:r>
          <a:endParaRPr lang="en-US" sz="1800" kern="1200" baseline="-25000" dirty="0"/>
        </a:p>
      </dsp:txBody>
      <dsp:txXfrm>
        <a:off x="2879729" y="28024"/>
        <a:ext cx="803136" cy="389452"/>
      </dsp:txXfrm>
    </dsp:sp>
    <dsp:sp modelId="{49A3C2A6-B817-4F56-94AA-4E158689E3AD}">
      <dsp:nvSpPr>
        <dsp:cNvPr id="0" name=""/>
        <dsp:cNvSpPr/>
      </dsp:nvSpPr>
      <dsp:spPr>
        <a:xfrm rot="46671">
          <a:off x="3694927" y="224068"/>
          <a:ext cx="1165265" cy="13183"/>
        </a:xfrm>
        <a:custGeom>
          <a:avLst/>
          <a:gdLst/>
          <a:ahLst/>
          <a:cxnLst/>
          <a:rect l="0" t="0" r="0" b="0"/>
          <a:pathLst>
            <a:path>
              <a:moveTo>
                <a:pt x="0" y="6591"/>
              </a:moveTo>
              <a:lnTo>
                <a:pt x="116526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429" y="201529"/>
        <a:ext cx="58263" cy="58263"/>
      </dsp:txXfrm>
    </dsp:sp>
    <dsp:sp modelId="{28D8A5F9-F8E6-4816-BF11-10DBF157B233}">
      <dsp:nvSpPr>
        <dsp:cNvPr id="0" name=""/>
        <dsp:cNvSpPr/>
      </dsp:nvSpPr>
      <dsp:spPr>
        <a:xfrm>
          <a:off x="4860139" y="31728"/>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41" y="41730"/>
        <a:ext cx="321475" cy="393680"/>
      </dsp:txXfrm>
    </dsp:sp>
    <dsp:sp modelId="{6E920E4F-CDA2-4486-B606-4EB43E565F68}">
      <dsp:nvSpPr>
        <dsp:cNvPr id="0" name=""/>
        <dsp:cNvSpPr/>
      </dsp:nvSpPr>
      <dsp:spPr>
        <a:xfrm rot="16791948">
          <a:off x="746636" y="1628150"/>
          <a:ext cx="1931511" cy="13183"/>
        </a:xfrm>
        <a:custGeom>
          <a:avLst/>
          <a:gdLst/>
          <a:ahLst/>
          <a:cxnLst/>
          <a:rect l="0" t="0" r="0" b="0"/>
          <a:pathLst>
            <a:path>
              <a:moveTo>
                <a:pt x="0" y="6591"/>
              </a:moveTo>
              <a:lnTo>
                <a:pt x="193151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664103" y="1586454"/>
        <a:ext cx="96575" cy="96575"/>
      </dsp:txXfrm>
    </dsp:sp>
    <dsp:sp modelId="{10A9CC70-7E08-47D7-9DF8-3F77C1EB5032}">
      <dsp:nvSpPr>
        <dsp:cNvPr id="0" name=""/>
        <dsp:cNvSpPr/>
      </dsp:nvSpPr>
      <dsp:spPr>
        <a:xfrm>
          <a:off x="1877865" y="476426"/>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endParaRPr lang="en-US" sz="1800" kern="1200" dirty="0"/>
        </a:p>
      </dsp:txBody>
      <dsp:txXfrm>
        <a:off x="1889981" y="488542"/>
        <a:ext cx="803136" cy="389452"/>
      </dsp:txXfrm>
    </dsp:sp>
    <dsp:sp modelId="{B38BFFE3-546E-4995-B6FF-14FEBA1D14A7}">
      <dsp:nvSpPr>
        <dsp:cNvPr id="0" name=""/>
        <dsp:cNvSpPr/>
      </dsp:nvSpPr>
      <dsp:spPr>
        <a:xfrm rot="321274">
          <a:off x="2704878" y="684286"/>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686800"/>
        <a:ext cx="8154" cy="8154"/>
      </dsp:txXfrm>
    </dsp:sp>
    <dsp:sp modelId="{52D0533B-D696-4819-86F4-11CE1590F981}">
      <dsp:nvSpPr>
        <dsp:cNvPr id="0" name=""/>
        <dsp:cNvSpPr/>
      </dsp:nvSpPr>
      <dsp:spPr>
        <a:xfrm>
          <a:off x="2867613" y="491645"/>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r>
            <a:rPr lang="nl-NL" sz="1800" kern="1200" baseline="-25000" dirty="0"/>
            <a:t>2</a:t>
          </a:r>
          <a:endParaRPr lang="en-US" sz="1800" kern="1200" baseline="-25000" dirty="0"/>
        </a:p>
      </dsp:txBody>
      <dsp:txXfrm>
        <a:off x="2879729" y="503761"/>
        <a:ext cx="803136" cy="389452"/>
      </dsp:txXfrm>
    </dsp:sp>
    <dsp:sp modelId="{11013F97-1576-4464-8C32-E4D5DC855403}">
      <dsp:nvSpPr>
        <dsp:cNvPr id="0" name=""/>
        <dsp:cNvSpPr/>
      </dsp:nvSpPr>
      <dsp:spPr>
        <a:xfrm rot="35582">
          <a:off x="3694938" y="700285"/>
          <a:ext cx="1621116" cy="13183"/>
        </a:xfrm>
        <a:custGeom>
          <a:avLst/>
          <a:gdLst/>
          <a:ahLst/>
          <a:cxnLst/>
          <a:rect l="0" t="0" r="0" b="0"/>
          <a:pathLst>
            <a:path>
              <a:moveTo>
                <a:pt x="0" y="6591"/>
              </a:moveTo>
              <a:lnTo>
                <a:pt x="162111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4968" y="666349"/>
        <a:ext cx="81055" cy="81055"/>
      </dsp:txXfrm>
    </dsp:sp>
    <dsp:sp modelId="{86FD77AB-1E35-4D6B-9ED2-790500119FF6}">
      <dsp:nvSpPr>
        <dsp:cNvPr id="0" name=""/>
        <dsp:cNvSpPr/>
      </dsp:nvSpPr>
      <dsp:spPr>
        <a:xfrm>
          <a:off x="5316011" y="50842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518426"/>
        <a:ext cx="321475" cy="393680"/>
      </dsp:txXfrm>
    </dsp:sp>
    <dsp:sp modelId="{18E24EDF-9538-4BAE-9847-1610BDAC2757}">
      <dsp:nvSpPr>
        <dsp:cNvPr id="0" name=""/>
        <dsp:cNvSpPr/>
      </dsp:nvSpPr>
      <dsp:spPr>
        <a:xfrm rot="655455">
          <a:off x="5656875" y="715116"/>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64" y="720008"/>
        <a:ext cx="3398" cy="3398"/>
      </dsp:txXfrm>
    </dsp:sp>
    <dsp:sp modelId="{23704760-A969-45FB-9ED5-10D8EF1A5321}">
      <dsp:nvSpPr>
        <dsp:cNvPr id="0" name=""/>
        <dsp:cNvSpPr/>
      </dsp:nvSpPr>
      <dsp:spPr>
        <a:xfrm>
          <a:off x="5724235" y="52130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531308"/>
        <a:ext cx="321475" cy="393680"/>
      </dsp:txXfrm>
    </dsp:sp>
    <dsp:sp modelId="{28D3D173-9C1C-4CD0-9F5A-66116336EF5C}">
      <dsp:nvSpPr>
        <dsp:cNvPr id="0" name=""/>
        <dsp:cNvSpPr/>
      </dsp:nvSpPr>
      <dsp:spPr>
        <a:xfrm rot="16983315">
          <a:off x="979852" y="1866018"/>
          <a:ext cx="1465079" cy="13183"/>
        </a:xfrm>
        <a:custGeom>
          <a:avLst/>
          <a:gdLst/>
          <a:ahLst/>
          <a:cxnLst/>
          <a:rect l="0" t="0" r="0" b="0"/>
          <a:pathLst>
            <a:path>
              <a:moveTo>
                <a:pt x="0" y="6591"/>
              </a:moveTo>
              <a:lnTo>
                <a:pt x="1465079"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5764" y="1835983"/>
        <a:ext cx="73253" cy="73253"/>
      </dsp:txXfrm>
    </dsp:sp>
    <dsp:sp modelId="{574987DB-E2D3-4AC0-968E-070B2EE60C62}">
      <dsp:nvSpPr>
        <dsp:cNvPr id="0" name=""/>
        <dsp:cNvSpPr/>
      </dsp:nvSpPr>
      <dsp:spPr>
        <a:xfrm>
          <a:off x="1877865" y="952163"/>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endParaRPr lang="en-US" sz="1800" kern="1200" dirty="0"/>
        </a:p>
      </dsp:txBody>
      <dsp:txXfrm>
        <a:off x="1889981" y="964279"/>
        <a:ext cx="803136" cy="389452"/>
      </dsp:txXfrm>
    </dsp:sp>
    <dsp:sp modelId="{6D46E4D6-224D-463B-B7C2-CEB80F090A6D}">
      <dsp:nvSpPr>
        <dsp:cNvPr id="0" name=""/>
        <dsp:cNvSpPr/>
      </dsp:nvSpPr>
      <dsp:spPr>
        <a:xfrm rot="321274">
          <a:off x="2704878" y="1160023"/>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1162537"/>
        <a:ext cx="8154" cy="8154"/>
      </dsp:txXfrm>
    </dsp:sp>
    <dsp:sp modelId="{BC1690DF-C3EC-4E83-9466-C968988466AA}">
      <dsp:nvSpPr>
        <dsp:cNvPr id="0" name=""/>
        <dsp:cNvSpPr/>
      </dsp:nvSpPr>
      <dsp:spPr>
        <a:xfrm>
          <a:off x="2867613" y="967382"/>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r>
            <a:rPr lang="nl-NL" sz="1800" kern="1200" baseline="-25000" dirty="0"/>
            <a:t>3</a:t>
          </a:r>
          <a:endParaRPr lang="en-US" sz="1800" kern="1200" baseline="-25000" dirty="0"/>
        </a:p>
      </dsp:txBody>
      <dsp:txXfrm>
        <a:off x="2879729" y="979498"/>
        <a:ext cx="803136" cy="389452"/>
      </dsp:txXfrm>
    </dsp:sp>
    <dsp:sp modelId="{0B591C63-88E8-4D50-B354-145D4512BE43}">
      <dsp:nvSpPr>
        <dsp:cNvPr id="0" name=""/>
        <dsp:cNvSpPr/>
      </dsp:nvSpPr>
      <dsp:spPr>
        <a:xfrm rot="123117">
          <a:off x="3694731" y="1181619"/>
          <a:ext cx="781255" cy="13183"/>
        </a:xfrm>
        <a:custGeom>
          <a:avLst/>
          <a:gdLst/>
          <a:ahLst/>
          <a:cxnLst/>
          <a:rect l="0" t="0" r="0" b="0"/>
          <a:pathLst>
            <a:path>
              <a:moveTo>
                <a:pt x="0" y="6591"/>
              </a:moveTo>
              <a:lnTo>
                <a:pt x="78125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5827" y="1168680"/>
        <a:ext cx="39062" cy="39062"/>
      </dsp:txXfrm>
    </dsp:sp>
    <dsp:sp modelId="{F809AA6D-0CD2-4A9E-BE01-5FD2741077FC}">
      <dsp:nvSpPr>
        <dsp:cNvPr id="0" name=""/>
        <dsp:cNvSpPr/>
      </dsp:nvSpPr>
      <dsp:spPr>
        <a:xfrm>
          <a:off x="4475736" y="99535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485738" y="1005358"/>
        <a:ext cx="321475" cy="393680"/>
      </dsp:txXfrm>
    </dsp:sp>
    <dsp:sp modelId="{FDB035AF-EF02-46FC-ACF6-FDA22F996CF1}">
      <dsp:nvSpPr>
        <dsp:cNvPr id="0" name=""/>
        <dsp:cNvSpPr/>
      </dsp:nvSpPr>
      <dsp:spPr>
        <a:xfrm rot="972939">
          <a:off x="4816327" y="1201846"/>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7556" y="1207321"/>
        <a:ext cx="2234" cy="2234"/>
      </dsp:txXfrm>
    </dsp:sp>
    <dsp:sp modelId="{AF855EAC-399E-4ABC-9AA3-E94BE39F0826}">
      <dsp:nvSpPr>
        <dsp:cNvPr id="0" name=""/>
        <dsp:cNvSpPr/>
      </dsp:nvSpPr>
      <dsp:spPr>
        <a:xfrm>
          <a:off x="4860131" y="100783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33" y="1017838"/>
        <a:ext cx="321475" cy="393680"/>
      </dsp:txXfrm>
    </dsp:sp>
    <dsp:sp modelId="{996918DF-FC70-4157-A568-56FFE69AEB33}">
      <dsp:nvSpPr>
        <dsp:cNvPr id="0" name=""/>
        <dsp:cNvSpPr/>
      </dsp:nvSpPr>
      <dsp:spPr>
        <a:xfrm rot="67509">
          <a:off x="5201602" y="1208976"/>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4632" y="1213303"/>
        <a:ext cx="4529" cy="4529"/>
      </dsp:txXfrm>
    </dsp:sp>
    <dsp:sp modelId="{07552DB2-1FFD-496E-85CD-F1AE7616364F}">
      <dsp:nvSpPr>
        <dsp:cNvPr id="0" name=""/>
        <dsp:cNvSpPr/>
      </dsp:nvSpPr>
      <dsp:spPr>
        <a:xfrm>
          <a:off x="5292183" y="100961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02185" y="1019617"/>
        <a:ext cx="321475" cy="393680"/>
      </dsp:txXfrm>
    </dsp:sp>
    <dsp:sp modelId="{9A633CD4-F8EB-47D3-8A19-0346A283C95E}">
      <dsp:nvSpPr>
        <dsp:cNvPr id="0" name=""/>
        <dsp:cNvSpPr/>
      </dsp:nvSpPr>
      <dsp:spPr>
        <a:xfrm rot="18289469">
          <a:off x="1422628" y="2341755"/>
          <a:ext cx="579527" cy="13183"/>
        </a:xfrm>
        <a:custGeom>
          <a:avLst/>
          <a:gdLst/>
          <a:ahLst/>
          <a:cxnLst/>
          <a:rect l="0" t="0" r="0" b="0"/>
          <a:pathLst>
            <a:path>
              <a:moveTo>
                <a:pt x="0" y="6591"/>
              </a:moveTo>
              <a:lnTo>
                <a:pt x="579527"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7903" y="2333859"/>
        <a:ext cx="28976" cy="28976"/>
      </dsp:txXfrm>
    </dsp:sp>
    <dsp:sp modelId="{D9A95E16-EFFB-4C5D-9186-A33EBEF1B645}">
      <dsp:nvSpPr>
        <dsp:cNvPr id="0" name=""/>
        <dsp:cNvSpPr/>
      </dsp:nvSpPr>
      <dsp:spPr>
        <a:xfrm>
          <a:off x="1877865" y="190363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endParaRPr lang="en-US" sz="1800" kern="1200" dirty="0"/>
        </a:p>
      </dsp:txBody>
      <dsp:txXfrm>
        <a:off x="1889981" y="1915753"/>
        <a:ext cx="803136" cy="389452"/>
      </dsp:txXfrm>
    </dsp:sp>
    <dsp:sp modelId="{1C75592D-0442-4FB6-8C0A-AB674BA0A542}">
      <dsp:nvSpPr>
        <dsp:cNvPr id="0" name=""/>
        <dsp:cNvSpPr/>
      </dsp:nvSpPr>
      <dsp:spPr>
        <a:xfrm rot="17426691">
          <a:off x="2542802" y="1869984"/>
          <a:ext cx="499255" cy="13183"/>
        </a:xfrm>
        <a:custGeom>
          <a:avLst/>
          <a:gdLst/>
          <a:ahLst/>
          <a:cxnLst/>
          <a:rect l="0" t="0" r="0" b="0"/>
          <a:pathLst>
            <a:path>
              <a:moveTo>
                <a:pt x="0" y="6591"/>
              </a:moveTo>
              <a:lnTo>
                <a:pt x="49925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948" y="1864094"/>
        <a:ext cx="24962" cy="24962"/>
      </dsp:txXfrm>
    </dsp:sp>
    <dsp:sp modelId="{F4FB4A4A-70D0-4CC2-B013-752F1F77DC96}">
      <dsp:nvSpPr>
        <dsp:cNvPr id="0" name=""/>
        <dsp:cNvSpPr/>
      </dsp:nvSpPr>
      <dsp:spPr>
        <a:xfrm>
          <a:off x="2879626" y="143583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2</a:t>
          </a:r>
          <a:endParaRPr lang="en-US" sz="1800" kern="1200" baseline="-25000" dirty="0"/>
        </a:p>
      </dsp:txBody>
      <dsp:txXfrm>
        <a:off x="2891742" y="1447946"/>
        <a:ext cx="803136" cy="389452"/>
      </dsp:txXfrm>
    </dsp:sp>
    <dsp:sp modelId="{3CC7D2F2-8F2F-4096-8B2C-08A1AEF50DCD}">
      <dsp:nvSpPr>
        <dsp:cNvPr id="0" name=""/>
        <dsp:cNvSpPr/>
      </dsp:nvSpPr>
      <dsp:spPr>
        <a:xfrm rot="138717">
          <a:off x="3706339" y="1668561"/>
          <a:ext cx="1610327" cy="13183"/>
        </a:xfrm>
        <a:custGeom>
          <a:avLst/>
          <a:gdLst/>
          <a:ahLst/>
          <a:cxnLst/>
          <a:rect l="0" t="0" r="0" b="0"/>
          <a:pathLst>
            <a:path>
              <a:moveTo>
                <a:pt x="0" y="6591"/>
              </a:moveTo>
              <a:lnTo>
                <a:pt x="161032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71245" y="1634894"/>
        <a:ext cx="80516" cy="80516"/>
      </dsp:txXfrm>
    </dsp:sp>
    <dsp:sp modelId="{69B9C8B2-D244-49DA-87E6-7512E24533B3}">
      <dsp:nvSpPr>
        <dsp:cNvPr id="0" name=""/>
        <dsp:cNvSpPr/>
      </dsp:nvSpPr>
      <dsp:spPr>
        <a:xfrm>
          <a:off x="5316011" y="1500791"/>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1510793"/>
        <a:ext cx="321475" cy="393680"/>
      </dsp:txXfrm>
    </dsp:sp>
    <dsp:sp modelId="{15044945-9CB2-4F0C-93E6-A4A2D864587E}">
      <dsp:nvSpPr>
        <dsp:cNvPr id="0" name=""/>
        <dsp:cNvSpPr/>
      </dsp:nvSpPr>
      <dsp:spPr>
        <a:xfrm rot="655455">
          <a:off x="5656875" y="1707482"/>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64" y="1712375"/>
        <a:ext cx="3398" cy="3398"/>
      </dsp:txXfrm>
    </dsp:sp>
    <dsp:sp modelId="{8C559F55-6A4D-4687-85DD-662AA2B9ECA4}">
      <dsp:nvSpPr>
        <dsp:cNvPr id="0" name=""/>
        <dsp:cNvSpPr/>
      </dsp:nvSpPr>
      <dsp:spPr>
        <a:xfrm>
          <a:off x="5724235" y="151367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1523675"/>
        <a:ext cx="321475" cy="393680"/>
      </dsp:txXfrm>
    </dsp:sp>
    <dsp:sp modelId="{E5854EE2-7F23-41A1-8D19-B44CF92141D9}">
      <dsp:nvSpPr>
        <dsp:cNvPr id="0" name=""/>
        <dsp:cNvSpPr/>
      </dsp:nvSpPr>
      <dsp:spPr>
        <a:xfrm rot="321274">
          <a:off x="2704878" y="2111497"/>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2114011"/>
        <a:ext cx="8154" cy="8154"/>
      </dsp:txXfrm>
    </dsp:sp>
    <dsp:sp modelId="{92B162B8-D83F-46F0-AC04-A697EE50FBD0}">
      <dsp:nvSpPr>
        <dsp:cNvPr id="0" name=""/>
        <dsp:cNvSpPr/>
      </dsp:nvSpPr>
      <dsp:spPr>
        <a:xfrm>
          <a:off x="2867613" y="1918856"/>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1</a:t>
          </a:r>
          <a:endParaRPr lang="en-US" sz="1800" kern="1200" baseline="-25000" dirty="0"/>
        </a:p>
      </dsp:txBody>
      <dsp:txXfrm>
        <a:off x="2879729" y="1930972"/>
        <a:ext cx="803136" cy="389452"/>
      </dsp:txXfrm>
    </dsp:sp>
    <dsp:sp modelId="{AE96A882-DF13-4857-90E2-7435CC5379ED}">
      <dsp:nvSpPr>
        <dsp:cNvPr id="0" name=""/>
        <dsp:cNvSpPr/>
      </dsp:nvSpPr>
      <dsp:spPr>
        <a:xfrm rot="112044">
          <a:off x="3694672" y="2138101"/>
          <a:ext cx="1165777" cy="13183"/>
        </a:xfrm>
        <a:custGeom>
          <a:avLst/>
          <a:gdLst/>
          <a:ahLst/>
          <a:cxnLst/>
          <a:rect l="0" t="0" r="0" b="0"/>
          <a:pathLst>
            <a:path>
              <a:moveTo>
                <a:pt x="0" y="6591"/>
              </a:moveTo>
              <a:lnTo>
                <a:pt x="116577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416" y="2115548"/>
        <a:ext cx="58288" cy="58288"/>
      </dsp:txXfrm>
    </dsp:sp>
    <dsp:sp modelId="{75C3ECB2-D843-400D-942E-D1EE7EDAAE1F}">
      <dsp:nvSpPr>
        <dsp:cNvPr id="0" name=""/>
        <dsp:cNvSpPr/>
      </dsp:nvSpPr>
      <dsp:spPr>
        <a:xfrm>
          <a:off x="4860139" y="195684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41" y="1966847"/>
        <a:ext cx="321475" cy="393680"/>
      </dsp:txXfrm>
    </dsp:sp>
    <dsp:sp modelId="{7B937CF4-DAD6-4BFE-9A15-D270823C74DD}">
      <dsp:nvSpPr>
        <dsp:cNvPr id="0" name=""/>
        <dsp:cNvSpPr/>
      </dsp:nvSpPr>
      <dsp:spPr>
        <a:xfrm rot="4431525">
          <a:off x="2522206" y="2347396"/>
          <a:ext cx="507004" cy="13183"/>
        </a:xfrm>
        <a:custGeom>
          <a:avLst/>
          <a:gdLst/>
          <a:ahLst/>
          <a:cxnLst/>
          <a:rect l="0" t="0" r="0" b="0"/>
          <a:pathLst>
            <a:path>
              <a:moveTo>
                <a:pt x="0" y="6591"/>
              </a:moveTo>
              <a:lnTo>
                <a:pt x="50700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033" y="2341313"/>
        <a:ext cx="25350" cy="25350"/>
      </dsp:txXfrm>
    </dsp:sp>
    <dsp:sp modelId="{E2ECA88E-6364-4474-BDA7-2FA0511F9EEF}">
      <dsp:nvSpPr>
        <dsp:cNvPr id="0" name=""/>
        <dsp:cNvSpPr/>
      </dsp:nvSpPr>
      <dsp:spPr>
        <a:xfrm>
          <a:off x="2846184" y="2390655"/>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0</a:t>
          </a:r>
          <a:endParaRPr lang="en-US" sz="1800" kern="1200" baseline="-25000" dirty="0"/>
        </a:p>
      </dsp:txBody>
      <dsp:txXfrm>
        <a:off x="2858300" y="2402771"/>
        <a:ext cx="803136" cy="389452"/>
      </dsp:txXfrm>
    </dsp:sp>
    <dsp:sp modelId="{85803838-EBF8-4CDA-9D12-B8DFEBEB76E5}">
      <dsp:nvSpPr>
        <dsp:cNvPr id="0" name=""/>
        <dsp:cNvSpPr/>
      </dsp:nvSpPr>
      <dsp:spPr>
        <a:xfrm rot="174935">
          <a:off x="3673320" y="2600031"/>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2597652"/>
        <a:ext cx="17941" cy="17941"/>
      </dsp:txXfrm>
    </dsp:sp>
    <dsp:sp modelId="{1B2E47E2-3018-4CCF-AEF5-0CF748DE9FFE}">
      <dsp:nvSpPr>
        <dsp:cNvPr id="0" name=""/>
        <dsp:cNvSpPr/>
      </dsp:nvSpPr>
      <dsp:spPr>
        <a:xfrm>
          <a:off x="4031919" y="240890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1</a:t>
          </a:r>
          <a:endParaRPr lang="en-US" sz="1800" kern="1200" baseline="-25000" dirty="0"/>
        </a:p>
      </dsp:txBody>
      <dsp:txXfrm>
        <a:off x="4041921" y="2418908"/>
        <a:ext cx="321475" cy="393680"/>
      </dsp:txXfrm>
    </dsp:sp>
    <dsp:sp modelId="{97D99FD1-8842-4C9A-851C-20A1A9EACCCA}">
      <dsp:nvSpPr>
        <dsp:cNvPr id="0" name=""/>
        <dsp:cNvSpPr/>
      </dsp:nvSpPr>
      <dsp:spPr>
        <a:xfrm rot="4249260">
          <a:off x="1208698" y="3055361"/>
          <a:ext cx="1007386" cy="13183"/>
        </a:xfrm>
        <a:custGeom>
          <a:avLst/>
          <a:gdLst/>
          <a:ahLst/>
          <a:cxnLst/>
          <a:rect l="0" t="0" r="0" b="0"/>
          <a:pathLst>
            <a:path>
              <a:moveTo>
                <a:pt x="0" y="6591"/>
              </a:moveTo>
              <a:lnTo>
                <a:pt x="100738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87206" y="3036768"/>
        <a:ext cx="50369" cy="50369"/>
      </dsp:txXfrm>
    </dsp:sp>
    <dsp:sp modelId="{C75D79B8-67BF-4904-8914-E0A23181BFAE}">
      <dsp:nvSpPr>
        <dsp:cNvPr id="0" name=""/>
        <dsp:cNvSpPr/>
      </dsp:nvSpPr>
      <dsp:spPr>
        <a:xfrm>
          <a:off x="1877865" y="333084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endParaRPr lang="en-US" sz="1800" kern="1200" dirty="0"/>
        </a:p>
      </dsp:txBody>
      <dsp:txXfrm>
        <a:off x="1889981" y="3342963"/>
        <a:ext cx="803136" cy="389452"/>
      </dsp:txXfrm>
    </dsp:sp>
    <dsp:sp modelId="{222D2530-B665-40DB-9BB3-02900C494895}">
      <dsp:nvSpPr>
        <dsp:cNvPr id="0" name=""/>
        <dsp:cNvSpPr/>
      </dsp:nvSpPr>
      <dsp:spPr>
        <a:xfrm rot="17365365">
          <a:off x="2542270" y="3300839"/>
          <a:ext cx="488306" cy="13183"/>
        </a:xfrm>
        <a:custGeom>
          <a:avLst/>
          <a:gdLst/>
          <a:ahLst/>
          <a:cxnLst/>
          <a:rect l="0" t="0" r="0" b="0"/>
          <a:pathLst>
            <a:path>
              <a:moveTo>
                <a:pt x="0" y="6591"/>
              </a:moveTo>
              <a:lnTo>
                <a:pt x="48830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4215" y="3295223"/>
        <a:ext cx="24415" cy="24415"/>
      </dsp:txXfrm>
    </dsp:sp>
    <dsp:sp modelId="{D1000099-80EF-41CE-8A76-0B63EE9981B4}">
      <dsp:nvSpPr>
        <dsp:cNvPr id="0" name=""/>
        <dsp:cNvSpPr/>
      </dsp:nvSpPr>
      <dsp:spPr>
        <a:xfrm>
          <a:off x="2867613" y="287033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3</a:t>
          </a:r>
          <a:endParaRPr lang="en-US" sz="1800" kern="1200" baseline="-25000" dirty="0"/>
        </a:p>
      </dsp:txBody>
      <dsp:txXfrm>
        <a:off x="2879729" y="2882446"/>
        <a:ext cx="803136" cy="389452"/>
      </dsp:txXfrm>
    </dsp:sp>
    <dsp:sp modelId="{04450041-B7D3-48FF-9632-EE0BEC8E3FF0}">
      <dsp:nvSpPr>
        <dsp:cNvPr id="0" name=""/>
        <dsp:cNvSpPr/>
      </dsp:nvSpPr>
      <dsp:spPr>
        <a:xfrm rot="21564227">
          <a:off x="3694960" y="3066518"/>
          <a:ext cx="780796" cy="13183"/>
        </a:xfrm>
        <a:custGeom>
          <a:avLst/>
          <a:gdLst/>
          <a:ahLst/>
          <a:cxnLst/>
          <a:rect l="0" t="0" r="0" b="0"/>
          <a:pathLst>
            <a:path>
              <a:moveTo>
                <a:pt x="0" y="6591"/>
              </a:moveTo>
              <a:lnTo>
                <a:pt x="78079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5839" y="3053590"/>
        <a:ext cx="39039" cy="39039"/>
      </dsp:txXfrm>
    </dsp:sp>
    <dsp:sp modelId="{A7BC0936-1B88-4FA1-A457-B06B9E58522A}">
      <dsp:nvSpPr>
        <dsp:cNvPr id="0" name=""/>
        <dsp:cNvSpPr/>
      </dsp:nvSpPr>
      <dsp:spPr>
        <a:xfrm>
          <a:off x="4475736" y="286220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485738" y="2872207"/>
        <a:ext cx="321475" cy="393680"/>
      </dsp:txXfrm>
    </dsp:sp>
    <dsp:sp modelId="{B1EF910B-379E-413C-A5B5-C36FA0AC6E5F}">
      <dsp:nvSpPr>
        <dsp:cNvPr id="0" name=""/>
        <dsp:cNvSpPr/>
      </dsp:nvSpPr>
      <dsp:spPr>
        <a:xfrm rot="972939">
          <a:off x="4816327" y="3068696"/>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7556" y="3074170"/>
        <a:ext cx="2234" cy="2234"/>
      </dsp:txXfrm>
    </dsp:sp>
    <dsp:sp modelId="{07B373DA-1686-422F-AF96-E349FDC1C631}">
      <dsp:nvSpPr>
        <dsp:cNvPr id="0" name=""/>
        <dsp:cNvSpPr/>
      </dsp:nvSpPr>
      <dsp:spPr>
        <a:xfrm>
          <a:off x="4860131" y="287468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33" y="2884688"/>
        <a:ext cx="321475" cy="393680"/>
      </dsp:txXfrm>
    </dsp:sp>
    <dsp:sp modelId="{07B7FC34-2DC2-40E7-AD2E-86E8B2D68445}">
      <dsp:nvSpPr>
        <dsp:cNvPr id="0" name=""/>
        <dsp:cNvSpPr/>
      </dsp:nvSpPr>
      <dsp:spPr>
        <a:xfrm rot="67509">
          <a:off x="5201602" y="3075826"/>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4632" y="3080153"/>
        <a:ext cx="4529" cy="4529"/>
      </dsp:txXfrm>
    </dsp:sp>
    <dsp:sp modelId="{B9E98BAA-0410-4F22-A434-79790E13E95F}">
      <dsp:nvSpPr>
        <dsp:cNvPr id="0" name=""/>
        <dsp:cNvSpPr/>
      </dsp:nvSpPr>
      <dsp:spPr>
        <a:xfrm>
          <a:off x="5292183" y="287646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02185" y="2886467"/>
        <a:ext cx="321475" cy="393680"/>
      </dsp:txXfrm>
    </dsp:sp>
    <dsp:sp modelId="{4A67A7D1-0BA6-4E0A-95D7-B8362CE3886C}">
      <dsp:nvSpPr>
        <dsp:cNvPr id="0" name=""/>
        <dsp:cNvSpPr/>
      </dsp:nvSpPr>
      <dsp:spPr>
        <a:xfrm rot="321274">
          <a:off x="2704878" y="3538707"/>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3541222"/>
        <a:ext cx="8154" cy="8154"/>
      </dsp:txXfrm>
    </dsp:sp>
    <dsp:sp modelId="{C588A49C-4EF0-4976-97DD-E4785518A04A}">
      <dsp:nvSpPr>
        <dsp:cNvPr id="0" name=""/>
        <dsp:cNvSpPr/>
      </dsp:nvSpPr>
      <dsp:spPr>
        <a:xfrm>
          <a:off x="2867613" y="3346067"/>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2</a:t>
          </a:r>
          <a:endParaRPr lang="en-US" sz="1800" kern="1200" baseline="-25000" dirty="0"/>
        </a:p>
      </dsp:txBody>
      <dsp:txXfrm>
        <a:off x="2879729" y="3358183"/>
        <a:ext cx="803136" cy="389452"/>
      </dsp:txXfrm>
    </dsp:sp>
    <dsp:sp modelId="{0E4DFCC1-509D-431B-BC08-D474B401DD0D}">
      <dsp:nvSpPr>
        <dsp:cNvPr id="0" name=""/>
        <dsp:cNvSpPr/>
      </dsp:nvSpPr>
      <dsp:spPr>
        <a:xfrm rot="59239">
          <a:off x="3694861" y="3560285"/>
          <a:ext cx="1621270" cy="13183"/>
        </a:xfrm>
        <a:custGeom>
          <a:avLst/>
          <a:gdLst/>
          <a:ahLst/>
          <a:cxnLst/>
          <a:rect l="0" t="0" r="0" b="0"/>
          <a:pathLst>
            <a:path>
              <a:moveTo>
                <a:pt x="0" y="6591"/>
              </a:moveTo>
              <a:lnTo>
                <a:pt x="162127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4964" y="3526345"/>
        <a:ext cx="81063" cy="81063"/>
      </dsp:txXfrm>
    </dsp:sp>
    <dsp:sp modelId="{913AAEF0-3D05-4BEE-B8A3-6B0402B2B440}">
      <dsp:nvSpPr>
        <dsp:cNvPr id="0" name=""/>
        <dsp:cNvSpPr/>
      </dsp:nvSpPr>
      <dsp:spPr>
        <a:xfrm>
          <a:off x="5316011" y="337400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3384005"/>
        <a:ext cx="321475" cy="393680"/>
      </dsp:txXfrm>
    </dsp:sp>
    <dsp:sp modelId="{FD85B2EB-CA5C-49B5-A4F5-A79570E236A0}">
      <dsp:nvSpPr>
        <dsp:cNvPr id="0" name=""/>
        <dsp:cNvSpPr/>
      </dsp:nvSpPr>
      <dsp:spPr>
        <a:xfrm rot="655455">
          <a:off x="5656875" y="3580694"/>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64" y="3585587"/>
        <a:ext cx="3398" cy="3398"/>
      </dsp:txXfrm>
    </dsp:sp>
    <dsp:sp modelId="{9936F59D-9A3A-4241-BC4D-66D3C8E1B271}">
      <dsp:nvSpPr>
        <dsp:cNvPr id="0" name=""/>
        <dsp:cNvSpPr/>
      </dsp:nvSpPr>
      <dsp:spPr>
        <a:xfrm>
          <a:off x="5724235" y="338688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3396887"/>
        <a:ext cx="321475" cy="393680"/>
      </dsp:txXfrm>
    </dsp:sp>
    <dsp:sp modelId="{32076BE0-816C-41CC-97CA-0AF3444842D2}">
      <dsp:nvSpPr>
        <dsp:cNvPr id="0" name=""/>
        <dsp:cNvSpPr/>
      </dsp:nvSpPr>
      <dsp:spPr>
        <a:xfrm rot="4301930">
          <a:off x="2527867" y="3776576"/>
          <a:ext cx="517112" cy="13183"/>
        </a:xfrm>
        <a:custGeom>
          <a:avLst/>
          <a:gdLst/>
          <a:ahLst/>
          <a:cxnLst/>
          <a:rect l="0" t="0" r="0" b="0"/>
          <a:pathLst>
            <a:path>
              <a:moveTo>
                <a:pt x="0" y="6591"/>
              </a:moveTo>
              <a:lnTo>
                <a:pt x="51711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495" y="3770240"/>
        <a:ext cx="25855" cy="25855"/>
      </dsp:txXfrm>
    </dsp:sp>
    <dsp:sp modelId="{9F56D6E5-D9CF-4398-ABAB-95120F1C16B5}">
      <dsp:nvSpPr>
        <dsp:cNvPr id="0" name=""/>
        <dsp:cNvSpPr/>
      </dsp:nvSpPr>
      <dsp:spPr>
        <a:xfrm>
          <a:off x="2867613" y="3821804"/>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1</a:t>
          </a:r>
          <a:endParaRPr lang="en-US" sz="1800" kern="1200" baseline="-25000" dirty="0"/>
        </a:p>
      </dsp:txBody>
      <dsp:txXfrm>
        <a:off x="2879729" y="3833920"/>
        <a:ext cx="803136" cy="389452"/>
      </dsp:txXfrm>
    </dsp:sp>
    <dsp:sp modelId="{29B12E1C-40C3-457B-8A52-CF99C4A75B19}">
      <dsp:nvSpPr>
        <dsp:cNvPr id="0" name=""/>
        <dsp:cNvSpPr/>
      </dsp:nvSpPr>
      <dsp:spPr>
        <a:xfrm rot="21588563">
          <a:off x="3694978" y="4020116"/>
          <a:ext cx="1165164" cy="13183"/>
        </a:xfrm>
        <a:custGeom>
          <a:avLst/>
          <a:gdLst/>
          <a:ahLst/>
          <a:cxnLst/>
          <a:rect l="0" t="0" r="0" b="0"/>
          <a:pathLst>
            <a:path>
              <a:moveTo>
                <a:pt x="0" y="6591"/>
              </a:moveTo>
              <a:lnTo>
                <a:pt x="116516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431" y="3997578"/>
        <a:ext cx="58258" cy="58258"/>
      </dsp:txXfrm>
    </dsp:sp>
    <dsp:sp modelId="{3256BFE9-2416-4D94-827A-864C484A1894}">
      <dsp:nvSpPr>
        <dsp:cNvPr id="0" name=""/>
        <dsp:cNvSpPr/>
      </dsp:nvSpPr>
      <dsp:spPr>
        <a:xfrm>
          <a:off x="4860139" y="3817927"/>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41" y="3827929"/>
        <a:ext cx="321475" cy="393680"/>
      </dsp:txXfrm>
    </dsp:sp>
    <dsp:sp modelId="{BA3D464E-289D-4B82-8828-1DA7E4C84B31}">
      <dsp:nvSpPr>
        <dsp:cNvPr id="0" name=""/>
        <dsp:cNvSpPr/>
      </dsp:nvSpPr>
      <dsp:spPr>
        <a:xfrm rot="4924756">
          <a:off x="511593" y="3768966"/>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52351" y="3715518"/>
        <a:ext cx="120079" cy="120079"/>
      </dsp:txXfrm>
    </dsp:sp>
    <dsp:sp modelId="{A2B6591A-5E5D-4EBF-91EB-0733474097EC}">
      <dsp:nvSpPr>
        <dsp:cNvPr id="0" name=""/>
        <dsp:cNvSpPr/>
      </dsp:nvSpPr>
      <dsp:spPr>
        <a:xfrm>
          <a:off x="1877865" y="4758058"/>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endParaRPr lang="en-US" sz="1800" kern="1200" dirty="0"/>
        </a:p>
      </dsp:txBody>
      <dsp:txXfrm>
        <a:off x="1889981" y="4770174"/>
        <a:ext cx="803136" cy="389452"/>
      </dsp:txXfrm>
    </dsp:sp>
    <dsp:sp modelId="{64C84B2F-2927-4C00-9823-42019BAD511B}">
      <dsp:nvSpPr>
        <dsp:cNvPr id="0" name=""/>
        <dsp:cNvSpPr/>
      </dsp:nvSpPr>
      <dsp:spPr>
        <a:xfrm rot="17212903">
          <a:off x="2533022" y="4726080"/>
          <a:ext cx="485372" cy="13183"/>
        </a:xfrm>
        <a:custGeom>
          <a:avLst/>
          <a:gdLst/>
          <a:ahLst/>
          <a:cxnLst/>
          <a:rect l="0" t="0" r="0" b="0"/>
          <a:pathLst>
            <a:path>
              <a:moveTo>
                <a:pt x="0" y="6591"/>
              </a:moveTo>
              <a:lnTo>
                <a:pt x="48537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574" y="4720538"/>
        <a:ext cx="24268" cy="24268"/>
      </dsp:txXfrm>
    </dsp:sp>
    <dsp:sp modelId="{8D49E0EA-8314-4428-AA3A-4CCB1ED6ED3C}">
      <dsp:nvSpPr>
        <dsp:cNvPr id="0" name=""/>
        <dsp:cNvSpPr/>
      </dsp:nvSpPr>
      <dsp:spPr>
        <a:xfrm>
          <a:off x="2846184" y="4293602"/>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4</a:t>
          </a:r>
          <a:endParaRPr lang="en-US" sz="1800" kern="1200" baseline="-25000" dirty="0"/>
        </a:p>
      </dsp:txBody>
      <dsp:txXfrm>
        <a:off x="2858300" y="4305718"/>
        <a:ext cx="803136" cy="389452"/>
      </dsp:txXfrm>
    </dsp:sp>
    <dsp:sp modelId="{121E8C89-C8B1-4EC0-A5F6-A12D9F8CE11A}">
      <dsp:nvSpPr>
        <dsp:cNvPr id="0" name=""/>
        <dsp:cNvSpPr/>
      </dsp:nvSpPr>
      <dsp:spPr>
        <a:xfrm rot="174935">
          <a:off x="3673320" y="4502978"/>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4500599"/>
        <a:ext cx="17941" cy="17941"/>
      </dsp:txXfrm>
    </dsp:sp>
    <dsp:sp modelId="{A8A89C30-B007-4C88-AFB7-6A8BFD16B2E2}">
      <dsp:nvSpPr>
        <dsp:cNvPr id="0" name=""/>
        <dsp:cNvSpPr/>
      </dsp:nvSpPr>
      <dsp:spPr>
        <a:xfrm>
          <a:off x="4031919" y="431185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1</a:t>
          </a:r>
          <a:endParaRPr lang="en-US" sz="1800" kern="1200" baseline="-25000" dirty="0"/>
        </a:p>
      </dsp:txBody>
      <dsp:txXfrm>
        <a:off x="4041921" y="4321856"/>
        <a:ext cx="321475" cy="393680"/>
      </dsp:txXfrm>
    </dsp:sp>
    <dsp:sp modelId="{6947EAEF-FA10-46B2-BDDB-2A4DB80AF9E5}">
      <dsp:nvSpPr>
        <dsp:cNvPr id="0" name=""/>
        <dsp:cNvSpPr/>
      </dsp:nvSpPr>
      <dsp:spPr>
        <a:xfrm rot="110069">
          <a:off x="4373268" y="4520281"/>
          <a:ext cx="510830" cy="13183"/>
        </a:xfrm>
        <a:custGeom>
          <a:avLst/>
          <a:gdLst/>
          <a:ahLst/>
          <a:cxnLst/>
          <a:rect l="0" t="0" r="0" b="0"/>
          <a:pathLst>
            <a:path>
              <a:moveTo>
                <a:pt x="0" y="6591"/>
              </a:moveTo>
              <a:lnTo>
                <a:pt x="510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5912" y="4514102"/>
        <a:ext cx="25541" cy="25541"/>
      </dsp:txXfrm>
    </dsp:sp>
    <dsp:sp modelId="{84B8FAB6-4591-4EDA-9884-4AFC9C368A02}">
      <dsp:nvSpPr>
        <dsp:cNvPr id="0" name=""/>
        <dsp:cNvSpPr/>
      </dsp:nvSpPr>
      <dsp:spPr>
        <a:xfrm>
          <a:off x="4883968" y="4328207"/>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93970" y="4338209"/>
        <a:ext cx="321475" cy="393680"/>
      </dsp:txXfrm>
    </dsp:sp>
    <dsp:sp modelId="{E141F8B9-088F-4915-9836-C61B826C42B7}">
      <dsp:nvSpPr>
        <dsp:cNvPr id="0" name=""/>
        <dsp:cNvSpPr/>
      </dsp:nvSpPr>
      <dsp:spPr>
        <a:xfrm rot="67509">
          <a:off x="5225439" y="4529347"/>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8469" y="4533674"/>
        <a:ext cx="4529" cy="4529"/>
      </dsp:txXfrm>
    </dsp:sp>
    <dsp:sp modelId="{5CB9443D-2F21-499F-BC12-83916015CBFE}">
      <dsp:nvSpPr>
        <dsp:cNvPr id="0" name=""/>
        <dsp:cNvSpPr/>
      </dsp:nvSpPr>
      <dsp:spPr>
        <a:xfrm>
          <a:off x="5316019" y="432998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21" y="4339988"/>
        <a:ext cx="321475" cy="393680"/>
      </dsp:txXfrm>
    </dsp:sp>
    <dsp:sp modelId="{1992A773-71AC-48DE-9E61-334660E08185}">
      <dsp:nvSpPr>
        <dsp:cNvPr id="0" name=""/>
        <dsp:cNvSpPr/>
      </dsp:nvSpPr>
      <dsp:spPr>
        <a:xfrm rot="21189820">
          <a:off x="5657260" y="4526236"/>
          <a:ext cx="67213" cy="13183"/>
        </a:xfrm>
        <a:custGeom>
          <a:avLst/>
          <a:gdLst/>
          <a:ahLst/>
          <a:cxnLst/>
          <a:rect l="0" t="0" r="0" b="0"/>
          <a:pathLst>
            <a:path>
              <a:moveTo>
                <a:pt x="0" y="6591"/>
              </a:moveTo>
              <a:lnTo>
                <a:pt x="6721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87" y="4531147"/>
        <a:ext cx="3360" cy="3360"/>
      </dsp:txXfrm>
    </dsp:sp>
    <dsp:sp modelId="{134CBBD7-B608-43A7-B87A-AFBB4CFA5CB4}">
      <dsp:nvSpPr>
        <dsp:cNvPr id="0" name=""/>
        <dsp:cNvSpPr/>
      </dsp:nvSpPr>
      <dsp:spPr>
        <a:xfrm>
          <a:off x="5724235" y="432198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4331987"/>
        <a:ext cx="321475" cy="393680"/>
      </dsp:txXfrm>
    </dsp:sp>
    <dsp:sp modelId="{B9C4D3AE-B7A1-4BB8-BF5C-3BC98C3DCA8C}">
      <dsp:nvSpPr>
        <dsp:cNvPr id="0" name=""/>
        <dsp:cNvSpPr/>
      </dsp:nvSpPr>
      <dsp:spPr>
        <a:xfrm rot="274560">
          <a:off x="2705008" y="4963949"/>
          <a:ext cx="141401" cy="13183"/>
        </a:xfrm>
        <a:custGeom>
          <a:avLst/>
          <a:gdLst/>
          <a:ahLst/>
          <a:cxnLst/>
          <a:rect l="0" t="0" r="0" b="0"/>
          <a:pathLst>
            <a:path>
              <a:moveTo>
                <a:pt x="0" y="6591"/>
              </a:moveTo>
              <a:lnTo>
                <a:pt x="14140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2174" y="4967006"/>
        <a:ext cx="7070" cy="7070"/>
      </dsp:txXfrm>
    </dsp:sp>
    <dsp:sp modelId="{B6BF4F40-C297-4578-AD57-C182A6260406}">
      <dsp:nvSpPr>
        <dsp:cNvPr id="0" name=""/>
        <dsp:cNvSpPr/>
      </dsp:nvSpPr>
      <dsp:spPr>
        <a:xfrm>
          <a:off x="2846184" y="4769339"/>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3</a:t>
          </a:r>
          <a:endParaRPr lang="en-US" sz="1800" kern="1200" baseline="-25000" dirty="0"/>
        </a:p>
      </dsp:txBody>
      <dsp:txXfrm>
        <a:off x="2858300" y="4781455"/>
        <a:ext cx="803136" cy="389452"/>
      </dsp:txXfrm>
    </dsp:sp>
    <dsp:sp modelId="{1844A11C-B933-44F4-9FB7-DE42E220EA55}">
      <dsp:nvSpPr>
        <dsp:cNvPr id="0" name=""/>
        <dsp:cNvSpPr/>
      </dsp:nvSpPr>
      <dsp:spPr>
        <a:xfrm rot="218717">
          <a:off x="3672788" y="4993624"/>
          <a:ext cx="756064" cy="13183"/>
        </a:xfrm>
        <a:custGeom>
          <a:avLst/>
          <a:gdLst/>
          <a:ahLst/>
          <a:cxnLst/>
          <a:rect l="0" t="0" r="0" b="0"/>
          <a:pathLst>
            <a:path>
              <a:moveTo>
                <a:pt x="0" y="6591"/>
              </a:moveTo>
              <a:lnTo>
                <a:pt x="75606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1918" y="4981315"/>
        <a:ext cx="37803" cy="37803"/>
      </dsp:txXfrm>
    </dsp:sp>
    <dsp:sp modelId="{4B5C0914-7339-47CF-8C89-40F57AFC20E9}">
      <dsp:nvSpPr>
        <dsp:cNvPr id="0" name=""/>
        <dsp:cNvSpPr/>
      </dsp:nvSpPr>
      <dsp:spPr>
        <a:xfrm>
          <a:off x="4428088" y="4817409"/>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438090" y="4827411"/>
        <a:ext cx="321475" cy="393680"/>
      </dsp:txXfrm>
    </dsp:sp>
    <dsp:sp modelId="{B3E7FF59-FE3A-4AEB-87F0-848C59E0FDFC}">
      <dsp:nvSpPr>
        <dsp:cNvPr id="0" name=""/>
        <dsp:cNvSpPr/>
      </dsp:nvSpPr>
      <dsp:spPr>
        <a:xfrm rot="21532485">
          <a:off x="4769559" y="5016770"/>
          <a:ext cx="90581" cy="13183"/>
        </a:xfrm>
        <a:custGeom>
          <a:avLst/>
          <a:gdLst/>
          <a:ahLst/>
          <a:cxnLst/>
          <a:rect l="0" t="0" r="0" b="0"/>
          <a:pathLst>
            <a:path>
              <a:moveTo>
                <a:pt x="0" y="6591"/>
              </a:moveTo>
              <a:lnTo>
                <a:pt x="9058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2585" y="5021097"/>
        <a:ext cx="4529" cy="4529"/>
      </dsp:txXfrm>
    </dsp:sp>
    <dsp:sp modelId="{D99BB133-3444-41DE-8640-AB8B71587ED5}">
      <dsp:nvSpPr>
        <dsp:cNvPr id="0" name=""/>
        <dsp:cNvSpPr/>
      </dsp:nvSpPr>
      <dsp:spPr>
        <a:xfrm>
          <a:off x="4860131" y="4815630"/>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33" y="4825632"/>
        <a:ext cx="321475" cy="393680"/>
      </dsp:txXfrm>
    </dsp:sp>
    <dsp:sp modelId="{7021A581-D176-4DF3-883C-77EFB747223A}">
      <dsp:nvSpPr>
        <dsp:cNvPr id="0" name=""/>
        <dsp:cNvSpPr/>
      </dsp:nvSpPr>
      <dsp:spPr>
        <a:xfrm rot="67509">
          <a:off x="5201602" y="5016770"/>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4632" y="5021097"/>
        <a:ext cx="4529" cy="4529"/>
      </dsp:txXfrm>
    </dsp:sp>
    <dsp:sp modelId="{6AEC2C79-6330-4A1E-B4B5-8133F07520A2}">
      <dsp:nvSpPr>
        <dsp:cNvPr id="0" name=""/>
        <dsp:cNvSpPr/>
      </dsp:nvSpPr>
      <dsp:spPr>
        <a:xfrm>
          <a:off x="5292183" y="4817409"/>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02185" y="4827411"/>
        <a:ext cx="321475" cy="393680"/>
      </dsp:txXfrm>
    </dsp:sp>
    <dsp:sp modelId="{E5BC9441-1802-42F5-AB29-2028D0034922}">
      <dsp:nvSpPr>
        <dsp:cNvPr id="0" name=""/>
        <dsp:cNvSpPr/>
      </dsp:nvSpPr>
      <dsp:spPr>
        <a:xfrm rot="4411151">
          <a:off x="2527289" y="5196521"/>
          <a:ext cx="496839" cy="13183"/>
        </a:xfrm>
        <a:custGeom>
          <a:avLst/>
          <a:gdLst/>
          <a:ahLst/>
          <a:cxnLst/>
          <a:rect l="0" t="0" r="0" b="0"/>
          <a:pathLst>
            <a:path>
              <a:moveTo>
                <a:pt x="0" y="6591"/>
              </a:moveTo>
              <a:lnTo>
                <a:pt x="49683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288" y="5190692"/>
        <a:ext cx="24841" cy="24841"/>
      </dsp:txXfrm>
    </dsp:sp>
    <dsp:sp modelId="{70763F6B-E0FB-4E85-B5D7-D8BA6B85E2FB}">
      <dsp:nvSpPr>
        <dsp:cNvPr id="0" name=""/>
        <dsp:cNvSpPr/>
      </dsp:nvSpPr>
      <dsp:spPr>
        <a:xfrm>
          <a:off x="2846184" y="5234484"/>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2</a:t>
          </a:r>
          <a:endParaRPr lang="en-US" sz="1800" kern="1200" baseline="-25000" dirty="0"/>
        </a:p>
      </dsp:txBody>
      <dsp:txXfrm>
        <a:off x="2858300" y="5246600"/>
        <a:ext cx="803136" cy="389452"/>
      </dsp:txXfrm>
    </dsp:sp>
    <dsp:sp modelId="{30868059-5D14-4C4D-967B-68FAF518815D}">
      <dsp:nvSpPr>
        <dsp:cNvPr id="0" name=""/>
        <dsp:cNvSpPr/>
      </dsp:nvSpPr>
      <dsp:spPr>
        <a:xfrm>
          <a:off x="3673552" y="5434735"/>
          <a:ext cx="1642458" cy="13183"/>
        </a:xfrm>
        <a:custGeom>
          <a:avLst/>
          <a:gdLst/>
          <a:ahLst/>
          <a:cxnLst/>
          <a:rect l="0" t="0" r="0" b="0"/>
          <a:pathLst>
            <a:path>
              <a:moveTo>
                <a:pt x="0" y="6591"/>
              </a:moveTo>
              <a:lnTo>
                <a:pt x="164245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3720" y="5400265"/>
        <a:ext cx="82122" cy="82122"/>
      </dsp:txXfrm>
    </dsp:sp>
    <dsp:sp modelId="{F048A148-7001-4500-9DDF-C2D7AD1D55F8}">
      <dsp:nvSpPr>
        <dsp:cNvPr id="0" name=""/>
        <dsp:cNvSpPr/>
      </dsp:nvSpPr>
      <dsp:spPr>
        <a:xfrm>
          <a:off x="5316011" y="523448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5244486"/>
        <a:ext cx="321475" cy="393680"/>
      </dsp:txXfrm>
    </dsp:sp>
    <dsp:sp modelId="{DF33562B-7614-4343-A02B-D0BEC667704F}">
      <dsp:nvSpPr>
        <dsp:cNvPr id="0" name=""/>
        <dsp:cNvSpPr/>
      </dsp:nvSpPr>
      <dsp:spPr>
        <a:xfrm>
          <a:off x="5657491" y="5434735"/>
          <a:ext cx="66743" cy="13183"/>
        </a:xfrm>
        <a:custGeom>
          <a:avLst/>
          <a:gdLst/>
          <a:ahLst/>
          <a:cxnLst/>
          <a:rect l="0" t="0" r="0" b="0"/>
          <a:pathLst>
            <a:path>
              <a:moveTo>
                <a:pt x="0" y="6591"/>
              </a:moveTo>
              <a:lnTo>
                <a:pt x="6674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94" y="5439658"/>
        <a:ext cx="3337" cy="3337"/>
      </dsp:txXfrm>
    </dsp:sp>
    <dsp:sp modelId="{D44F4AB0-7D2A-413E-92D0-717D408E0869}">
      <dsp:nvSpPr>
        <dsp:cNvPr id="0" name=""/>
        <dsp:cNvSpPr/>
      </dsp:nvSpPr>
      <dsp:spPr>
        <a:xfrm>
          <a:off x="5724235" y="523448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5244486"/>
        <a:ext cx="321475" cy="3936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054" y="869205"/>
          <a:ext cx="539269" cy="26963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3d</a:t>
          </a:r>
          <a:r>
            <a:rPr lang="nl-NL" sz="1600" kern="1200" baseline="30000" dirty="0"/>
            <a:t>0</a:t>
          </a:r>
          <a:endParaRPr lang="en-US" sz="1600" kern="1200" baseline="30000" dirty="0"/>
        </a:p>
      </dsp:txBody>
      <dsp:txXfrm>
        <a:off x="9951" y="877102"/>
        <a:ext cx="523475" cy="253840"/>
      </dsp:txXfrm>
    </dsp:sp>
    <dsp:sp modelId="{BE4B0C8F-4B48-4E95-AD34-85D6C5A1510A}">
      <dsp:nvSpPr>
        <dsp:cNvPr id="0" name=""/>
        <dsp:cNvSpPr/>
      </dsp:nvSpPr>
      <dsp:spPr>
        <a:xfrm>
          <a:off x="541324"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785" y="998629"/>
        <a:ext cx="10785" cy="10785"/>
      </dsp:txXfrm>
    </dsp:sp>
    <dsp:sp modelId="{A525055E-80E3-4E77-BB12-E6F773C2CD22}">
      <dsp:nvSpPr>
        <dsp:cNvPr id="0" name=""/>
        <dsp:cNvSpPr/>
      </dsp:nvSpPr>
      <dsp:spPr>
        <a:xfrm>
          <a:off x="757032" y="869205"/>
          <a:ext cx="539269" cy="26963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1</a:t>
          </a:r>
          <a:r>
            <a:rPr lang="nl-NL" sz="1600" kern="1200" dirty="0"/>
            <a:t>S</a:t>
          </a:r>
          <a:endParaRPr lang="en-US" sz="1600" kern="1200" dirty="0"/>
        </a:p>
      </dsp:txBody>
      <dsp:txXfrm>
        <a:off x="764929" y="877102"/>
        <a:ext cx="523475" cy="253840"/>
      </dsp:txXfrm>
    </dsp:sp>
    <dsp:sp modelId="{B22878A4-E944-4AA5-AC47-7C227623FFD1}">
      <dsp:nvSpPr>
        <dsp:cNvPr id="0" name=""/>
        <dsp:cNvSpPr/>
      </dsp:nvSpPr>
      <dsp:spPr>
        <a:xfrm>
          <a:off x="1296302"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8763" y="998629"/>
        <a:ext cx="10785" cy="10785"/>
      </dsp:txXfrm>
    </dsp:sp>
    <dsp:sp modelId="{174E5DBA-421C-43CE-8007-51C8F2B1A439}">
      <dsp:nvSpPr>
        <dsp:cNvPr id="0" name=""/>
        <dsp:cNvSpPr/>
      </dsp:nvSpPr>
      <dsp:spPr>
        <a:xfrm>
          <a:off x="1512009" y="869205"/>
          <a:ext cx="539269" cy="269634"/>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1</a:t>
          </a:r>
          <a:r>
            <a:rPr lang="nl-NL" sz="1600" kern="1200" dirty="0"/>
            <a:t>S</a:t>
          </a:r>
          <a:r>
            <a:rPr lang="nl-NL" sz="1600" kern="1200" baseline="-25000" dirty="0"/>
            <a:t>0</a:t>
          </a:r>
          <a:endParaRPr lang="en-US" sz="1600" kern="1200" baseline="-25000" dirty="0"/>
        </a:p>
      </dsp:txBody>
      <dsp:txXfrm>
        <a:off x="1519906" y="877102"/>
        <a:ext cx="523475" cy="253840"/>
      </dsp:txXfrm>
    </dsp:sp>
    <dsp:sp modelId="{D77F5C8D-44AD-4E92-AF23-B51DDEC39B88}">
      <dsp:nvSpPr>
        <dsp:cNvPr id="0" name=""/>
        <dsp:cNvSpPr/>
      </dsp:nvSpPr>
      <dsp:spPr>
        <a:xfrm>
          <a:off x="2051279"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741" y="998629"/>
        <a:ext cx="10785" cy="10785"/>
      </dsp:txXfrm>
    </dsp:sp>
    <dsp:sp modelId="{466FB5A8-4224-4CF5-B73F-0F4E05AC7832}">
      <dsp:nvSpPr>
        <dsp:cNvPr id="0" name=""/>
        <dsp:cNvSpPr/>
      </dsp:nvSpPr>
      <dsp:spPr>
        <a:xfrm>
          <a:off x="2266987" y="869205"/>
          <a:ext cx="539269" cy="269634"/>
        </a:xfrm>
        <a:prstGeom prst="roundRect">
          <a:avLst>
            <a:gd name="adj" fmla="val 10000"/>
          </a:avLst>
        </a:prstGeom>
        <a:solidFill>
          <a:srgbClr val="00B0F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A</a:t>
          </a:r>
          <a:r>
            <a:rPr lang="nl-NL" sz="1600" kern="1200" baseline="-25000" dirty="0"/>
            <a:t>1</a:t>
          </a:r>
          <a:endParaRPr lang="en-US" sz="1600" kern="1200" baseline="-25000" dirty="0"/>
        </a:p>
      </dsp:txBody>
      <dsp:txXfrm>
        <a:off x="2274884" y="877102"/>
        <a:ext cx="523475" cy="2538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719549" y="2379373"/>
          <a:ext cx="827368" cy="41368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2p</a:t>
          </a:r>
          <a:r>
            <a:rPr lang="nl-NL" sz="1800" kern="1200" baseline="30000" dirty="0"/>
            <a:t>5</a:t>
          </a:r>
          <a:r>
            <a:rPr lang="nl-NL" sz="1800" kern="1200" dirty="0"/>
            <a:t>3d</a:t>
          </a:r>
          <a:r>
            <a:rPr lang="nl-NL" sz="1800" kern="1200" baseline="30000" dirty="0"/>
            <a:t>1</a:t>
          </a:r>
          <a:endParaRPr lang="en-US" sz="1800" kern="1200" baseline="30000" dirty="0"/>
        </a:p>
      </dsp:txBody>
      <dsp:txXfrm>
        <a:off x="731665" y="2391489"/>
        <a:ext cx="803136" cy="389452"/>
      </dsp:txXfrm>
    </dsp:sp>
    <dsp:sp modelId="{BE4B0C8F-4B48-4E95-AD34-85D6C5A1510A}">
      <dsp:nvSpPr>
        <dsp:cNvPr id="0" name=""/>
        <dsp:cNvSpPr/>
      </dsp:nvSpPr>
      <dsp:spPr>
        <a:xfrm rot="16675244">
          <a:off x="511593" y="1390282"/>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52351" y="1336833"/>
        <a:ext cx="120079" cy="120079"/>
      </dsp:txXfrm>
    </dsp:sp>
    <dsp:sp modelId="{A525055E-80E3-4E77-BB12-E6F773C2CD22}">
      <dsp:nvSpPr>
        <dsp:cNvPr id="0" name=""/>
        <dsp:cNvSpPr/>
      </dsp:nvSpPr>
      <dsp:spPr>
        <a:xfrm>
          <a:off x="1877865" y="689"/>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endParaRPr lang="en-US" sz="1800" kern="1200" dirty="0"/>
        </a:p>
      </dsp:txBody>
      <dsp:txXfrm>
        <a:off x="1889981" y="12805"/>
        <a:ext cx="803136" cy="389452"/>
      </dsp:txXfrm>
    </dsp:sp>
    <dsp:sp modelId="{B22878A4-E944-4AA5-AC47-7C227623FFD1}">
      <dsp:nvSpPr>
        <dsp:cNvPr id="0" name=""/>
        <dsp:cNvSpPr/>
      </dsp:nvSpPr>
      <dsp:spPr>
        <a:xfrm rot="321274">
          <a:off x="2704878" y="208549"/>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211064"/>
        <a:ext cx="8154" cy="8154"/>
      </dsp:txXfrm>
    </dsp:sp>
    <dsp:sp modelId="{174E5DBA-421C-43CE-8007-51C8F2B1A439}">
      <dsp:nvSpPr>
        <dsp:cNvPr id="0" name=""/>
        <dsp:cNvSpPr/>
      </dsp:nvSpPr>
      <dsp:spPr>
        <a:xfrm>
          <a:off x="2867613" y="15908"/>
          <a:ext cx="827368" cy="413684"/>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P</a:t>
          </a:r>
          <a:r>
            <a:rPr lang="nl-NL" sz="1800" kern="1200" baseline="-25000" dirty="0"/>
            <a:t>1</a:t>
          </a:r>
          <a:endParaRPr lang="en-US" sz="1800" kern="1200" baseline="-25000" dirty="0"/>
        </a:p>
      </dsp:txBody>
      <dsp:txXfrm>
        <a:off x="2879729" y="28024"/>
        <a:ext cx="803136" cy="389452"/>
      </dsp:txXfrm>
    </dsp:sp>
    <dsp:sp modelId="{49A3C2A6-B817-4F56-94AA-4E158689E3AD}">
      <dsp:nvSpPr>
        <dsp:cNvPr id="0" name=""/>
        <dsp:cNvSpPr/>
      </dsp:nvSpPr>
      <dsp:spPr>
        <a:xfrm rot="46671">
          <a:off x="3694927" y="224068"/>
          <a:ext cx="1165265" cy="13183"/>
        </a:xfrm>
        <a:custGeom>
          <a:avLst/>
          <a:gdLst/>
          <a:ahLst/>
          <a:cxnLst/>
          <a:rect l="0" t="0" r="0" b="0"/>
          <a:pathLst>
            <a:path>
              <a:moveTo>
                <a:pt x="0" y="6591"/>
              </a:moveTo>
              <a:lnTo>
                <a:pt x="116526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429" y="201529"/>
        <a:ext cx="58263" cy="58263"/>
      </dsp:txXfrm>
    </dsp:sp>
    <dsp:sp modelId="{28D8A5F9-F8E6-4816-BF11-10DBF157B233}">
      <dsp:nvSpPr>
        <dsp:cNvPr id="0" name=""/>
        <dsp:cNvSpPr/>
      </dsp:nvSpPr>
      <dsp:spPr>
        <a:xfrm>
          <a:off x="4860139" y="31728"/>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41" y="41730"/>
        <a:ext cx="321475" cy="393680"/>
      </dsp:txXfrm>
    </dsp:sp>
    <dsp:sp modelId="{6E920E4F-CDA2-4486-B606-4EB43E565F68}">
      <dsp:nvSpPr>
        <dsp:cNvPr id="0" name=""/>
        <dsp:cNvSpPr/>
      </dsp:nvSpPr>
      <dsp:spPr>
        <a:xfrm rot="16791948">
          <a:off x="746636" y="1628150"/>
          <a:ext cx="1931511" cy="13183"/>
        </a:xfrm>
        <a:custGeom>
          <a:avLst/>
          <a:gdLst/>
          <a:ahLst/>
          <a:cxnLst/>
          <a:rect l="0" t="0" r="0" b="0"/>
          <a:pathLst>
            <a:path>
              <a:moveTo>
                <a:pt x="0" y="6591"/>
              </a:moveTo>
              <a:lnTo>
                <a:pt x="1931511"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664103" y="1586454"/>
        <a:ext cx="96575" cy="96575"/>
      </dsp:txXfrm>
    </dsp:sp>
    <dsp:sp modelId="{10A9CC70-7E08-47D7-9DF8-3F77C1EB5032}">
      <dsp:nvSpPr>
        <dsp:cNvPr id="0" name=""/>
        <dsp:cNvSpPr/>
      </dsp:nvSpPr>
      <dsp:spPr>
        <a:xfrm>
          <a:off x="1877865" y="476426"/>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endParaRPr lang="en-US" sz="1800" kern="1200" dirty="0"/>
        </a:p>
      </dsp:txBody>
      <dsp:txXfrm>
        <a:off x="1889981" y="488542"/>
        <a:ext cx="803136" cy="389452"/>
      </dsp:txXfrm>
    </dsp:sp>
    <dsp:sp modelId="{B38BFFE3-546E-4995-B6FF-14FEBA1D14A7}">
      <dsp:nvSpPr>
        <dsp:cNvPr id="0" name=""/>
        <dsp:cNvSpPr/>
      </dsp:nvSpPr>
      <dsp:spPr>
        <a:xfrm rot="321274">
          <a:off x="2704878" y="684286"/>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686800"/>
        <a:ext cx="8154" cy="8154"/>
      </dsp:txXfrm>
    </dsp:sp>
    <dsp:sp modelId="{52D0533B-D696-4819-86F4-11CE1590F981}">
      <dsp:nvSpPr>
        <dsp:cNvPr id="0" name=""/>
        <dsp:cNvSpPr/>
      </dsp:nvSpPr>
      <dsp:spPr>
        <a:xfrm>
          <a:off x="2867613" y="491645"/>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D</a:t>
          </a:r>
          <a:r>
            <a:rPr lang="nl-NL" sz="1800" kern="1200" baseline="-25000" dirty="0"/>
            <a:t>2</a:t>
          </a:r>
          <a:endParaRPr lang="en-US" sz="1800" kern="1200" baseline="-25000" dirty="0"/>
        </a:p>
      </dsp:txBody>
      <dsp:txXfrm>
        <a:off x="2879729" y="503761"/>
        <a:ext cx="803136" cy="389452"/>
      </dsp:txXfrm>
    </dsp:sp>
    <dsp:sp modelId="{11013F97-1576-4464-8C32-E4D5DC855403}">
      <dsp:nvSpPr>
        <dsp:cNvPr id="0" name=""/>
        <dsp:cNvSpPr/>
      </dsp:nvSpPr>
      <dsp:spPr>
        <a:xfrm rot="35582">
          <a:off x="3694938" y="700285"/>
          <a:ext cx="1621116" cy="13183"/>
        </a:xfrm>
        <a:custGeom>
          <a:avLst/>
          <a:gdLst/>
          <a:ahLst/>
          <a:cxnLst/>
          <a:rect l="0" t="0" r="0" b="0"/>
          <a:pathLst>
            <a:path>
              <a:moveTo>
                <a:pt x="0" y="6591"/>
              </a:moveTo>
              <a:lnTo>
                <a:pt x="162111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4968" y="666349"/>
        <a:ext cx="81055" cy="81055"/>
      </dsp:txXfrm>
    </dsp:sp>
    <dsp:sp modelId="{86FD77AB-1E35-4D6B-9ED2-790500119FF6}">
      <dsp:nvSpPr>
        <dsp:cNvPr id="0" name=""/>
        <dsp:cNvSpPr/>
      </dsp:nvSpPr>
      <dsp:spPr>
        <a:xfrm>
          <a:off x="5316011" y="50842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518426"/>
        <a:ext cx="321475" cy="393680"/>
      </dsp:txXfrm>
    </dsp:sp>
    <dsp:sp modelId="{18E24EDF-9538-4BAE-9847-1610BDAC2757}">
      <dsp:nvSpPr>
        <dsp:cNvPr id="0" name=""/>
        <dsp:cNvSpPr/>
      </dsp:nvSpPr>
      <dsp:spPr>
        <a:xfrm rot="655455">
          <a:off x="5656875" y="715116"/>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64" y="720008"/>
        <a:ext cx="3398" cy="3398"/>
      </dsp:txXfrm>
    </dsp:sp>
    <dsp:sp modelId="{23704760-A969-45FB-9ED5-10D8EF1A5321}">
      <dsp:nvSpPr>
        <dsp:cNvPr id="0" name=""/>
        <dsp:cNvSpPr/>
      </dsp:nvSpPr>
      <dsp:spPr>
        <a:xfrm>
          <a:off x="5724235" y="52130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531308"/>
        <a:ext cx="321475" cy="393680"/>
      </dsp:txXfrm>
    </dsp:sp>
    <dsp:sp modelId="{28D3D173-9C1C-4CD0-9F5A-66116336EF5C}">
      <dsp:nvSpPr>
        <dsp:cNvPr id="0" name=""/>
        <dsp:cNvSpPr/>
      </dsp:nvSpPr>
      <dsp:spPr>
        <a:xfrm rot="16983315">
          <a:off x="979852" y="1866018"/>
          <a:ext cx="1465079" cy="13183"/>
        </a:xfrm>
        <a:custGeom>
          <a:avLst/>
          <a:gdLst/>
          <a:ahLst/>
          <a:cxnLst/>
          <a:rect l="0" t="0" r="0" b="0"/>
          <a:pathLst>
            <a:path>
              <a:moveTo>
                <a:pt x="0" y="6591"/>
              </a:moveTo>
              <a:lnTo>
                <a:pt x="1465079"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5764" y="1835983"/>
        <a:ext cx="73253" cy="73253"/>
      </dsp:txXfrm>
    </dsp:sp>
    <dsp:sp modelId="{574987DB-E2D3-4AC0-968E-070B2EE60C62}">
      <dsp:nvSpPr>
        <dsp:cNvPr id="0" name=""/>
        <dsp:cNvSpPr/>
      </dsp:nvSpPr>
      <dsp:spPr>
        <a:xfrm>
          <a:off x="1877865" y="952163"/>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endParaRPr lang="en-US" sz="1800" kern="1200" dirty="0"/>
        </a:p>
      </dsp:txBody>
      <dsp:txXfrm>
        <a:off x="1889981" y="964279"/>
        <a:ext cx="803136" cy="389452"/>
      </dsp:txXfrm>
    </dsp:sp>
    <dsp:sp modelId="{6D46E4D6-224D-463B-B7C2-CEB80F090A6D}">
      <dsp:nvSpPr>
        <dsp:cNvPr id="0" name=""/>
        <dsp:cNvSpPr/>
      </dsp:nvSpPr>
      <dsp:spPr>
        <a:xfrm rot="321274">
          <a:off x="2704878" y="1160023"/>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1162537"/>
        <a:ext cx="8154" cy="8154"/>
      </dsp:txXfrm>
    </dsp:sp>
    <dsp:sp modelId="{BC1690DF-C3EC-4E83-9466-C968988466AA}">
      <dsp:nvSpPr>
        <dsp:cNvPr id="0" name=""/>
        <dsp:cNvSpPr/>
      </dsp:nvSpPr>
      <dsp:spPr>
        <a:xfrm>
          <a:off x="2867613" y="967382"/>
          <a:ext cx="827368" cy="4136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1</a:t>
          </a:r>
          <a:r>
            <a:rPr lang="nl-NL" sz="1800" kern="1200" dirty="0"/>
            <a:t>F</a:t>
          </a:r>
          <a:r>
            <a:rPr lang="nl-NL" sz="1800" kern="1200" baseline="-25000" dirty="0"/>
            <a:t>3</a:t>
          </a:r>
          <a:endParaRPr lang="en-US" sz="1800" kern="1200" baseline="-25000" dirty="0"/>
        </a:p>
      </dsp:txBody>
      <dsp:txXfrm>
        <a:off x="2879729" y="979498"/>
        <a:ext cx="803136" cy="389452"/>
      </dsp:txXfrm>
    </dsp:sp>
    <dsp:sp modelId="{0B591C63-88E8-4D50-B354-145D4512BE43}">
      <dsp:nvSpPr>
        <dsp:cNvPr id="0" name=""/>
        <dsp:cNvSpPr/>
      </dsp:nvSpPr>
      <dsp:spPr>
        <a:xfrm rot="123117">
          <a:off x="3694731" y="1181619"/>
          <a:ext cx="781255" cy="13183"/>
        </a:xfrm>
        <a:custGeom>
          <a:avLst/>
          <a:gdLst/>
          <a:ahLst/>
          <a:cxnLst/>
          <a:rect l="0" t="0" r="0" b="0"/>
          <a:pathLst>
            <a:path>
              <a:moveTo>
                <a:pt x="0" y="6591"/>
              </a:moveTo>
              <a:lnTo>
                <a:pt x="78125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5827" y="1168680"/>
        <a:ext cx="39062" cy="39062"/>
      </dsp:txXfrm>
    </dsp:sp>
    <dsp:sp modelId="{F809AA6D-0CD2-4A9E-BE01-5FD2741077FC}">
      <dsp:nvSpPr>
        <dsp:cNvPr id="0" name=""/>
        <dsp:cNvSpPr/>
      </dsp:nvSpPr>
      <dsp:spPr>
        <a:xfrm>
          <a:off x="4475736" y="99535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485738" y="1005358"/>
        <a:ext cx="321475" cy="393680"/>
      </dsp:txXfrm>
    </dsp:sp>
    <dsp:sp modelId="{FDB035AF-EF02-46FC-ACF6-FDA22F996CF1}">
      <dsp:nvSpPr>
        <dsp:cNvPr id="0" name=""/>
        <dsp:cNvSpPr/>
      </dsp:nvSpPr>
      <dsp:spPr>
        <a:xfrm rot="972939">
          <a:off x="4816327" y="1201846"/>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7556" y="1207321"/>
        <a:ext cx="2234" cy="2234"/>
      </dsp:txXfrm>
    </dsp:sp>
    <dsp:sp modelId="{AF855EAC-399E-4ABC-9AA3-E94BE39F0826}">
      <dsp:nvSpPr>
        <dsp:cNvPr id="0" name=""/>
        <dsp:cNvSpPr/>
      </dsp:nvSpPr>
      <dsp:spPr>
        <a:xfrm>
          <a:off x="4860131" y="1007836"/>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33" y="1017838"/>
        <a:ext cx="321475" cy="393680"/>
      </dsp:txXfrm>
    </dsp:sp>
    <dsp:sp modelId="{996918DF-FC70-4157-A568-56FFE69AEB33}">
      <dsp:nvSpPr>
        <dsp:cNvPr id="0" name=""/>
        <dsp:cNvSpPr/>
      </dsp:nvSpPr>
      <dsp:spPr>
        <a:xfrm rot="67509">
          <a:off x="5201602" y="1208976"/>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4632" y="1213303"/>
        <a:ext cx="4529" cy="4529"/>
      </dsp:txXfrm>
    </dsp:sp>
    <dsp:sp modelId="{07552DB2-1FFD-496E-85CD-F1AE7616364F}">
      <dsp:nvSpPr>
        <dsp:cNvPr id="0" name=""/>
        <dsp:cNvSpPr/>
      </dsp:nvSpPr>
      <dsp:spPr>
        <a:xfrm>
          <a:off x="5292183" y="100961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02185" y="1019617"/>
        <a:ext cx="321475" cy="393680"/>
      </dsp:txXfrm>
    </dsp:sp>
    <dsp:sp modelId="{9A633CD4-F8EB-47D3-8A19-0346A283C95E}">
      <dsp:nvSpPr>
        <dsp:cNvPr id="0" name=""/>
        <dsp:cNvSpPr/>
      </dsp:nvSpPr>
      <dsp:spPr>
        <a:xfrm rot="18289469">
          <a:off x="1422628" y="2341755"/>
          <a:ext cx="579527" cy="13183"/>
        </a:xfrm>
        <a:custGeom>
          <a:avLst/>
          <a:gdLst/>
          <a:ahLst/>
          <a:cxnLst/>
          <a:rect l="0" t="0" r="0" b="0"/>
          <a:pathLst>
            <a:path>
              <a:moveTo>
                <a:pt x="0" y="6591"/>
              </a:moveTo>
              <a:lnTo>
                <a:pt x="579527"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7903" y="2333859"/>
        <a:ext cx="28976" cy="28976"/>
      </dsp:txXfrm>
    </dsp:sp>
    <dsp:sp modelId="{D9A95E16-EFFB-4C5D-9186-A33EBEF1B645}">
      <dsp:nvSpPr>
        <dsp:cNvPr id="0" name=""/>
        <dsp:cNvSpPr/>
      </dsp:nvSpPr>
      <dsp:spPr>
        <a:xfrm>
          <a:off x="1877865" y="190363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endParaRPr lang="en-US" sz="1800" kern="1200" dirty="0"/>
        </a:p>
      </dsp:txBody>
      <dsp:txXfrm>
        <a:off x="1889981" y="1915753"/>
        <a:ext cx="803136" cy="389452"/>
      </dsp:txXfrm>
    </dsp:sp>
    <dsp:sp modelId="{1C75592D-0442-4FB6-8C0A-AB674BA0A542}">
      <dsp:nvSpPr>
        <dsp:cNvPr id="0" name=""/>
        <dsp:cNvSpPr/>
      </dsp:nvSpPr>
      <dsp:spPr>
        <a:xfrm rot="17426691">
          <a:off x="2542802" y="1869984"/>
          <a:ext cx="499255" cy="13183"/>
        </a:xfrm>
        <a:custGeom>
          <a:avLst/>
          <a:gdLst/>
          <a:ahLst/>
          <a:cxnLst/>
          <a:rect l="0" t="0" r="0" b="0"/>
          <a:pathLst>
            <a:path>
              <a:moveTo>
                <a:pt x="0" y="6591"/>
              </a:moveTo>
              <a:lnTo>
                <a:pt x="49925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948" y="1864094"/>
        <a:ext cx="24962" cy="24962"/>
      </dsp:txXfrm>
    </dsp:sp>
    <dsp:sp modelId="{F4FB4A4A-70D0-4CC2-B013-752F1F77DC96}">
      <dsp:nvSpPr>
        <dsp:cNvPr id="0" name=""/>
        <dsp:cNvSpPr/>
      </dsp:nvSpPr>
      <dsp:spPr>
        <a:xfrm>
          <a:off x="2879626" y="143583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2</a:t>
          </a:r>
          <a:endParaRPr lang="en-US" sz="1800" kern="1200" baseline="-25000" dirty="0"/>
        </a:p>
      </dsp:txBody>
      <dsp:txXfrm>
        <a:off x="2891742" y="1447946"/>
        <a:ext cx="803136" cy="389452"/>
      </dsp:txXfrm>
    </dsp:sp>
    <dsp:sp modelId="{3CC7D2F2-8F2F-4096-8B2C-08A1AEF50DCD}">
      <dsp:nvSpPr>
        <dsp:cNvPr id="0" name=""/>
        <dsp:cNvSpPr/>
      </dsp:nvSpPr>
      <dsp:spPr>
        <a:xfrm rot="138717">
          <a:off x="3706339" y="1668561"/>
          <a:ext cx="1610327" cy="13183"/>
        </a:xfrm>
        <a:custGeom>
          <a:avLst/>
          <a:gdLst/>
          <a:ahLst/>
          <a:cxnLst/>
          <a:rect l="0" t="0" r="0" b="0"/>
          <a:pathLst>
            <a:path>
              <a:moveTo>
                <a:pt x="0" y="6591"/>
              </a:moveTo>
              <a:lnTo>
                <a:pt x="161032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71245" y="1634894"/>
        <a:ext cx="80516" cy="80516"/>
      </dsp:txXfrm>
    </dsp:sp>
    <dsp:sp modelId="{69B9C8B2-D244-49DA-87E6-7512E24533B3}">
      <dsp:nvSpPr>
        <dsp:cNvPr id="0" name=""/>
        <dsp:cNvSpPr/>
      </dsp:nvSpPr>
      <dsp:spPr>
        <a:xfrm>
          <a:off x="5316011" y="1500791"/>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1510793"/>
        <a:ext cx="321475" cy="393680"/>
      </dsp:txXfrm>
    </dsp:sp>
    <dsp:sp modelId="{15044945-9CB2-4F0C-93E6-A4A2D864587E}">
      <dsp:nvSpPr>
        <dsp:cNvPr id="0" name=""/>
        <dsp:cNvSpPr/>
      </dsp:nvSpPr>
      <dsp:spPr>
        <a:xfrm rot="655455">
          <a:off x="5656875" y="1707482"/>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64" y="1712375"/>
        <a:ext cx="3398" cy="3398"/>
      </dsp:txXfrm>
    </dsp:sp>
    <dsp:sp modelId="{8C559F55-6A4D-4687-85DD-662AA2B9ECA4}">
      <dsp:nvSpPr>
        <dsp:cNvPr id="0" name=""/>
        <dsp:cNvSpPr/>
      </dsp:nvSpPr>
      <dsp:spPr>
        <a:xfrm>
          <a:off x="5724235" y="151367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1523675"/>
        <a:ext cx="321475" cy="393680"/>
      </dsp:txXfrm>
    </dsp:sp>
    <dsp:sp modelId="{E5854EE2-7F23-41A1-8D19-B44CF92141D9}">
      <dsp:nvSpPr>
        <dsp:cNvPr id="0" name=""/>
        <dsp:cNvSpPr/>
      </dsp:nvSpPr>
      <dsp:spPr>
        <a:xfrm rot="321274">
          <a:off x="2704878" y="2111497"/>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2114011"/>
        <a:ext cx="8154" cy="8154"/>
      </dsp:txXfrm>
    </dsp:sp>
    <dsp:sp modelId="{92B162B8-D83F-46F0-AC04-A697EE50FBD0}">
      <dsp:nvSpPr>
        <dsp:cNvPr id="0" name=""/>
        <dsp:cNvSpPr/>
      </dsp:nvSpPr>
      <dsp:spPr>
        <a:xfrm>
          <a:off x="2867613" y="1918856"/>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1</a:t>
          </a:r>
          <a:endParaRPr lang="en-US" sz="1800" kern="1200" baseline="-25000" dirty="0"/>
        </a:p>
      </dsp:txBody>
      <dsp:txXfrm>
        <a:off x="2879729" y="1930972"/>
        <a:ext cx="803136" cy="389452"/>
      </dsp:txXfrm>
    </dsp:sp>
    <dsp:sp modelId="{AE96A882-DF13-4857-90E2-7435CC5379ED}">
      <dsp:nvSpPr>
        <dsp:cNvPr id="0" name=""/>
        <dsp:cNvSpPr/>
      </dsp:nvSpPr>
      <dsp:spPr>
        <a:xfrm rot="112044">
          <a:off x="3694672" y="2138101"/>
          <a:ext cx="1165777" cy="13183"/>
        </a:xfrm>
        <a:custGeom>
          <a:avLst/>
          <a:gdLst/>
          <a:ahLst/>
          <a:cxnLst/>
          <a:rect l="0" t="0" r="0" b="0"/>
          <a:pathLst>
            <a:path>
              <a:moveTo>
                <a:pt x="0" y="6591"/>
              </a:moveTo>
              <a:lnTo>
                <a:pt x="116577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416" y="2115548"/>
        <a:ext cx="58288" cy="58288"/>
      </dsp:txXfrm>
    </dsp:sp>
    <dsp:sp modelId="{75C3ECB2-D843-400D-942E-D1EE7EDAAE1F}">
      <dsp:nvSpPr>
        <dsp:cNvPr id="0" name=""/>
        <dsp:cNvSpPr/>
      </dsp:nvSpPr>
      <dsp:spPr>
        <a:xfrm>
          <a:off x="4860139" y="1956845"/>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41" y="1966847"/>
        <a:ext cx="321475" cy="393680"/>
      </dsp:txXfrm>
    </dsp:sp>
    <dsp:sp modelId="{7B937CF4-DAD6-4BFE-9A15-D270823C74DD}">
      <dsp:nvSpPr>
        <dsp:cNvPr id="0" name=""/>
        <dsp:cNvSpPr/>
      </dsp:nvSpPr>
      <dsp:spPr>
        <a:xfrm rot="4431525">
          <a:off x="2522206" y="2347396"/>
          <a:ext cx="507004" cy="13183"/>
        </a:xfrm>
        <a:custGeom>
          <a:avLst/>
          <a:gdLst/>
          <a:ahLst/>
          <a:cxnLst/>
          <a:rect l="0" t="0" r="0" b="0"/>
          <a:pathLst>
            <a:path>
              <a:moveTo>
                <a:pt x="0" y="6591"/>
              </a:moveTo>
              <a:lnTo>
                <a:pt x="50700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033" y="2341313"/>
        <a:ext cx="25350" cy="25350"/>
      </dsp:txXfrm>
    </dsp:sp>
    <dsp:sp modelId="{E2ECA88E-6364-4474-BDA7-2FA0511F9EEF}">
      <dsp:nvSpPr>
        <dsp:cNvPr id="0" name=""/>
        <dsp:cNvSpPr/>
      </dsp:nvSpPr>
      <dsp:spPr>
        <a:xfrm>
          <a:off x="2846184" y="2390655"/>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P</a:t>
          </a:r>
          <a:r>
            <a:rPr lang="nl-NL" sz="1800" kern="1200" baseline="-25000" dirty="0"/>
            <a:t>0</a:t>
          </a:r>
          <a:endParaRPr lang="en-US" sz="1800" kern="1200" baseline="-25000" dirty="0"/>
        </a:p>
      </dsp:txBody>
      <dsp:txXfrm>
        <a:off x="2858300" y="2402771"/>
        <a:ext cx="803136" cy="389452"/>
      </dsp:txXfrm>
    </dsp:sp>
    <dsp:sp modelId="{85803838-EBF8-4CDA-9D12-B8DFEBEB76E5}">
      <dsp:nvSpPr>
        <dsp:cNvPr id="0" name=""/>
        <dsp:cNvSpPr/>
      </dsp:nvSpPr>
      <dsp:spPr>
        <a:xfrm rot="174935">
          <a:off x="3673320" y="2600031"/>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2597652"/>
        <a:ext cx="17941" cy="17941"/>
      </dsp:txXfrm>
    </dsp:sp>
    <dsp:sp modelId="{1B2E47E2-3018-4CCF-AEF5-0CF748DE9FFE}">
      <dsp:nvSpPr>
        <dsp:cNvPr id="0" name=""/>
        <dsp:cNvSpPr/>
      </dsp:nvSpPr>
      <dsp:spPr>
        <a:xfrm>
          <a:off x="4031919" y="240890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1</a:t>
          </a:r>
          <a:endParaRPr lang="en-US" sz="1800" kern="1200" baseline="-25000" dirty="0"/>
        </a:p>
      </dsp:txBody>
      <dsp:txXfrm>
        <a:off x="4041921" y="2418908"/>
        <a:ext cx="321475" cy="393680"/>
      </dsp:txXfrm>
    </dsp:sp>
    <dsp:sp modelId="{97D99FD1-8842-4C9A-851C-20A1A9EACCCA}">
      <dsp:nvSpPr>
        <dsp:cNvPr id="0" name=""/>
        <dsp:cNvSpPr/>
      </dsp:nvSpPr>
      <dsp:spPr>
        <a:xfrm rot="4249260">
          <a:off x="1208698" y="3055361"/>
          <a:ext cx="1007386" cy="13183"/>
        </a:xfrm>
        <a:custGeom>
          <a:avLst/>
          <a:gdLst/>
          <a:ahLst/>
          <a:cxnLst/>
          <a:rect l="0" t="0" r="0" b="0"/>
          <a:pathLst>
            <a:path>
              <a:moveTo>
                <a:pt x="0" y="6591"/>
              </a:moveTo>
              <a:lnTo>
                <a:pt x="100738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87206" y="3036768"/>
        <a:ext cx="50369" cy="50369"/>
      </dsp:txXfrm>
    </dsp:sp>
    <dsp:sp modelId="{C75D79B8-67BF-4904-8914-E0A23181BFAE}">
      <dsp:nvSpPr>
        <dsp:cNvPr id="0" name=""/>
        <dsp:cNvSpPr/>
      </dsp:nvSpPr>
      <dsp:spPr>
        <a:xfrm>
          <a:off x="1877865" y="3330847"/>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endParaRPr lang="en-US" sz="1800" kern="1200" dirty="0"/>
        </a:p>
      </dsp:txBody>
      <dsp:txXfrm>
        <a:off x="1889981" y="3342963"/>
        <a:ext cx="803136" cy="389452"/>
      </dsp:txXfrm>
    </dsp:sp>
    <dsp:sp modelId="{222D2530-B665-40DB-9BB3-02900C494895}">
      <dsp:nvSpPr>
        <dsp:cNvPr id="0" name=""/>
        <dsp:cNvSpPr/>
      </dsp:nvSpPr>
      <dsp:spPr>
        <a:xfrm rot="17365365">
          <a:off x="2542270" y="3300839"/>
          <a:ext cx="488306" cy="13183"/>
        </a:xfrm>
        <a:custGeom>
          <a:avLst/>
          <a:gdLst/>
          <a:ahLst/>
          <a:cxnLst/>
          <a:rect l="0" t="0" r="0" b="0"/>
          <a:pathLst>
            <a:path>
              <a:moveTo>
                <a:pt x="0" y="6591"/>
              </a:moveTo>
              <a:lnTo>
                <a:pt x="48830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4215" y="3295223"/>
        <a:ext cx="24415" cy="24415"/>
      </dsp:txXfrm>
    </dsp:sp>
    <dsp:sp modelId="{D1000099-80EF-41CE-8A76-0B63EE9981B4}">
      <dsp:nvSpPr>
        <dsp:cNvPr id="0" name=""/>
        <dsp:cNvSpPr/>
      </dsp:nvSpPr>
      <dsp:spPr>
        <a:xfrm>
          <a:off x="2867613" y="2870330"/>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3</a:t>
          </a:r>
          <a:endParaRPr lang="en-US" sz="1800" kern="1200" baseline="-25000" dirty="0"/>
        </a:p>
      </dsp:txBody>
      <dsp:txXfrm>
        <a:off x="2879729" y="2882446"/>
        <a:ext cx="803136" cy="389452"/>
      </dsp:txXfrm>
    </dsp:sp>
    <dsp:sp modelId="{04450041-B7D3-48FF-9632-EE0BEC8E3FF0}">
      <dsp:nvSpPr>
        <dsp:cNvPr id="0" name=""/>
        <dsp:cNvSpPr/>
      </dsp:nvSpPr>
      <dsp:spPr>
        <a:xfrm rot="21564227">
          <a:off x="3694960" y="3066518"/>
          <a:ext cx="780796" cy="13183"/>
        </a:xfrm>
        <a:custGeom>
          <a:avLst/>
          <a:gdLst/>
          <a:ahLst/>
          <a:cxnLst/>
          <a:rect l="0" t="0" r="0" b="0"/>
          <a:pathLst>
            <a:path>
              <a:moveTo>
                <a:pt x="0" y="6591"/>
              </a:moveTo>
              <a:lnTo>
                <a:pt x="78079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5839" y="3053590"/>
        <a:ext cx="39039" cy="39039"/>
      </dsp:txXfrm>
    </dsp:sp>
    <dsp:sp modelId="{A7BC0936-1B88-4FA1-A457-B06B9E58522A}">
      <dsp:nvSpPr>
        <dsp:cNvPr id="0" name=""/>
        <dsp:cNvSpPr/>
      </dsp:nvSpPr>
      <dsp:spPr>
        <a:xfrm>
          <a:off x="4475736" y="286220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485738" y="2872207"/>
        <a:ext cx="321475" cy="393680"/>
      </dsp:txXfrm>
    </dsp:sp>
    <dsp:sp modelId="{B1EF910B-379E-413C-A5B5-C36FA0AC6E5F}">
      <dsp:nvSpPr>
        <dsp:cNvPr id="0" name=""/>
        <dsp:cNvSpPr/>
      </dsp:nvSpPr>
      <dsp:spPr>
        <a:xfrm rot="972939">
          <a:off x="4816327" y="3068696"/>
          <a:ext cx="44693" cy="13183"/>
        </a:xfrm>
        <a:custGeom>
          <a:avLst/>
          <a:gdLst/>
          <a:ahLst/>
          <a:cxnLst/>
          <a:rect l="0" t="0" r="0" b="0"/>
          <a:pathLst>
            <a:path>
              <a:moveTo>
                <a:pt x="0" y="6591"/>
              </a:moveTo>
              <a:lnTo>
                <a:pt x="4469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7556" y="3074170"/>
        <a:ext cx="2234" cy="2234"/>
      </dsp:txXfrm>
    </dsp:sp>
    <dsp:sp modelId="{07B373DA-1686-422F-AF96-E349FDC1C631}">
      <dsp:nvSpPr>
        <dsp:cNvPr id="0" name=""/>
        <dsp:cNvSpPr/>
      </dsp:nvSpPr>
      <dsp:spPr>
        <a:xfrm>
          <a:off x="4860131" y="2874686"/>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33" y="2884688"/>
        <a:ext cx="321475" cy="393680"/>
      </dsp:txXfrm>
    </dsp:sp>
    <dsp:sp modelId="{07B7FC34-2DC2-40E7-AD2E-86E8B2D68445}">
      <dsp:nvSpPr>
        <dsp:cNvPr id="0" name=""/>
        <dsp:cNvSpPr/>
      </dsp:nvSpPr>
      <dsp:spPr>
        <a:xfrm rot="67509">
          <a:off x="5201602" y="3075826"/>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4632" y="3080153"/>
        <a:ext cx="4529" cy="4529"/>
      </dsp:txXfrm>
    </dsp:sp>
    <dsp:sp modelId="{B9E98BAA-0410-4F22-A434-79790E13E95F}">
      <dsp:nvSpPr>
        <dsp:cNvPr id="0" name=""/>
        <dsp:cNvSpPr/>
      </dsp:nvSpPr>
      <dsp:spPr>
        <a:xfrm>
          <a:off x="5292183" y="287646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02185" y="2886467"/>
        <a:ext cx="321475" cy="393680"/>
      </dsp:txXfrm>
    </dsp:sp>
    <dsp:sp modelId="{4A67A7D1-0BA6-4E0A-95D7-B8362CE3886C}">
      <dsp:nvSpPr>
        <dsp:cNvPr id="0" name=""/>
        <dsp:cNvSpPr/>
      </dsp:nvSpPr>
      <dsp:spPr>
        <a:xfrm rot="321274">
          <a:off x="2704878" y="3538707"/>
          <a:ext cx="163091" cy="13183"/>
        </a:xfrm>
        <a:custGeom>
          <a:avLst/>
          <a:gdLst/>
          <a:ahLst/>
          <a:cxnLst/>
          <a:rect l="0" t="0" r="0" b="0"/>
          <a:pathLst>
            <a:path>
              <a:moveTo>
                <a:pt x="0" y="6591"/>
              </a:moveTo>
              <a:lnTo>
                <a:pt x="16309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82346" y="3541222"/>
        <a:ext cx="8154" cy="8154"/>
      </dsp:txXfrm>
    </dsp:sp>
    <dsp:sp modelId="{C588A49C-4EF0-4976-97DD-E4785518A04A}">
      <dsp:nvSpPr>
        <dsp:cNvPr id="0" name=""/>
        <dsp:cNvSpPr/>
      </dsp:nvSpPr>
      <dsp:spPr>
        <a:xfrm>
          <a:off x="2867613" y="3346067"/>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2</a:t>
          </a:r>
          <a:endParaRPr lang="en-US" sz="1800" kern="1200" baseline="-25000" dirty="0"/>
        </a:p>
      </dsp:txBody>
      <dsp:txXfrm>
        <a:off x="2879729" y="3358183"/>
        <a:ext cx="803136" cy="389452"/>
      </dsp:txXfrm>
    </dsp:sp>
    <dsp:sp modelId="{0E4DFCC1-509D-431B-BC08-D474B401DD0D}">
      <dsp:nvSpPr>
        <dsp:cNvPr id="0" name=""/>
        <dsp:cNvSpPr/>
      </dsp:nvSpPr>
      <dsp:spPr>
        <a:xfrm rot="59239">
          <a:off x="3694861" y="3560285"/>
          <a:ext cx="1621270" cy="13183"/>
        </a:xfrm>
        <a:custGeom>
          <a:avLst/>
          <a:gdLst/>
          <a:ahLst/>
          <a:cxnLst/>
          <a:rect l="0" t="0" r="0" b="0"/>
          <a:pathLst>
            <a:path>
              <a:moveTo>
                <a:pt x="0" y="6591"/>
              </a:moveTo>
              <a:lnTo>
                <a:pt x="162127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4964" y="3526345"/>
        <a:ext cx="81063" cy="81063"/>
      </dsp:txXfrm>
    </dsp:sp>
    <dsp:sp modelId="{913AAEF0-3D05-4BEE-B8A3-6B0402B2B440}">
      <dsp:nvSpPr>
        <dsp:cNvPr id="0" name=""/>
        <dsp:cNvSpPr/>
      </dsp:nvSpPr>
      <dsp:spPr>
        <a:xfrm>
          <a:off x="5316011" y="3374003"/>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3384005"/>
        <a:ext cx="321475" cy="393680"/>
      </dsp:txXfrm>
    </dsp:sp>
    <dsp:sp modelId="{FD85B2EB-CA5C-49B5-A4F5-A79570E236A0}">
      <dsp:nvSpPr>
        <dsp:cNvPr id="0" name=""/>
        <dsp:cNvSpPr/>
      </dsp:nvSpPr>
      <dsp:spPr>
        <a:xfrm rot="655455">
          <a:off x="5656875" y="3580694"/>
          <a:ext cx="67975" cy="13183"/>
        </a:xfrm>
        <a:custGeom>
          <a:avLst/>
          <a:gdLst/>
          <a:ahLst/>
          <a:cxnLst/>
          <a:rect l="0" t="0" r="0" b="0"/>
          <a:pathLst>
            <a:path>
              <a:moveTo>
                <a:pt x="0" y="6591"/>
              </a:moveTo>
              <a:lnTo>
                <a:pt x="6797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64" y="3585587"/>
        <a:ext cx="3398" cy="3398"/>
      </dsp:txXfrm>
    </dsp:sp>
    <dsp:sp modelId="{9936F59D-9A3A-4241-BC4D-66D3C8E1B271}">
      <dsp:nvSpPr>
        <dsp:cNvPr id="0" name=""/>
        <dsp:cNvSpPr/>
      </dsp:nvSpPr>
      <dsp:spPr>
        <a:xfrm>
          <a:off x="5724235" y="338688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3396887"/>
        <a:ext cx="321475" cy="393680"/>
      </dsp:txXfrm>
    </dsp:sp>
    <dsp:sp modelId="{32076BE0-816C-41CC-97CA-0AF3444842D2}">
      <dsp:nvSpPr>
        <dsp:cNvPr id="0" name=""/>
        <dsp:cNvSpPr/>
      </dsp:nvSpPr>
      <dsp:spPr>
        <a:xfrm rot="4301930">
          <a:off x="2527867" y="3776576"/>
          <a:ext cx="517112" cy="13183"/>
        </a:xfrm>
        <a:custGeom>
          <a:avLst/>
          <a:gdLst/>
          <a:ahLst/>
          <a:cxnLst/>
          <a:rect l="0" t="0" r="0" b="0"/>
          <a:pathLst>
            <a:path>
              <a:moveTo>
                <a:pt x="0" y="6591"/>
              </a:moveTo>
              <a:lnTo>
                <a:pt x="51711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495" y="3770240"/>
        <a:ext cx="25855" cy="25855"/>
      </dsp:txXfrm>
    </dsp:sp>
    <dsp:sp modelId="{9F56D6E5-D9CF-4398-ABAB-95120F1C16B5}">
      <dsp:nvSpPr>
        <dsp:cNvPr id="0" name=""/>
        <dsp:cNvSpPr/>
      </dsp:nvSpPr>
      <dsp:spPr>
        <a:xfrm>
          <a:off x="2867613" y="3821804"/>
          <a:ext cx="827368" cy="413684"/>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D</a:t>
          </a:r>
          <a:r>
            <a:rPr lang="nl-NL" sz="1800" kern="1200" baseline="-25000" dirty="0"/>
            <a:t>1</a:t>
          </a:r>
          <a:endParaRPr lang="en-US" sz="1800" kern="1200" baseline="-25000" dirty="0"/>
        </a:p>
      </dsp:txBody>
      <dsp:txXfrm>
        <a:off x="2879729" y="3833920"/>
        <a:ext cx="803136" cy="389452"/>
      </dsp:txXfrm>
    </dsp:sp>
    <dsp:sp modelId="{29B12E1C-40C3-457B-8A52-CF99C4A75B19}">
      <dsp:nvSpPr>
        <dsp:cNvPr id="0" name=""/>
        <dsp:cNvSpPr/>
      </dsp:nvSpPr>
      <dsp:spPr>
        <a:xfrm rot="21588563">
          <a:off x="3694978" y="4020116"/>
          <a:ext cx="1165164" cy="13183"/>
        </a:xfrm>
        <a:custGeom>
          <a:avLst/>
          <a:gdLst/>
          <a:ahLst/>
          <a:cxnLst/>
          <a:rect l="0" t="0" r="0" b="0"/>
          <a:pathLst>
            <a:path>
              <a:moveTo>
                <a:pt x="0" y="6591"/>
              </a:moveTo>
              <a:lnTo>
                <a:pt x="116516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431" y="3997578"/>
        <a:ext cx="58258" cy="58258"/>
      </dsp:txXfrm>
    </dsp:sp>
    <dsp:sp modelId="{3256BFE9-2416-4D94-827A-864C484A1894}">
      <dsp:nvSpPr>
        <dsp:cNvPr id="0" name=""/>
        <dsp:cNvSpPr/>
      </dsp:nvSpPr>
      <dsp:spPr>
        <a:xfrm>
          <a:off x="4860139" y="3817927"/>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41" y="3827929"/>
        <a:ext cx="321475" cy="393680"/>
      </dsp:txXfrm>
    </dsp:sp>
    <dsp:sp modelId="{BA3D464E-289D-4B82-8828-1DA7E4C84B31}">
      <dsp:nvSpPr>
        <dsp:cNvPr id="0" name=""/>
        <dsp:cNvSpPr/>
      </dsp:nvSpPr>
      <dsp:spPr>
        <a:xfrm rot="4924756">
          <a:off x="511593" y="3768966"/>
          <a:ext cx="2401596" cy="13183"/>
        </a:xfrm>
        <a:custGeom>
          <a:avLst/>
          <a:gdLst/>
          <a:ahLst/>
          <a:cxnLst/>
          <a:rect l="0" t="0" r="0" b="0"/>
          <a:pathLst>
            <a:path>
              <a:moveTo>
                <a:pt x="0" y="6591"/>
              </a:moveTo>
              <a:lnTo>
                <a:pt x="2401596"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52351" y="3715518"/>
        <a:ext cx="120079" cy="120079"/>
      </dsp:txXfrm>
    </dsp:sp>
    <dsp:sp modelId="{A2B6591A-5E5D-4EBF-91EB-0733474097EC}">
      <dsp:nvSpPr>
        <dsp:cNvPr id="0" name=""/>
        <dsp:cNvSpPr/>
      </dsp:nvSpPr>
      <dsp:spPr>
        <a:xfrm>
          <a:off x="1877865" y="4758058"/>
          <a:ext cx="827368" cy="41368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endParaRPr lang="en-US" sz="1800" kern="1200" dirty="0"/>
        </a:p>
      </dsp:txBody>
      <dsp:txXfrm>
        <a:off x="1889981" y="4770174"/>
        <a:ext cx="803136" cy="389452"/>
      </dsp:txXfrm>
    </dsp:sp>
    <dsp:sp modelId="{64C84B2F-2927-4C00-9823-42019BAD511B}">
      <dsp:nvSpPr>
        <dsp:cNvPr id="0" name=""/>
        <dsp:cNvSpPr/>
      </dsp:nvSpPr>
      <dsp:spPr>
        <a:xfrm rot="17212903">
          <a:off x="2533022" y="4726080"/>
          <a:ext cx="485372" cy="13183"/>
        </a:xfrm>
        <a:custGeom>
          <a:avLst/>
          <a:gdLst/>
          <a:ahLst/>
          <a:cxnLst/>
          <a:rect l="0" t="0" r="0" b="0"/>
          <a:pathLst>
            <a:path>
              <a:moveTo>
                <a:pt x="0" y="6591"/>
              </a:moveTo>
              <a:lnTo>
                <a:pt x="48537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574" y="4720538"/>
        <a:ext cx="24268" cy="24268"/>
      </dsp:txXfrm>
    </dsp:sp>
    <dsp:sp modelId="{8D49E0EA-8314-4428-AA3A-4CCB1ED6ED3C}">
      <dsp:nvSpPr>
        <dsp:cNvPr id="0" name=""/>
        <dsp:cNvSpPr/>
      </dsp:nvSpPr>
      <dsp:spPr>
        <a:xfrm>
          <a:off x="2846184" y="4293602"/>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4</a:t>
          </a:r>
          <a:endParaRPr lang="en-US" sz="1800" kern="1200" baseline="-25000" dirty="0"/>
        </a:p>
      </dsp:txBody>
      <dsp:txXfrm>
        <a:off x="2858300" y="4305718"/>
        <a:ext cx="803136" cy="389452"/>
      </dsp:txXfrm>
    </dsp:sp>
    <dsp:sp modelId="{121E8C89-C8B1-4EC0-A5F6-A12D9F8CE11A}">
      <dsp:nvSpPr>
        <dsp:cNvPr id="0" name=""/>
        <dsp:cNvSpPr/>
      </dsp:nvSpPr>
      <dsp:spPr>
        <a:xfrm rot="174935">
          <a:off x="3673320" y="4502978"/>
          <a:ext cx="358830" cy="13183"/>
        </a:xfrm>
        <a:custGeom>
          <a:avLst/>
          <a:gdLst/>
          <a:ahLst/>
          <a:cxnLst/>
          <a:rect l="0" t="0" r="0" b="0"/>
          <a:pathLst>
            <a:path>
              <a:moveTo>
                <a:pt x="0" y="6591"/>
              </a:moveTo>
              <a:lnTo>
                <a:pt x="358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3765" y="4500599"/>
        <a:ext cx="17941" cy="17941"/>
      </dsp:txXfrm>
    </dsp:sp>
    <dsp:sp modelId="{A8A89C30-B007-4C88-AFB7-6A8BFD16B2E2}">
      <dsp:nvSpPr>
        <dsp:cNvPr id="0" name=""/>
        <dsp:cNvSpPr/>
      </dsp:nvSpPr>
      <dsp:spPr>
        <a:xfrm>
          <a:off x="4031919" y="431185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1</a:t>
          </a:r>
          <a:endParaRPr lang="en-US" sz="1800" kern="1200" baseline="-25000" dirty="0"/>
        </a:p>
      </dsp:txBody>
      <dsp:txXfrm>
        <a:off x="4041921" y="4321856"/>
        <a:ext cx="321475" cy="393680"/>
      </dsp:txXfrm>
    </dsp:sp>
    <dsp:sp modelId="{6947EAEF-FA10-46B2-BDDB-2A4DB80AF9E5}">
      <dsp:nvSpPr>
        <dsp:cNvPr id="0" name=""/>
        <dsp:cNvSpPr/>
      </dsp:nvSpPr>
      <dsp:spPr>
        <a:xfrm rot="110069">
          <a:off x="4373268" y="4520281"/>
          <a:ext cx="510830" cy="13183"/>
        </a:xfrm>
        <a:custGeom>
          <a:avLst/>
          <a:gdLst/>
          <a:ahLst/>
          <a:cxnLst/>
          <a:rect l="0" t="0" r="0" b="0"/>
          <a:pathLst>
            <a:path>
              <a:moveTo>
                <a:pt x="0" y="6591"/>
              </a:moveTo>
              <a:lnTo>
                <a:pt x="5108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5912" y="4514102"/>
        <a:ext cx="25541" cy="25541"/>
      </dsp:txXfrm>
    </dsp:sp>
    <dsp:sp modelId="{84B8FAB6-4591-4EDA-9884-4AFC9C368A02}">
      <dsp:nvSpPr>
        <dsp:cNvPr id="0" name=""/>
        <dsp:cNvSpPr/>
      </dsp:nvSpPr>
      <dsp:spPr>
        <a:xfrm>
          <a:off x="4883968" y="4328207"/>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93970" y="4338209"/>
        <a:ext cx="321475" cy="393680"/>
      </dsp:txXfrm>
    </dsp:sp>
    <dsp:sp modelId="{E141F8B9-088F-4915-9836-C61B826C42B7}">
      <dsp:nvSpPr>
        <dsp:cNvPr id="0" name=""/>
        <dsp:cNvSpPr/>
      </dsp:nvSpPr>
      <dsp:spPr>
        <a:xfrm rot="67509">
          <a:off x="5225439" y="4529347"/>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8469" y="4533674"/>
        <a:ext cx="4529" cy="4529"/>
      </dsp:txXfrm>
    </dsp:sp>
    <dsp:sp modelId="{5CB9443D-2F21-499F-BC12-83916015CBFE}">
      <dsp:nvSpPr>
        <dsp:cNvPr id="0" name=""/>
        <dsp:cNvSpPr/>
      </dsp:nvSpPr>
      <dsp:spPr>
        <a:xfrm>
          <a:off x="5316019" y="4329986"/>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21" y="4339988"/>
        <a:ext cx="321475" cy="393680"/>
      </dsp:txXfrm>
    </dsp:sp>
    <dsp:sp modelId="{1992A773-71AC-48DE-9E61-334660E08185}">
      <dsp:nvSpPr>
        <dsp:cNvPr id="0" name=""/>
        <dsp:cNvSpPr/>
      </dsp:nvSpPr>
      <dsp:spPr>
        <a:xfrm rot="21189820">
          <a:off x="5657260" y="4526236"/>
          <a:ext cx="67213" cy="13183"/>
        </a:xfrm>
        <a:custGeom>
          <a:avLst/>
          <a:gdLst/>
          <a:ahLst/>
          <a:cxnLst/>
          <a:rect l="0" t="0" r="0" b="0"/>
          <a:pathLst>
            <a:path>
              <a:moveTo>
                <a:pt x="0" y="6591"/>
              </a:moveTo>
              <a:lnTo>
                <a:pt x="6721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87" y="4531147"/>
        <a:ext cx="3360" cy="3360"/>
      </dsp:txXfrm>
    </dsp:sp>
    <dsp:sp modelId="{134CBBD7-B608-43A7-B87A-AFBB4CFA5CB4}">
      <dsp:nvSpPr>
        <dsp:cNvPr id="0" name=""/>
        <dsp:cNvSpPr/>
      </dsp:nvSpPr>
      <dsp:spPr>
        <a:xfrm>
          <a:off x="5724235" y="4321985"/>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4331987"/>
        <a:ext cx="321475" cy="393680"/>
      </dsp:txXfrm>
    </dsp:sp>
    <dsp:sp modelId="{B9C4D3AE-B7A1-4BB8-BF5C-3BC98C3DCA8C}">
      <dsp:nvSpPr>
        <dsp:cNvPr id="0" name=""/>
        <dsp:cNvSpPr/>
      </dsp:nvSpPr>
      <dsp:spPr>
        <a:xfrm rot="274560">
          <a:off x="2705008" y="4963949"/>
          <a:ext cx="141401" cy="13183"/>
        </a:xfrm>
        <a:custGeom>
          <a:avLst/>
          <a:gdLst/>
          <a:ahLst/>
          <a:cxnLst/>
          <a:rect l="0" t="0" r="0" b="0"/>
          <a:pathLst>
            <a:path>
              <a:moveTo>
                <a:pt x="0" y="6591"/>
              </a:moveTo>
              <a:lnTo>
                <a:pt x="14140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2174" y="4967006"/>
        <a:ext cx="7070" cy="7070"/>
      </dsp:txXfrm>
    </dsp:sp>
    <dsp:sp modelId="{B6BF4F40-C297-4578-AD57-C182A6260406}">
      <dsp:nvSpPr>
        <dsp:cNvPr id="0" name=""/>
        <dsp:cNvSpPr/>
      </dsp:nvSpPr>
      <dsp:spPr>
        <a:xfrm>
          <a:off x="2846184" y="4769339"/>
          <a:ext cx="827368" cy="41368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3</a:t>
          </a:r>
          <a:endParaRPr lang="en-US" sz="1800" kern="1200" baseline="-25000" dirty="0"/>
        </a:p>
      </dsp:txBody>
      <dsp:txXfrm>
        <a:off x="2858300" y="4781455"/>
        <a:ext cx="803136" cy="389452"/>
      </dsp:txXfrm>
    </dsp:sp>
    <dsp:sp modelId="{1844A11C-B933-44F4-9FB7-DE42E220EA55}">
      <dsp:nvSpPr>
        <dsp:cNvPr id="0" name=""/>
        <dsp:cNvSpPr/>
      </dsp:nvSpPr>
      <dsp:spPr>
        <a:xfrm rot="218717">
          <a:off x="3672788" y="4993624"/>
          <a:ext cx="756064" cy="13183"/>
        </a:xfrm>
        <a:custGeom>
          <a:avLst/>
          <a:gdLst/>
          <a:ahLst/>
          <a:cxnLst/>
          <a:rect l="0" t="0" r="0" b="0"/>
          <a:pathLst>
            <a:path>
              <a:moveTo>
                <a:pt x="0" y="6591"/>
              </a:moveTo>
              <a:lnTo>
                <a:pt x="75606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1918" y="4981315"/>
        <a:ext cx="37803" cy="37803"/>
      </dsp:txXfrm>
    </dsp:sp>
    <dsp:sp modelId="{4B5C0914-7339-47CF-8C89-40F57AFC20E9}">
      <dsp:nvSpPr>
        <dsp:cNvPr id="0" name=""/>
        <dsp:cNvSpPr/>
      </dsp:nvSpPr>
      <dsp:spPr>
        <a:xfrm>
          <a:off x="4428088" y="4817409"/>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A</a:t>
          </a:r>
          <a:r>
            <a:rPr lang="nl-NL" sz="1800" kern="1200" baseline="-25000" dirty="0"/>
            <a:t>2</a:t>
          </a:r>
          <a:endParaRPr lang="en-US" sz="1800" kern="1200" baseline="-25000" dirty="0"/>
        </a:p>
      </dsp:txBody>
      <dsp:txXfrm>
        <a:off x="4438090" y="4827411"/>
        <a:ext cx="321475" cy="393680"/>
      </dsp:txXfrm>
    </dsp:sp>
    <dsp:sp modelId="{B3E7FF59-FE3A-4AEB-87F0-848C59E0FDFC}">
      <dsp:nvSpPr>
        <dsp:cNvPr id="0" name=""/>
        <dsp:cNvSpPr/>
      </dsp:nvSpPr>
      <dsp:spPr>
        <a:xfrm rot="21532485">
          <a:off x="4769559" y="5016770"/>
          <a:ext cx="90581" cy="13183"/>
        </a:xfrm>
        <a:custGeom>
          <a:avLst/>
          <a:gdLst/>
          <a:ahLst/>
          <a:cxnLst/>
          <a:rect l="0" t="0" r="0" b="0"/>
          <a:pathLst>
            <a:path>
              <a:moveTo>
                <a:pt x="0" y="6591"/>
              </a:moveTo>
              <a:lnTo>
                <a:pt x="9058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2585" y="5021097"/>
        <a:ext cx="4529" cy="4529"/>
      </dsp:txXfrm>
    </dsp:sp>
    <dsp:sp modelId="{D99BB133-3444-41DE-8640-AB8B71587ED5}">
      <dsp:nvSpPr>
        <dsp:cNvPr id="0" name=""/>
        <dsp:cNvSpPr/>
      </dsp:nvSpPr>
      <dsp:spPr>
        <a:xfrm>
          <a:off x="4860131" y="4815630"/>
          <a:ext cx="341479" cy="413684"/>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1</a:t>
          </a:r>
          <a:endParaRPr lang="en-US" sz="1800" kern="1200" baseline="-25000" dirty="0"/>
        </a:p>
      </dsp:txBody>
      <dsp:txXfrm>
        <a:off x="4870133" y="4825632"/>
        <a:ext cx="321475" cy="393680"/>
      </dsp:txXfrm>
    </dsp:sp>
    <dsp:sp modelId="{7021A581-D176-4DF3-883C-77EFB747223A}">
      <dsp:nvSpPr>
        <dsp:cNvPr id="0" name=""/>
        <dsp:cNvSpPr/>
      </dsp:nvSpPr>
      <dsp:spPr>
        <a:xfrm rot="67509">
          <a:off x="5201602" y="5016770"/>
          <a:ext cx="90589" cy="13183"/>
        </a:xfrm>
        <a:custGeom>
          <a:avLst/>
          <a:gdLst/>
          <a:ahLst/>
          <a:cxnLst/>
          <a:rect l="0" t="0" r="0" b="0"/>
          <a:pathLst>
            <a:path>
              <a:moveTo>
                <a:pt x="0" y="6591"/>
              </a:moveTo>
              <a:lnTo>
                <a:pt x="9058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4632" y="5021097"/>
        <a:ext cx="4529" cy="4529"/>
      </dsp:txXfrm>
    </dsp:sp>
    <dsp:sp modelId="{6AEC2C79-6330-4A1E-B4B5-8133F07520A2}">
      <dsp:nvSpPr>
        <dsp:cNvPr id="0" name=""/>
        <dsp:cNvSpPr/>
      </dsp:nvSpPr>
      <dsp:spPr>
        <a:xfrm>
          <a:off x="5292183" y="4817409"/>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02185" y="4827411"/>
        <a:ext cx="321475" cy="393680"/>
      </dsp:txXfrm>
    </dsp:sp>
    <dsp:sp modelId="{E5BC9441-1802-42F5-AB29-2028D0034922}">
      <dsp:nvSpPr>
        <dsp:cNvPr id="0" name=""/>
        <dsp:cNvSpPr/>
      </dsp:nvSpPr>
      <dsp:spPr>
        <a:xfrm rot="4411151">
          <a:off x="2527289" y="5196521"/>
          <a:ext cx="496839" cy="13183"/>
        </a:xfrm>
        <a:custGeom>
          <a:avLst/>
          <a:gdLst/>
          <a:ahLst/>
          <a:cxnLst/>
          <a:rect l="0" t="0" r="0" b="0"/>
          <a:pathLst>
            <a:path>
              <a:moveTo>
                <a:pt x="0" y="6591"/>
              </a:moveTo>
              <a:lnTo>
                <a:pt x="49683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3288" y="5190692"/>
        <a:ext cx="24841" cy="24841"/>
      </dsp:txXfrm>
    </dsp:sp>
    <dsp:sp modelId="{70763F6B-E0FB-4E85-B5D7-D8BA6B85E2FB}">
      <dsp:nvSpPr>
        <dsp:cNvPr id="0" name=""/>
        <dsp:cNvSpPr/>
      </dsp:nvSpPr>
      <dsp:spPr>
        <a:xfrm>
          <a:off x="2846184" y="5234484"/>
          <a:ext cx="827368" cy="413684"/>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baseline="30000" dirty="0"/>
            <a:t>3</a:t>
          </a:r>
          <a:r>
            <a:rPr lang="nl-NL" sz="1800" kern="1200" dirty="0"/>
            <a:t>F</a:t>
          </a:r>
          <a:r>
            <a:rPr lang="nl-NL" sz="1800" kern="1200" baseline="-25000" dirty="0"/>
            <a:t>2</a:t>
          </a:r>
          <a:endParaRPr lang="en-US" sz="1800" kern="1200" baseline="-25000" dirty="0"/>
        </a:p>
      </dsp:txBody>
      <dsp:txXfrm>
        <a:off x="2858300" y="5246600"/>
        <a:ext cx="803136" cy="389452"/>
      </dsp:txXfrm>
    </dsp:sp>
    <dsp:sp modelId="{30868059-5D14-4C4D-967B-68FAF518815D}">
      <dsp:nvSpPr>
        <dsp:cNvPr id="0" name=""/>
        <dsp:cNvSpPr/>
      </dsp:nvSpPr>
      <dsp:spPr>
        <a:xfrm>
          <a:off x="3673552" y="5434735"/>
          <a:ext cx="1642458" cy="13183"/>
        </a:xfrm>
        <a:custGeom>
          <a:avLst/>
          <a:gdLst/>
          <a:ahLst/>
          <a:cxnLst/>
          <a:rect l="0" t="0" r="0" b="0"/>
          <a:pathLst>
            <a:path>
              <a:moveTo>
                <a:pt x="0" y="6591"/>
              </a:moveTo>
              <a:lnTo>
                <a:pt x="164245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3720" y="5400265"/>
        <a:ext cx="82122" cy="82122"/>
      </dsp:txXfrm>
    </dsp:sp>
    <dsp:sp modelId="{F048A148-7001-4500-9DDF-C2D7AD1D55F8}">
      <dsp:nvSpPr>
        <dsp:cNvPr id="0" name=""/>
        <dsp:cNvSpPr/>
      </dsp:nvSpPr>
      <dsp:spPr>
        <a:xfrm>
          <a:off x="5316011" y="523448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T</a:t>
          </a:r>
          <a:r>
            <a:rPr lang="nl-NL" sz="1800" kern="1200" baseline="-25000" dirty="0"/>
            <a:t>2</a:t>
          </a:r>
          <a:endParaRPr lang="en-US" sz="1800" kern="1200" baseline="-25000" dirty="0"/>
        </a:p>
      </dsp:txBody>
      <dsp:txXfrm>
        <a:off x="5326013" y="5244486"/>
        <a:ext cx="321475" cy="393680"/>
      </dsp:txXfrm>
    </dsp:sp>
    <dsp:sp modelId="{DF33562B-7614-4343-A02B-D0BEC667704F}">
      <dsp:nvSpPr>
        <dsp:cNvPr id="0" name=""/>
        <dsp:cNvSpPr/>
      </dsp:nvSpPr>
      <dsp:spPr>
        <a:xfrm>
          <a:off x="5657491" y="5434735"/>
          <a:ext cx="66743" cy="13183"/>
        </a:xfrm>
        <a:custGeom>
          <a:avLst/>
          <a:gdLst/>
          <a:ahLst/>
          <a:cxnLst/>
          <a:rect l="0" t="0" r="0" b="0"/>
          <a:pathLst>
            <a:path>
              <a:moveTo>
                <a:pt x="0" y="6591"/>
              </a:moveTo>
              <a:lnTo>
                <a:pt x="6674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89194" y="5439658"/>
        <a:ext cx="3337" cy="3337"/>
      </dsp:txXfrm>
    </dsp:sp>
    <dsp:sp modelId="{D44F4AB0-7D2A-413E-92D0-717D408E0869}">
      <dsp:nvSpPr>
        <dsp:cNvPr id="0" name=""/>
        <dsp:cNvSpPr/>
      </dsp:nvSpPr>
      <dsp:spPr>
        <a:xfrm>
          <a:off x="5724235" y="5234484"/>
          <a:ext cx="341479" cy="41368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E</a:t>
          </a:r>
          <a:endParaRPr lang="en-US" sz="1800" kern="1200" baseline="-25000" dirty="0"/>
        </a:p>
      </dsp:txBody>
      <dsp:txXfrm>
        <a:off x="5734237" y="5244486"/>
        <a:ext cx="321475" cy="3936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054" y="869205"/>
          <a:ext cx="539269" cy="269634"/>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3d</a:t>
          </a:r>
          <a:r>
            <a:rPr lang="nl-NL" sz="1600" kern="1200" baseline="30000" dirty="0"/>
            <a:t>0</a:t>
          </a:r>
          <a:endParaRPr lang="en-US" sz="1600" kern="1200" baseline="30000" dirty="0"/>
        </a:p>
      </dsp:txBody>
      <dsp:txXfrm>
        <a:off x="9951" y="877102"/>
        <a:ext cx="523475" cy="253840"/>
      </dsp:txXfrm>
    </dsp:sp>
    <dsp:sp modelId="{BE4B0C8F-4B48-4E95-AD34-85D6C5A1510A}">
      <dsp:nvSpPr>
        <dsp:cNvPr id="0" name=""/>
        <dsp:cNvSpPr/>
      </dsp:nvSpPr>
      <dsp:spPr>
        <a:xfrm>
          <a:off x="541324"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3785" y="998629"/>
        <a:ext cx="10785" cy="10785"/>
      </dsp:txXfrm>
    </dsp:sp>
    <dsp:sp modelId="{A525055E-80E3-4E77-BB12-E6F773C2CD22}">
      <dsp:nvSpPr>
        <dsp:cNvPr id="0" name=""/>
        <dsp:cNvSpPr/>
      </dsp:nvSpPr>
      <dsp:spPr>
        <a:xfrm>
          <a:off x="757032" y="869205"/>
          <a:ext cx="539269" cy="26963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1</a:t>
          </a:r>
          <a:r>
            <a:rPr lang="nl-NL" sz="1600" kern="1200" dirty="0"/>
            <a:t>S</a:t>
          </a:r>
          <a:endParaRPr lang="en-US" sz="1600" kern="1200" dirty="0"/>
        </a:p>
      </dsp:txBody>
      <dsp:txXfrm>
        <a:off x="764929" y="877102"/>
        <a:ext cx="523475" cy="253840"/>
      </dsp:txXfrm>
    </dsp:sp>
    <dsp:sp modelId="{B22878A4-E944-4AA5-AC47-7C227623FFD1}">
      <dsp:nvSpPr>
        <dsp:cNvPr id="0" name=""/>
        <dsp:cNvSpPr/>
      </dsp:nvSpPr>
      <dsp:spPr>
        <a:xfrm>
          <a:off x="1296302"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8763" y="998629"/>
        <a:ext cx="10785" cy="10785"/>
      </dsp:txXfrm>
    </dsp:sp>
    <dsp:sp modelId="{174E5DBA-421C-43CE-8007-51C8F2B1A439}">
      <dsp:nvSpPr>
        <dsp:cNvPr id="0" name=""/>
        <dsp:cNvSpPr/>
      </dsp:nvSpPr>
      <dsp:spPr>
        <a:xfrm>
          <a:off x="1512009" y="869205"/>
          <a:ext cx="539269" cy="269634"/>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1</a:t>
          </a:r>
          <a:r>
            <a:rPr lang="nl-NL" sz="1600" kern="1200" dirty="0"/>
            <a:t>S</a:t>
          </a:r>
          <a:r>
            <a:rPr lang="nl-NL" sz="1600" kern="1200" baseline="-25000" dirty="0"/>
            <a:t>0</a:t>
          </a:r>
          <a:endParaRPr lang="en-US" sz="1600" kern="1200" baseline="-25000" dirty="0"/>
        </a:p>
      </dsp:txBody>
      <dsp:txXfrm>
        <a:off x="1519906" y="877102"/>
        <a:ext cx="523475" cy="253840"/>
      </dsp:txXfrm>
    </dsp:sp>
    <dsp:sp modelId="{D77F5C8D-44AD-4E92-AF23-B51DDEC39B88}">
      <dsp:nvSpPr>
        <dsp:cNvPr id="0" name=""/>
        <dsp:cNvSpPr/>
      </dsp:nvSpPr>
      <dsp:spPr>
        <a:xfrm>
          <a:off x="2051279" y="991937"/>
          <a:ext cx="215707" cy="24169"/>
        </a:xfrm>
        <a:custGeom>
          <a:avLst/>
          <a:gdLst/>
          <a:ahLst/>
          <a:cxnLst/>
          <a:rect l="0" t="0" r="0" b="0"/>
          <a:pathLst>
            <a:path>
              <a:moveTo>
                <a:pt x="0" y="12084"/>
              </a:moveTo>
              <a:lnTo>
                <a:pt x="215707" y="120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3741" y="998629"/>
        <a:ext cx="10785" cy="10785"/>
      </dsp:txXfrm>
    </dsp:sp>
    <dsp:sp modelId="{466FB5A8-4224-4CF5-B73F-0F4E05AC7832}">
      <dsp:nvSpPr>
        <dsp:cNvPr id="0" name=""/>
        <dsp:cNvSpPr/>
      </dsp:nvSpPr>
      <dsp:spPr>
        <a:xfrm>
          <a:off x="2266987" y="869205"/>
          <a:ext cx="539269" cy="269634"/>
        </a:xfrm>
        <a:prstGeom prst="roundRect">
          <a:avLst>
            <a:gd name="adj" fmla="val 10000"/>
          </a:avLst>
        </a:prstGeom>
        <a:solidFill>
          <a:srgbClr val="00B0F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A</a:t>
          </a:r>
          <a:r>
            <a:rPr lang="nl-NL" sz="1600" kern="1200" baseline="-25000" dirty="0"/>
            <a:t>1</a:t>
          </a:r>
          <a:endParaRPr lang="en-US" sz="1600" kern="1200" baseline="-25000" dirty="0"/>
        </a:p>
      </dsp:txBody>
      <dsp:txXfrm>
        <a:off x="2274884" y="877102"/>
        <a:ext cx="523475" cy="2538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753054" y="1720387"/>
          <a:ext cx="598222" cy="29911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2p</a:t>
          </a:r>
          <a:r>
            <a:rPr lang="nl-NL" sz="1300" kern="1200" baseline="30000" dirty="0"/>
            <a:t>5</a:t>
          </a:r>
          <a:r>
            <a:rPr lang="nl-NL" sz="1300" kern="1200" dirty="0"/>
            <a:t>3d</a:t>
          </a:r>
          <a:r>
            <a:rPr lang="nl-NL" sz="1300" kern="1200" baseline="30000" dirty="0"/>
            <a:t>1</a:t>
          </a:r>
          <a:endParaRPr lang="en-US" sz="1300" kern="1200" baseline="30000" dirty="0"/>
        </a:p>
      </dsp:txBody>
      <dsp:txXfrm>
        <a:off x="761815" y="1729148"/>
        <a:ext cx="580700" cy="281589"/>
      </dsp:txXfrm>
    </dsp:sp>
    <dsp:sp modelId="{BE4B0C8F-4B48-4E95-AD34-85D6C5A1510A}">
      <dsp:nvSpPr>
        <dsp:cNvPr id="0" name=""/>
        <dsp:cNvSpPr/>
      </dsp:nvSpPr>
      <dsp:spPr>
        <a:xfrm rot="16675244">
          <a:off x="602693" y="1003407"/>
          <a:ext cx="1736455" cy="13183"/>
        </a:xfrm>
        <a:custGeom>
          <a:avLst/>
          <a:gdLst/>
          <a:ahLst/>
          <a:cxnLst/>
          <a:rect l="0" t="0" r="0" b="0"/>
          <a:pathLst>
            <a:path>
              <a:moveTo>
                <a:pt x="0" y="6591"/>
              </a:moveTo>
              <a:lnTo>
                <a:pt x="1736455"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27510" y="966587"/>
        <a:ext cx="86822" cy="86822"/>
      </dsp:txXfrm>
    </dsp:sp>
    <dsp:sp modelId="{A525055E-80E3-4E77-BB12-E6F773C2CD22}">
      <dsp:nvSpPr>
        <dsp:cNvPr id="0" name=""/>
        <dsp:cNvSpPr/>
      </dsp:nvSpPr>
      <dsp:spPr>
        <a:xfrm>
          <a:off x="1590566" y="498"/>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P</a:t>
          </a:r>
          <a:endParaRPr lang="en-US" sz="1300" kern="1200" dirty="0"/>
        </a:p>
      </dsp:txBody>
      <dsp:txXfrm>
        <a:off x="1599327" y="9259"/>
        <a:ext cx="580700" cy="281589"/>
      </dsp:txXfrm>
    </dsp:sp>
    <dsp:sp modelId="{B22878A4-E944-4AA5-AC47-7C227623FFD1}">
      <dsp:nvSpPr>
        <dsp:cNvPr id="0" name=""/>
        <dsp:cNvSpPr/>
      </dsp:nvSpPr>
      <dsp:spPr>
        <a:xfrm rot="321274">
          <a:off x="2188531" y="148964"/>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152608"/>
        <a:ext cx="5896" cy="5896"/>
      </dsp:txXfrm>
    </dsp:sp>
    <dsp:sp modelId="{174E5DBA-421C-43CE-8007-51C8F2B1A439}">
      <dsp:nvSpPr>
        <dsp:cNvPr id="0" name=""/>
        <dsp:cNvSpPr/>
      </dsp:nvSpPr>
      <dsp:spPr>
        <a:xfrm>
          <a:off x="2306195" y="11502"/>
          <a:ext cx="598222" cy="299111"/>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P</a:t>
          </a:r>
          <a:r>
            <a:rPr lang="nl-NL" sz="1300" kern="1200" baseline="-25000" dirty="0"/>
            <a:t>1</a:t>
          </a:r>
          <a:endParaRPr lang="en-US" sz="1300" kern="1200" baseline="-25000" dirty="0"/>
        </a:p>
      </dsp:txBody>
      <dsp:txXfrm>
        <a:off x="2314956" y="20263"/>
        <a:ext cx="580700" cy="281589"/>
      </dsp:txXfrm>
    </dsp:sp>
    <dsp:sp modelId="{49A3C2A6-B817-4F56-94AA-4E158689E3AD}">
      <dsp:nvSpPr>
        <dsp:cNvPr id="0" name=""/>
        <dsp:cNvSpPr/>
      </dsp:nvSpPr>
      <dsp:spPr>
        <a:xfrm rot="20113">
          <a:off x="2904411" y="156887"/>
          <a:ext cx="827708" cy="13183"/>
        </a:xfrm>
        <a:custGeom>
          <a:avLst/>
          <a:gdLst/>
          <a:ahLst/>
          <a:cxnLst/>
          <a:rect l="0" t="0" r="0" b="0"/>
          <a:pathLst>
            <a:path>
              <a:moveTo>
                <a:pt x="0" y="6591"/>
              </a:moveTo>
              <a:lnTo>
                <a:pt x="82770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7572" y="142787"/>
        <a:ext cx="41385" cy="41385"/>
      </dsp:txXfrm>
    </dsp:sp>
    <dsp:sp modelId="{28D8A5F9-F8E6-4816-BF11-10DBF157B233}">
      <dsp:nvSpPr>
        <dsp:cNvPr id="0" name=""/>
        <dsp:cNvSpPr/>
      </dsp:nvSpPr>
      <dsp:spPr>
        <a:xfrm>
          <a:off x="3732112" y="16345"/>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39344" y="23577"/>
        <a:ext cx="232440" cy="284647"/>
      </dsp:txXfrm>
    </dsp:sp>
    <dsp:sp modelId="{6E920E4F-CDA2-4486-B606-4EB43E565F68}">
      <dsp:nvSpPr>
        <dsp:cNvPr id="0" name=""/>
        <dsp:cNvSpPr/>
      </dsp:nvSpPr>
      <dsp:spPr>
        <a:xfrm rot="16791948">
          <a:off x="772639" y="1175395"/>
          <a:ext cx="1396564" cy="13183"/>
        </a:xfrm>
        <a:custGeom>
          <a:avLst/>
          <a:gdLst/>
          <a:ahLst/>
          <a:cxnLst/>
          <a:rect l="0" t="0" r="0" b="0"/>
          <a:pathLst>
            <a:path>
              <a:moveTo>
                <a:pt x="0" y="6591"/>
              </a:moveTo>
              <a:lnTo>
                <a:pt x="1396564"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36007" y="1147073"/>
        <a:ext cx="69828" cy="69828"/>
      </dsp:txXfrm>
    </dsp:sp>
    <dsp:sp modelId="{10A9CC70-7E08-47D7-9DF8-3F77C1EB5032}">
      <dsp:nvSpPr>
        <dsp:cNvPr id="0" name=""/>
        <dsp:cNvSpPr/>
      </dsp:nvSpPr>
      <dsp:spPr>
        <a:xfrm>
          <a:off x="1590566" y="344476"/>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D</a:t>
          </a:r>
          <a:endParaRPr lang="en-US" sz="1300" kern="1200" dirty="0"/>
        </a:p>
      </dsp:txBody>
      <dsp:txXfrm>
        <a:off x="1599327" y="353237"/>
        <a:ext cx="580700" cy="281589"/>
      </dsp:txXfrm>
    </dsp:sp>
    <dsp:sp modelId="{B38BFFE3-546E-4995-B6FF-14FEBA1D14A7}">
      <dsp:nvSpPr>
        <dsp:cNvPr id="0" name=""/>
        <dsp:cNvSpPr/>
      </dsp:nvSpPr>
      <dsp:spPr>
        <a:xfrm rot="321274">
          <a:off x="2188531" y="492942"/>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496586"/>
        <a:ext cx="5896" cy="5896"/>
      </dsp:txXfrm>
    </dsp:sp>
    <dsp:sp modelId="{52D0533B-D696-4819-86F4-11CE1590F981}">
      <dsp:nvSpPr>
        <dsp:cNvPr id="0" name=""/>
        <dsp:cNvSpPr/>
      </dsp:nvSpPr>
      <dsp:spPr>
        <a:xfrm>
          <a:off x="2306195" y="355480"/>
          <a:ext cx="598222" cy="29911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D</a:t>
          </a:r>
          <a:r>
            <a:rPr lang="nl-NL" sz="1300" kern="1200" baseline="-25000" dirty="0"/>
            <a:t>2</a:t>
          </a:r>
          <a:endParaRPr lang="en-US" sz="1300" kern="1200" baseline="-25000" dirty="0"/>
        </a:p>
      </dsp:txBody>
      <dsp:txXfrm>
        <a:off x="2314956" y="364241"/>
        <a:ext cx="580700" cy="281589"/>
      </dsp:txXfrm>
    </dsp:sp>
    <dsp:sp modelId="{11013F97-1576-4464-8C32-E4D5DC855403}">
      <dsp:nvSpPr>
        <dsp:cNvPr id="0" name=""/>
        <dsp:cNvSpPr/>
      </dsp:nvSpPr>
      <dsp:spPr>
        <a:xfrm rot="35582">
          <a:off x="2904386" y="504510"/>
          <a:ext cx="1172136" cy="13183"/>
        </a:xfrm>
        <a:custGeom>
          <a:avLst/>
          <a:gdLst/>
          <a:ahLst/>
          <a:cxnLst/>
          <a:rect l="0" t="0" r="0" b="0"/>
          <a:pathLst>
            <a:path>
              <a:moveTo>
                <a:pt x="0" y="6591"/>
              </a:moveTo>
              <a:lnTo>
                <a:pt x="117213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1151" y="481798"/>
        <a:ext cx="58606" cy="58606"/>
      </dsp:txXfrm>
    </dsp:sp>
    <dsp:sp modelId="{86FD77AB-1E35-4D6B-9ED2-790500119FF6}">
      <dsp:nvSpPr>
        <dsp:cNvPr id="0" name=""/>
        <dsp:cNvSpPr/>
      </dsp:nvSpPr>
      <dsp:spPr>
        <a:xfrm>
          <a:off x="4076491" y="367612"/>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3" y="374844"/>
        <a:ext cx="232440" cy="284647"/>
      </dsp:txXfrm>
    </dsp:sp>
    <dsp:sp modelId="{18E24EDF-9538-4BAE-9847-1610BDAC2757}">
      <dsp:nvSpPr>
        <dsp:cNvPr id="0" name=""/>
        <dsp:cNvSpPr/>
      </dsp:nvSpPr>
      <dsp:spPr>
        <a:xfrm rot="655455">
          <a:off x="4322950" y="515233"/>
          <a:ext cx="49149" cy="13183"/>
        </a:xfrm>
        <a:custGeom>
          <a:avLst/>
          <a:gdLst/>
          <a:ahLst/>
          <a:cxnLst/>
          <a:rect l="0" t="0" r="0" b="0"/>
          <a:pathLst>
            <a:path>
              <a:moveTo>
                <a:pt x="0" y="6591"/>
              </a:moveTo>
              <a:lnTo>
                <a:pt x="491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296" y="520596"/>
        <a:ext cx="2457" cy="2457"/>
      </dsp:txXfrm>
    </dsp:sp>
    <dsp:sp modelId="{23704760-A969-45FB-9ED5-10D8EF1A5321}">
      <dsp:nvSpPr>
        <dsp:cNvPr id="0" name=""/>
        <dsp:cNvSpPr/>
      </dsp:nvSpPr>
      <dsp:spPr>
        <a:xfrm>
          <a:off x="4371654" y="376926"/>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384158"/>
        <a:ext cx="232440" cy="284647"/>
      </dsp:txXfrm>
    </dsp:sp>
    <dsp:sp modelId="{28D3D173-9C1C-4CD0-9F5A-66116336EF5C}">
      <dsp:nvSpPr>
        <dsp:cNvPr id="0" name=""/>
        <dsp:cNvSpPr/>
      </dsp:nvSpPr>
      <dsp:spPr>
        <a:xfrm rot="16983315">
          <a:off x="941264" y="1347384"/>
          <a:ext cx="1059314" cy="13183"/>
        </a:xfrm>
        <a:custGeom>
          <a:avLst/>
          <a:gdLst/>
          <a:ahLst/>
          <a:cxnLst/>
          <a:rect l="0" t="0" r="0" b="0"/>
          <a:pathLst>
            <a:path>
              <a:moveTo>
                <a:pt x="0" y="6591"/>
              </a:moveTo>
              <a:lnTo>
                <a:pt x="1059314"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44438" y="1327493"/>
        <a:ext cx="52965" cy="52965"/>
      </dsp:txXfrm>
    </dsp:sp>
    <dsp:sp modelId="{574987DB-E2D3-4AC0-968E-070B2EE60C62}">
      <dsp:nvSpPr>
        <dsp:cNvPr id="0" name=""/>
        <dsp:cNvSpPr/>
      </dsp:nvSpPr>
      <dsp:spPr>
        <a:xfrm>
          <a:off x="1590566" y="688454"/>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F</a:t>
          </a:r>
          <a:endParaRPr lang="en-US" sz="1300" kern="1200" dirty="0"/>
        </a:p>
      </dsp:txBody>
      <dsp:txXfrm>
        <a:off x="1599327" y="697215"/>
        <a:ext cx="580700" cy="281589"/>
      </dsp:txXfrm>
    </dsp:sp>
    <dsp:sp modelId="{6D46E4D6-224D-463B-B7C2-CEB80F090A6D}">
      <dsp:nvSpPr>
        <dsp:cNvPr id="0" name=""/>
        <dsp:cNvSpPr/>
      </dsp:nvSpPr>
      <dsp:spPr>
        <a:xfrm rot="321274">
          <a:off x="2188531" y="836920"/>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840564"/>
        <a:ext cx="5896" cy="5896"/>
      </dsp:txXfrm>
    </dsp:sp>
    <dsp:sp modelId="{BC1690DF-C3EC-4E83-9466-C968988466AA}">
      <dsp:nvSpPr>
        <dsp:cNvPr id="0" name=""/>
        <dsp:cNvSpPr/>
      </dsp:nvSpPr>
      <dsp:spPr>
        <a:xfrm>
          <a:off x="2306195" y="699458"/>
          <a:ext cx="598222" cy="29911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F</a:t>
          </a:r>
          <a:r>
            <a:rPr lang="nl-NL" sz="1300" kern="1200" baseline="-25000" dirty="0"/>
            <a:t>3</a:t>
          </a:r>
          <a:endParaRPr lang="en-US" sz="1300" kern="1200" baseline="-25000" dirty="0"/>
        </a:p>
      </dsp:txBody>
      <dsp:txXfrm>
        <a:off x="2314956" y="708219"/>
        <a:ext cx="580700" cy="281589"/>
      </dsp:txXfrm>
    </dsp:sp>
    <dsp:sp modelId="{0B591C63-88E8-4D50-B354-145D4512BE43}">
      <dsp:nvSpPr>
        <dsp:cNvPr id="0" name=""/>
        <dsp:cNvSpPr/>
      </dsp:nvSpPr>
      <dsp:spPr>
        <a:xfrm rot="132060">
          <a:off x="2904220" y="852732"/>
          <a:ext cx="536923" cy="13183"/>
        </a:xfrm>
        <a:custGeom>
          <a:avLst/>
          <a:gdLst/>
          <a:ahLst/>
          <a:cxnLst/>
          <a:rect l="0" t="0" r="0" b="0"/>
          <a:pathLst>
            <a:path>
              <a:moveTo>
                <a:pt x="0" y="6591"/>
              </a:moveTo>
              <a:lnTo>
                <a:pt x="53692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9258" y="845901"/>
        <a:ext cx="26846" cy="26846"/>
      </dsp:txXfrm>
    </dsp:sp>
    <dsp:sp modelId="{F809AA6D-0CD2-4A9E-BE01-5FD2741077FC}">
      <dsp:nvSpPr>
        <dsp:cNvPr id="0" name=""/>
        <dsp:cNvSpPr/>
      </dsp:nvSpPr>
      <dsp:spPr>
        <a:xfrm>
          <a:off x="3440945" y="72007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2</a:t>
          </a:r>
          <a:endParaRPr lang="en-US" sz="1300" kern="1200" baseline="-25000" dirty="0"/>
        </a:p>
      </dsp:txBody>
      <dsp:txXfrm>
        <a:off x="3448177" y="727311"/>
        <a:ext cx="232440" cy="284647"/>
      </dsp:txXfrm>
    </dsp:sp>
    <dsp:sp modelId="{FDB035AF-EF02-46FC-ACF6-FDA22F996CF1}">
      <dsp:nvSpPr>
        <dsp:cNvPr id="0" name=""/>
        <dsp:cNvSpPr/>
      </dsp:nvSpPr>
      <dsp:spPr>
        <a:xfrm rot="946181">
          <a:off x="3687045" y="868850"/>
          <a:ext cx="42736" cy="13183"/>
        </a:xfrm>
        <a:custGeom>
          <a:avLst/>
          <a:gdLst/>
          <a:ahLst/>
          <a:cxnLst/>
          <a:rect l="0" t="0" r="0" b="0"/>
          <a:pathLst>
            <a:path>
              <a:moveTo>
                <a:pt x="0" y="6591"/>
              </a:moveTo>
              <a:lnTo>
                <a:pt x="4273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7345" y="874373"/>
        <a:ext cx="2136" cy="2136"/>
      </dsp:txXfrm>
    </dsp:sp>
    <dsp:sp modelId="{AF855EAC-399E-4ABC-9AA3-E94BE39F0826}">
      <dsp:nvSpPr>
        <dsp:cNvPr id="0" name=""/>
        <dsp:cNvSpPr/>
      </dsp:nvSpPr>
      <dsp:spPr>
        <a:xfrm>
          <a:off x="3728978" y="73169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36210" y="738925"/>
        <a:ext cx="232440" cy="284647"/>
      </dsp:txXfrm>
    </dsp:sp>
    <dsp:sp modelId="{996918DF-FC70-4157-A568-56FFE69AEB33}">
      <dsp:nvSpPr>
        <dsp:cNvPr id="0" name=""/>
        <dsp:cNvSpPr/>
      </dsp:nvSpPr>
      <dsp:spPr>
        <a:xfrm rot="21248314">
          <a:off x="3975585" y="868850"/>
          <a:ext cx="113730" cy="13183"/>
        </a:xfrm>
        <a:custGeom>
          <a:avLst/>
          <a:gdLst/>
          <a:ahLst/>
          <a:cxnLst/>
          <a:rect l="0" t="0" r="0" b="0"/>
          <a:pathLst>
            <a:path>
              <a:moveTo>
                <a:pt x="0" y="6591"/>
              </a:moveTo>
              <a:lnTo>
                <a:pt x="11373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9606" y="872598"/>
        <a:ext cx="5686" cy="5686"/>
      </dsp:txXfrm>
    </dsp:sp>
    <dsp:sp modelId="{07552DB2-1FFD-496E-85CD-F1AE7616364F}">
      <dsp:nvSpPr>
        <dsp:cNvPr id="0" name=""/>
        <dsp:cNvSpPr/>
      </dsp:nvSpPr>
      <dsp:spPr>
        <a:xfrm>
          <a:off x="4089018" y="72007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96250" y="727311"/>
        <a:ext cx="232440" cy="284647"/>
      </dsp:txXfrm>
    </dsp:sp>
    <dsp:sp modelId="{9A633CD4-F8EB-47D3-8A19-0346A283C95E}">
      <dsp:nvSpPr>
        <dsp:cNvPr id="0" name=""/>
        <dsp:cNvSpPr/>
      </dsp:nvSpPr>
      <dsp:spPr>
        <a:xfrm rot="18289469">
          <a:off x="1261410" y="1691362"/>
          <a:ext cx="419022" cy="13183"/>
        </a:xfrm>
        <a:custGeom>
          <a:avLst/>
          <a:gdLst/>
          <a:ahLst/>
          <a:cxnLst/>
          <a:rect l="0" t="0" r="0" b="0"/>
          <a:pathLst>
            <a:path>
              <a:moveTo>
                <a:pt x="0" y="6591"/>
              </a:moveTo>
              <a:lnTo>
                <a:pt x="419022"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0446" y="1687479"/>
        <a:ext cx="20951" cy="20951"/>
      </dsp:txXfrm>
    </dsp:sp>
    <dsp:sp modelId="{D9A95E16-EFFB-4C5D-9186-A33EBEF1B645}">
      <dsp:nvSpPr>
        <dsp:cNvPr id="0" name=""/>
        <dsp:cNvSpPr/>
      </dsp:nvSpPr>
      <dsp:spPr>
        <a:xfrm>
          <a:off x="1590566" y="1376410"/>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endParaRPr lang="en-US" sz="1300" kern="1200" dirty="0"/>
        </a:p>
      </dsp:txBody>
      <dsp:txXfrm>
        <a:off x="1599327" y="1385171"/>
        <a:ext cx="580700" cy="281589"/>
      </dsp:txXfrm>
    </dsp:sp>
    <dsp:sp modelId="{1C75592D-0442-4FB6-8C0A-AB674BA0A542}">
      <dsp:nvSpPr>
        <dsp:cNvPr id="0" name=""/>
        <dsp:cNvSpPr/>
      </dsp:nvSpPr>
      <dsp:spPr>
        <a:xfrm rot="17426691">
          <a:off x="2071343" y="1350251"/>
          <a:ext cx="360982" cy="13183"/>
        </a:xfrm>
        <a:custGeom>
          <a:avLst/>
          <a:gdLst/>
          <a:ahLst/>
          <a:cxnLst/>
          <a:rect l="0" t="0" r="0" b="0"/>
          <a:pathLst>
            <a:path>
              <a:moveTo>
                <a:pt x="0" y="6591"/>
              </a:moveTo>
              <a:lnTo>
                <a:pt x="36098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2810" y="1347819"/>
        <a:ext cx="18049" cy="18049"/>
      </dsp:txXfrm>
    </dsp:sp>
    <dsp:sp modelId="{F4FB4A4A-70D0-4CC2-B013-752F1F77DC96}">
      <dsp:nvSpPr>
        <dsp:cNvPr id="0" name=""/>
        <dsp:cNvSpPr/>
      </dsp:nvSpPr>
      <dsp:spPr>
        <a:xfrm>
          <a:off x="2314881" y="1038166"/>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r>
            <a:rPr lang="nl-NL" sz="1300" kern="1200" baseline="-25000" dirty="0"/>
            <a:t>2</a:t>
          </a:r>
          <a:endParaRPr lang="en-US" sz="1300" kern="1200" baseline="-25000" dirty="0"/>
        </a:p>
      </dsp:txBody>
      <dsp:txXfrm>
        <a:off x="2323642" y="1046927"/>
        <a:ext cx="580700" cy="281589"/>
      </dsp:txXfrm>
    </dsp:sp>
    <dsp:sp modelId="{3CC7D2F2-8F2F-4096-8B2C-08A1AEF50DCD}">
      <dsp:nvSpPr>
        <dsp:cNvPr id="0" name=""/>
        <dsp:cNvSpPr/>
      </dsp:nvSpPr>
      <dsp:spPr>
        <a:xfrm rot="122597">
          <a:off x="2912730" y="1202106"/>
          <a:ext cx="1176661" cy="13183"/>
        </a:xfrm>
        <a:custGeom>
          <a:avLst/>
          <a:gdLst/>
          <a:ahLst/>
          <a:cxnLst/>
          <a:rect l="0" t="0" r="0" b="0"/>
          <a:pathLst>
            <a:path>
              <a:moveTo>
                <a:pt x="0" y="6591"/>
              </a:moveTo>
              <a:lnTo>
                <a:pt x="117666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644" y="1179281"/>
        <a:ext cx="58833" cy="58833"/>
      </dsp:txXfrm>
    </dsp:sp>
    <dsp:sp modelId="{69B9C8B2-D244-49DA-87E6-7512E24533B3}">
      <dsp:nvSpPr>
        <dsp:cNvPr id="0" name=""/>
        <dsp:cNvSpPr/>
      </dsp:nvSpPr>
      <dsp:spPr>
        <a:xfrm>
          <a:off x="4089018" y="108011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96250" y="1087351"/>
        <a:ext cx="232440" cy="284647"/>
      </dsp:txXfrm>
    </dsp:sp>
    <dsp:sp modelId="{15044945-9CB2-4F0C-93E6-A4A2D864587E}">
      <dsp:nvSpPr>
        <dsp:cNvPr id="0" name=""/>
        <dsp:cNvSpPr/>
      </dsp:nvSpPr>
      <dsp:spPr>
        <a:xfrm rot="1311209">
          <a:off x="4334539" y="1230248"/>
          <a:ext cx="38498" cy="13183"/>
        </a:xfrm>
        <a:custGeom>
          <a:avLst/>
          <a:gdLst/>
          <a:ahLst/>
          <a:cxnLst/>
          <a:rect l="0" t="0" r="0" b="0"/>
          <a:pathLst>
            <a:path>
              <a:moveTo>
                <a:pt x="0" y="6591"/>
              </a:moveTo>
              <a:lnTo>
                <a:pt x="3849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2825" y="1235877"/>
        <a:ext cx="1924" cy="1924"/>
      </dsp:txXfrm>
    </dsp:sp>
    <dsp:sp modelId="{8C559F55-6A4D-4687-85DD-662AA2B9ECA4}">
      <dsp:nvSpPr>
        <dsp:cNvPr id="0" name=""/>
        <dsp:cNvSpPr/>
      </dsp:nvSpPr>
      <dsp:spPr>
        <a:xfrm>
          <a:off x="4371654" y="109444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1101681"/>
        <a:ext cx="232440" cy="284647"/>
      </dsp:txXfrm>
    </dsp:sp>
    <dsp:sp modelId="{E5854EE2-7F23-41A1-8D19-B44CF92141D9}">
      <dsp:nvSpPr>
        <dsp:cNvPr id="0" name=""/>
        <dsp:cNvSpPr/>
      </dsp:nvSpPr>
      <dsp:spPr>
        <a:xfrm rot="321274">
          <a:off x="2188531" y="1524876"/>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1528519"/>
        <a:ext cx="5896" cy="5896"/>
      </dsp:txXfrm>
    </dsp:sp>
    <dsp:sp modelId="{92B162B8-D83F-46F0-AC04-A697EE50FBD0}">
      <dsp:nvSpPr>
        <dsp:cNvPr id="0" name=""/>
        <dsp:cNvSpPr/>
      </dsp:nvSpPr>
      <dsp:spPr>
        <a:xfrm>
          <a:off x="2306195" y="1387414"/>
          <a:ext cx="598222" cy="299111"/>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r>
            <a:rPr lang="nl-NL" sz="1300" kern="1200" baseline="-25000" dirty="0"/>
            <a:t>1</a:t>
          </a:r>
          <a:endParaRPr lang="en-US" sz="1300" kern="1200" baseline="-25000" dirty="0"/>
        </a:p>
      </dsp:txBody>
      <dsp:txXfrm>
        <a:off x="2314956" y="1396175"/>
        <a:ext cx="580700" cy="281589"/>
      </dsp:txXfrm>
    </dsp:sp>
    <dsp:sp modelId="{AE96A882-DF13-4857-90E2-7435CC5379ED}">
      <dsp:nvSpPr>
        <dsp:cNvPr id="0" name=""/>
        <dsp:cNvSpPr/>
      </dsp:nvSpPr>
      <dsp:spPr>
        <a:xfrm rot="218887">
          <a:off x="2903578" y="1556750"/>
          <a:ext cx="828955" cy="13183"/>
        </a:xfrm>
        <a:custGeom>
          <a:avLst/>
          <a:gdLst/>
          <a:ahLst/>
          <a:cxnLst/>
          <a:rect l="0" t="0" r="0" b="0"/>
          <a:pathLst>
            <a:path>
              <a:moveTo>
                <a:pt x="0" y="6591"/>
              </a:moveTo>
              <a:lnTo>
                <a:pt x="82895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7332" y="1542618"/>
        <a:ext cx="41447" cy="41447"/>
      </dsp:txXfrm>
    </dsp:sp>
    <dsp:sp modelId="{75C3ECB2-D843-400D-942E-D1EE7EDAAE1F}">
      <dsp:nvSpPr>
        <dsp:cNvPr id="0" name=""/>
        <dsp:cNvSpPr/>
      </dsp:nvSpPr>
      <dsp:spPr>
        <a:xfrm>
          <a:off x="3731693" y="144015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38925" y="1447391"/>
        <a:ext cx="232440" cy="284647"/>
      </dsp:txXfrm>
    </dsp:sp>
    <dsp:sp modelId="{7B937CF4-DAD6-4BFE-9A15-D270823C74DD}">
      <dsp:nvSpPr>
        <dsp:cNvPr id="0" name=""/>
        <dsp:cNvSpPr/>
      </dsp:nvSpPr>
      <dsp:spPr>
        <a:xfrm rot="4431525">
          <a:off x="2056452" y="1695441"/>
          <a:ext cx="366585" cy="13183"/>
        </a:xfrm>
        <a:custGeom>
          <a:avLst/>
          <a:gdLst/>
          <a:ahLst/>
          <a:cxnLst/>
          <a:rect l="0" t="0" r="0" b="0"/>
          <a:pathLst>
            <a:path>
              <a:moveTo>
                <a:pt x="0" y="6591"/>
              </a:moveTo>
              <a:lnTo>
                <a:pt x="36658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580" y="1692868"/>
        <a:ext cx="18329" cy="18329"/>
      </dsp:txXfrm>
    </dsp:sp>
    <dsp:sp modelId="{E2ECA88E-6364-4474-BDA7-2FA0511F9EEF}">
      <dsp:nvSpPr>
        <dsp:cNvPr id="0" name=""/>
        <dsp:cNvSpPr/>
      </dsp:nvSpPr>
      <dsp:spPr>
        <a:xfrm>
          <a:off x="2290701" y="1728544"/>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r>
            <a:rPr lang="nl-NL" sz="1300" kern="1200" baseline="-25000" dirty="0"/>
            <a:t>0</a:t>
          </a:r>
          <a:endParaRPr lang="en-US" sz="1300" kern="1200" baseline="-25000" dirty="0"/>
        </a:p>
      </dsp:txBody>
      <dsp:txXfrm>
        <a:off x="2299462" y="1737305"/>
        <a:ext cx="580700" cy="281589"/>
      </dsp:txXfrm>
    </dsp:sp>
    <dsp:sp modelId="{85803838-EBF8-4CDA-9D12-B8DFEBEB76E5}">
      <dsp:nvSpPr>
        <dsp:cNvPr id="0" name=""/>
        <dsp:cNvSpPr/>
      </dsp:nvSpPr>
      <dsp:spPr>
        <a:xfrm rot="174935">
          <a:off x="2888756" y="1878106"/>
          <a:ext cx="259449" cy="13183"/>
        </a:xfrm>
        <a:custGeom>
          <a:avLst/>
          <a:gdLst/>
          <a:ahLst/>
          <a:cxnLst/>
          <a:rect l="0" t="0" r="0" b="0"/>
          <a:pathLst>
            <a:path>
              <a:moveTo>
                <a:pt x="0" y="6591"/>
              </a:moveTo>
              <a:lnTo>
                <a:pt x="2594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1994" y="1878212"/>
        <a:ext cx="12972" cy="12972"/>
      </dsp:txXfrm>
    </dsp:sp>
    <dsp:sp modelId="{1B2E47E2-3018-4CCF-AEF5-0CF748DE9FFE}">
      <dsp:nvSpPr>
        <dsp:cNvPr id="0" name=""/>
        <dsp:cNvSpPr/>
      </dsp:nvSpPr>
      <dsp:spPr>
        <a:xfrm>
          <a:off x="3148038" y="1741741"/>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1</a:t>
          </a:r>
          <a:endParaRPr lang="en-US" sz="1300" kern="1200" baseline="-25000" dirty="0"/>
        </a:p>
      </dsp:txBody>
      <dsp:txXfrm>
        <a:off x="3155270" y="1748973"/>
        <a:ext cx="232440" cy="284647"/>
      </dsp:txXfrm>
    </dsp:sp>
    <dsp:sp modelId="{97D99FD1-8842-4C9A-851C-20A1A9EACCCA}">
      <dsp:nvSpPr>
        <dsp:cNvPr id="0" name=""/>
        <dsp:cNvSpPr/>
      </dsp:nvSpPr>
      <dsp:spPr>
        <a:xfrm rot="4249260">
          <a:off x="1106730" y="2207329"/>
          <a:ext cx="728383" cy="13183"/>
        </a:xfrm>
        <a:custGeom>
          <a:avLst/>
          <a:gdLst/>
          <a:ahLst/>
          <a:cxnLst/>
          <a:rect l="0" t="0" r="0" b="0"/>
          <a:pathLst>
            <a:path>
              <a:moveTo>
                <a:pt x="0" y="6591"/>
              </a:moveTo>
              <a:lnTo>
                <a:pt x="728383"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2712" y="2195711"/>
        <a:ext cx="36419" cy="36419"/>
      </dsp:txXfrm>
    </dsp:sp>
    <dsp:sp modelId="{C75D79B8-67BF-4904-8914-E0A23181BFAE}">
      <dsp:nvSpPr>
        <dsp:cNvPr id="0" name=""/>
        <dsp:cNvSpPr/>
      </dsp:nvSpPr>
      <dsp:spPr>
        <a:xfrm>
          <a:off x="1590566" y="2408343"/>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endParaRPr lang="en-US" sz="1300" kern="1200" dirty="0"/>
        </a:p>
      </dsp:txBody>
      <dsp:txXfrm>
        <a:off x="1599327" y="2417104"/>
        <a:ext cx="580700" cy="281589"/>
      </dsp:txXfrm>
    </dsp:sp>
    <dsp:sp modelId="{222D2530-B665-40DB-9BB3-02900C494895}">
      <dsp:nvSpPr>
        <dsp:cNvPr id="0" name=""/>
        <dsp:cNvSpPr/>
      </dsp:nvSpPr>
      <dsp:spPr>
        <a:xfrm rot="17365365">
          <a:off x="2070958" y="2384820"/>
          <a:ext cx="353066" cy="13183"/>
        </a:xfrm>
        <a:custGeom>
          <a:avLst/>
          <a:gdLst/>
          <a:ahLst/>
          <a:cxnLst/>
          <a:rect l="0" t="0" r="0" b="0"/>
          <a:pathLst>
            <a:path>
              <a:moveTo>
                <a:pt x="0" y="6591"/>
              </a:moveTo>
              <a:lnTo>
                <a:pt x="35306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8665" y="2382585"/>
        <a:ext cx="17653" cy="17653"/>
      </dsp:txXfrm>
    </dsp:sp>
    <dsp:sp modelId="{D1000099-80EF-41CE-8A76-0B63EE9981B4}">
      <dsp:nvSpPr>
        <dsp:cNvPr id="0" name=""/>
        <dsp:cNvSpPr/>
      </dsp:nvSpPr>
      <dsp:spPr>
        <a:xfrm>
          <a:off x="2306195" y="2075370"/>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r>
            <a:rPr lang="nl-NL" sz="1300" kern="1200" baseline="-25000" dirty="0"/>
            <a:t>3</a:t>
          </a:r>
          <a:endParaRPr lang="en-US" sz="1300" kern="1200" baseline="-25000" dirty="0"/>
        </a:p>
      </dsp:txBody>
      <dsp:txXfrm>
        <a:off x="2314956" y="2084131"/>
        <a:ext cx="580700" cy="281589"/>
      </dsp:txXfrm>
    </dsp:sp>
    <dsp:sp modelId="{04450041-B7D3-48FF-9632-EE0BEC8E3FF0}">
      <dsp:nvSpPr>
        <dsp:cNvPr id="0" name=""/>
        <dsp:cNvSpPr/>
      </dsp:nvSpPr>
      <dsp:spPr>
        <a:xfrm rot="21581027">
          <a:off x="2904414" y="2216853"/>
          <a:ext cx="536535" cy="13183"/>
        </a:xfrm>
        <a:custGeom>
          <a:avLst/>
          <a:gdLst/>
          <a:ahLst/>
          <a:cxnLst/>
          <a:rect l="0" t="0" r="0" b="0"/>
          <a:pathLst>
            <a:path>
              <a:moveTo>
                <a:pt x="0" y="6591"/>
              </a:moveTo>
              <a:lnTo>
                <a:pt x="53653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9268" y="2210031"/>
        <a:ext cx="26826" cy="26826"/>
      </dsp:txXfrm>
    </dsp:sp>
    <dsp:sp modelId="{A7BC0936-1B88-4FA1-A457-B06B9E58522A}">
      <dsp:nvSpPr>
        <dsp:cNvPr id="0" name=""/>
        <dsp:cNvSpPr/>
      </dsp:nvSpPr>
      <dsp:spPr>
        <a:xfrm>
          <a:off x="3440945" y="2072408"/>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2</a:t>
          </a:r>
          <a:endParaRPr lang="en-US" sz="1300" kern="1200" baseline="-25000" dirty="0"/>
        </a:p>
      </dsp:txBody>
      <dsp:txXfrm>
        <a:off x="3448177" y="2079640"/>
        <a:ext cx="232440" cy="284647"/>
      </dsp:txXfrm>
    </dsp:sp>
    <dsp:sp modelId="{B1EF910B-379E-413C-A5B5-C36FA0AC6E5F}">
      <dsp:nvSpPr>
        <dsp:cNvPr id="0" name=""/>
        <dsp:cNvSpPr/>
      </dsp:nvSpPr>
      <dsp:spPr>
        <a:xfrm>
          <a:off x="3687850" y="2215372"/>
          <a:ext cx="49724" cy="13183"/>
        </a:xfrm>
        <a:custGeom>
          <a:avLst/>
          <a:gdLst/>
          <a:ahLst/>
          <a:cxnLst/>
          <a:rect l="0" t="0" r="0" b="0"/>
          <a:pathLst>
            <a:path>
              <a:moveTo>
                <a:pt x="0" y="6591"/>
              </a:moveTo>
              <a:lnTo>
                <a:pt x="4972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1469" y="2220721"/>
        <a:ext cx="2486" cy="2486"/>
      </dsp:txXfrm>
    </dsp:sp>
    <dsp:sp modelId="{07B373DA-1686-422F-AF96-E349FDC1C631}">
      <dsp:nvSpPr>
        <dsp:cNvPr id="0" name=""/>
        <dsp:cNvSpPr/>
      </dsp:nvSpPr>
      <dsp:spPr>
        <a:xfrm>
          <a:off x="3737574" y="2072408"/>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44806" y="2079640"/>
        <a:ext cx="232440" cy="284647"/>
      </dsp:txXfrm>
    </dsp:sp>
    <dsp:sp modelId="{07B7FC34-2DC2-40E7-AD2E-86E8B2D68445}">
      <dsp:nvSpPr>
        <dsp:cNvPr id="0" name=""/>
        <dsp:cNvSpPr/>
      </dsp:nvSpPr>
      <dsp:spPr>
        <a:xfrm>
          <a:off x="3984478" y="2215372"/>
          <a:ext cx="102708" cy="13183"/>
        </a:xfrm>
        <a:custGeom>
          <a:avLst/>
          <a:gdLst/>
          <a:ahLst/>
          <a:cxnLst/>
          <a:rect l="0" t="0" r="0" b="0"/>
          <a:pathLst>
            <a:path>
              <a:moveTo>
                <a:pt x="0" y="6591"/>
              </a:moveTo>
              <a:lnTo>
                <a:pt x="10270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3265" y="2219396"/>
        <a:ext cx="5135" cy="5135"/>
      </dsp:txXfrm>
    </dsp:sp>
    <dsp:sp modelId="{B9E98BAA-0410-4F22-A434-79790E13E95F}">
      <dsp:nvSpPr>
        <dsp:cNvPr id="0" name=""/>
        <dsp:cNvSpPr/>
      </dsp:nvSpPr>
      <dsp:spPr>
        <a:xfrm>
          <a:off x="4087187" y="2072408"/>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94419" y="2079640"/>
        <a:ext cx="232440" cy="284647"/>
      </dsp:txXfrm>
    </dsp:sp>
    <dsp:sp modelId="{4A67A7D1-0BA6-4E0A-95D7-B8362CE3886C}">
      <dsp:nvSpPr>
        <dsp:cNvPr id="0" name=""/>
        <dsp:cNvSpPr/>
      </dsp:nvSpPr>
      <dsp:spPr>
        <a:xfrm rot="321274">
          <a:off x="2188531" y="2556809"/>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2560453"/>
        <a:ext cx="5896" cy="5896"/>
      </dsp:txXfrm>
    </dsp:sp>
    <dsp:sp modelId="{C588A49C-4EF0-4976-97DD-E4785518A04A}">
      <dsp:nvSpPr>
        <dsp:cNvPr id="0" name=""/>
        <dsp:cNvSpPr/>
      </dsp:nvSpPr>
      <dsp:spPr>
        <a:xfrm>
          <a:off x="2306195" y="2419348"/>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r>
            <a:rPr lang="nl-NL" sz="1300" kern="1200" baseline="-25000" dirty="0"/>
            <a:t>2</a:t>
          </a:r>
          <a:endParaRPr lang="en-US" sz="1300" kern="1200" baseline="-25000" dirty="0"/>
        </a:p>
      </dsp:txBody>
      <dsp:txXfrm>
        <a:off x="2314956" y="2428109"/>
        <a:ext cx="580700" cy="281589"/>
      </dsp:txXfrm>
    </dsp:sp>
    <dsp:sp modelId="{0E4DFCC1-509D-431B-BC08-D474B401DD0D}">
      <dsp:nvSpPr>
        <dsp:cNvPr id="0" name=""/>
        <dsp:cNvSpPr/>
      </dsp:nvSpPr>
      <dsp:spPr>
        <a:xfrm rot="83948">
          <a:off x="2904241" y="2576773"/>
          <a:ext cx="1184588" cy="13183"/>
        </a:xfrm>
        <a:custGeom>
          <a:avLst/>
          <a:gdLst/>
          <a:ahLst/>
          <a:cxnLst/>
          <a:rect l="0" t="0" r="0" b="0"/>
          <a:pathLst>
            <a:path>
              <a:moveTo>
                <a:pt x="0" y="6591"/>
              </a:moveTo>
              <a:lnTo>
                <a:pt x="118458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6920" y="2553750"/>
        <a:ext cx="59229" cy="59229"/>
      </dsp:txXfrm>
    </dsp:sp>
    <dsp:sp modelId="{913AAEF0-3D05-4BEE-B8A3-6B0402B2B440}">
      <dsp:nvSpPr>
        <dsp:cNvPr id="0" name=""/>
        <dsp:cNvSpPr/>
      </dsp:nvSpPr>
      <dsp:spPr>
        <a:xfrm>
          <a:off x="4088653" y="2448272"/>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95885" y="2455504"/>
        <a:ext cx="232440" cy="284647"/>
      </dsp:txXfrm>
    </dsp:sp>
    <dsp:sp modelId="{FD85B2EB-CA5C-49B5-A4F5-A79570E236A0}">
      <dsp:nvSpPr>
        <dsp:cNvPr id="0" name=""/>
        <dsp:cNvSpPr/>
      </dsp:nvSpPr>
      <dsp:spPr>
        <a:xfrm rot="56113">
          <a:off x="4335555" y="2591530"/>
          <a:ext cx="36101" cy="13183"/>
        </a:xfrm>
        <a:custGeom>
          <a:avLst/>
          <a:gdLst/>
          <a:ahLst/>
          <a:cxnLst/>
          <a:rect l="0" t="0" r="0" b="0"/>
          <a:pathLst>
            <a:path>
              <a:moveTo>
                <a:pt x="0" y="6591"/>
              </a:moveTo>
              <a:lnTo>
                <a:pt x="3610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2703" y="2597219"/>
        <a:ext cx="1805" cy="1805"/>
      </dsp:txXfrm>
    </dsp:sp>
    <dsp:sp modelId="{9936F59D-9A3A-4241-BC4D-66D3C8E1B271}">
      <dsp:nvSpPr>
        <dsp:cNvPr id="0" name=""/>
        <dsp:cNvSpPr/>
      </dsp:nvSpPr>
      <dsp:spPr>
        <a:xfrm>
          <a:off x="4371654" y="2448861"/>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2456093"/>
        <a:ext cx="232440" cy="284647"/>
      </dsp:txXfrm>
    </dsp:sp>
    <dsp:sp modelId="{32076BE0-816C-41CC-97CA-0AF3444842D2}">
      <dsp:nvSpPr>
        <dsp:cNvPr id="0" name=""/>
        <dsp:cNvSpPr/>
      </dsp:nvSpPr>
      <dsp:spPr>
        <a:xfrm rot="4301930">
          <a:off x="2060545" y="2728798"/>
          <a:ext cx="373894" cy="13183"/>
        </a:xfrm>
        <a:custGeom>
          <a:avLst/>
          <a:gdLst/>
          <a:ahLst/>
          <a:cxnLst/>
          <a:rect l="0" t="0" r="0" b="0"/>
          <a:pathLst>
            <a:path>
              <a:moveTo>
                <a:pt x="0" y="6591"/>
              </a:moveTo>
              <a:lnTo>
                <a:pt x="37389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8144" y="2726043"/>
        <a:ext cx="18694" cy="18694"/>
      </dsp:txXfrm>
    </dsp:sp>
    <dsp:sp modelId="{9F56D6E5-D9CF-4398-ABAB-95120F1C16B5}">
      <dsp:nvSpPr>
        <dsp:cNvPr id="0" name=""/>
        <dsp:cNvSpPr/>
      </dsp:nvSpPr>
      <dsp:spPr>
        <a:xfrm>
          <a:off x="2306195" y="2763325"/>
          <a:ext cx="598222" cy="299111"/>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r>
            <a:rPr lang="nl-NL" sz="1300" kern="1200" baseline="-25000" dirty="0"/>
            <a:t>1</a:t>
          </a:r>
          <a:endParaRPr lang="en-US" sz="1300" kern="1200" baseline="-25000" dirty="0"/>
        </a:p>
      </dsp:txBody>
      <dsp:txXfrm>
        <a:off x="2314956" y="2772086"/>
        <a:ext cx="580700" cy="281589"/>
      </dsp:txXfrm>
    </dsp:sp>
    <dsp:sp modelId="{29B12E1C-40C3-457B-8A52-CF99C4A75B19}">
      <dsp:nvSpPr>
        <dsp:cNvPr id="0" name=""/>
        <dsp:cNvSpPr/>
      </dsp:nvSpPr>
      <dsp:spPr>
        <a:xfrm rot="44405">
          <a:off x="2904383" y="2911615"/>
          <a:ext cx="824628" cy="13183"/>
        </a:xfrm>
        <a:custGeom>
          <a:avLst/>
          <a:gdLst/>
          <a:ahLst/>
          <a:cxnLst/>
          <a:rect l="0" t="0" r="0" b="0"/>
          <a:pathLst>
            <a:path>
              <a:moveTo>
                <a:pt x="0" y="6591"/>
              </a:moveTo>
              <a:lnTo>
                <a:pt x="82462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6082" y="2897591"/>
        <a:ext cx="41231" cy="41231"/>
      </dsp:txXfrm>
    </dsp:sp>
    <dsp:sp modelId="{3256BFE9-2416-4D94-827A-864C484A1894}">
      <dsp:nvSpPr>
        <dsp:cNvPr id="0" name=""/>
        <dsp:cNvSpPr/>
      </dsp:nvSpPr>
      <dsp:spPr>
        <a:xfrm>
          <a:off x="3728978" y="2773977"/>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36210" y="2781209"/>
        <a:ext cx="232440" cy="284647"/>
      </dsp:txXfrm>
    </dsp:sp>
    <dsp:sp modelId="{BA3D464E-289D-4B82-8828-1DA7E4C84B31}">
      <dsp:nvSpPr>
        <dsp:cNvPr id="0" name=""/>
        <dsp:cNvSpPr/>
      </dsp:nvSpPr>
      <dsp:spPr>
        <a:xfrm rot="4924756">
          <a:off x="602693" y="2723296"/>
          <a:ext cx="1736455" cy="13183"/>
        </a:xfrm>
        <a:custGeom>
          <a:avLst/>
          <a:gdLst/>
          <a:ahLst/>
          <a:cxnLst/>
          <a:rect l="0" t="0" r="0" b="0"/>
          <a:pathLst>
            <a:path>
              <a:moveTo>
                <a:pt x="0" y="6591"/>
              </a:moveTo>
              <a:lnTo>
                <a:pt x="1736455"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27510" y="2686476"/>
        <a:ext cx="86822" cy="86822"/>
      </dsp:txXfrm>
    </dsp:sp>
    <dsp:sp modelId="{A2B6591A-5E5D-4EBF-91EB-0733474097EC}">
      <dsp:nvSpPr>
        <dsp:cNvPr id="0" name=""/>
        <dsp:cNvSpPr/>
      </dsp:nvSpPr>
      <dsp:spPr>
        <a:xfrm>
          <a:off x="1590566" y="3440277"/>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endParaRPr lang="en-US" sz="1300" kern="1200" dirty="0"/>
        </a:p>
      </dsp:txBody>
      <dsp:txXfrm>
        <a:off x="1599327" y="3449038"/>
        <a:ext cx="580700" cy="281589"/>
      </dsp:txXfrm>
    </dsp:sp>
    <dsp:sp modelId="{64C84B2F-2927-4C00-9823-42019BAD511B}">
      <dsp:nvSpPr>
        <dsp:cNvPr id="0" name=""/>
        <dsp:cNvSpPr/>
      </dsp:nvSpPr>
      <dsp:spPr>
        <a:xfrm rot="17212903">
          <a:off x="2064272" y="3415330"/>
          <a:ext cx="350944" cy="13183"/>
        </a:xfrm>
        <a:custGeom>
          <a:avLst/>
          <a:gdLst/>
          <a:ahLst/>
          <a:cxnLst/>
          <a:rect l="0" t="0" r="0" b="0"/>
          <a:pathLst>
            <a:path>
              <a:moveTo>
                <a:pt x="0" y="6591"/>
              </a:moveTo>
              <a:lnTo>
                <a:pt x="35094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971" y="3413148"/>
        <a:ext cx="17547" cy="17547"/>
      </dsp:txXfrm>
    </dsp:sp>
    <dsp:sp modelId="{8D49E0EA-8314-4428-AA3A-4CCB1ED6ED3C}">
      <dsp:nvSpPr>
        <dsp:cNvPr id="0" name=""/>
        <dsp:cNvSpPr/>
      </dsp:nvSpPr>
      <dsp:spPr>
        <a:xfrm>
          <a:off x="2290701" y="3104456"/>
          <a:ext cx="598222" cy="29911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r>
            <a:rPr lang="nl-NL" sz="1300" kern="1200" baseline="-25000" dirty="0"/>
            <a:t>4</a:t>
          </a:r>
          <a:endParaRPr lang="en-US" sz="1300" kern="1200" baseline="-25000" dirty="0"/>
        </a:p>
      </dsp:txBody>
      <dsp:txXfrm>
        <a:off x="2299462" y="3113217"/>
        <a:ext cx="580700" cy="281589"/>
      </dsp:txXfrm>
    </dsp:sp>
    <dsp:sp modelId="{121E8C89-C8B1-4EC0-A5F6-A12D9F8CE11A}">
      <dsp:nvSpPr>
        <dsp:cNvPr id="0" name=""/>
        <dsp:cNvSpPr/>
      </dsp:nvSpPr>
      <dsp:spPr>
        <a:xfrm rot="174935">
          <a:off x="2888756" y="3254018"/>
          <a:ext cx="259449" cy="13183"/>
        </a:xfrm>
        <a:custGeom>
          <a:avLst/>
          <a:gdLst/>
          <a:ahLst/>
          <a:cxnLst/>
          <a:rect l="0" t="0" r="0" b="0"/>
          <a:pathLst>
            <a:path>
              <a:moveTo>
                <a:pt x="0" y="6591"/>
              </a:moveTo>
              <a:lnTo>
                <a:pt x="2594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1994" y="3254124"/>
        <a:ext cx="12972" cy="12972"/>
      </dsp:txXfrm>
    </dsp:sp>
    <dsp:sp modelId="{A8A89C30-B007-4C88-AFB7-6A8BFD16B2E2}">
      <dsp:nvSpPr>
        <dsp:cNvPr id="0" name=""/>
        <dsp:cNvSpPr/>
      </dsp:nvSpPr>
      <dsp:spPr>
        <a:xfrm>
          <a:off x="3148038" y="311765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1</a:t>
          </a:r>
          <a:endParaRPr lang="en-US" sz="1300" kern="1200" baseline="-25000" dirty="0"/>
        </a:p>
      </dsp:txBody>
      <dsp:txXfrm>
        <a:off x="3155270" y="3124885"/>
        <a:ext cx="232440" cy="284647"/>
      </dsp:txXfrm>
    </dsp:sp>
    <dsp:sp modelId="{6947EAEF-FA10-46B2-BDDB-2A4DB80AF9E5}">
      <dsp:nvSpPr>
        <dsp:cNvPr id="0" name=""/>
        <dsp:cNvSpPr/>
      </dsp:nvSpPr>
      <dsp:spPr>
        <a:xfrm rot="21380997">
          <a:off x="3394603" y="3249962"/>
          <a:ext cx="334714" cy="13183"/>
        </a:xfrm>
        <a:custGeom>
          <a:avLst/>
          <a:gdLst/>
          <a:ahLst/>
          <a:cxnLst/>
          <a:rect l="0" t="0" r="0" b="0"/>
          <a:pathLst>
            <a:path>
              <a:moveTo>
                <a:pt x="0" y="6591"/>
              </a:moveTo>
              <a:lnTo>
                <a:pt x="33471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3592" y="3248186"/>
        <a:ext cx="16735" cy="16735"/>
      </dsp:txXfrm>
    </dsp:sp>
    <dsp:sp modelId="{84B8FAB6-4591-4EDA-9884-4AFC9C368A02}">
      <dsp:nvSpPr>
        <dsp:cNvPr id="0" name=""/>
        <dsp:cNvSpPr/>
      </dsp:nvSpPr>
      <dsp:spPr>
        <a:xfrm>
          <a:off x="3728978" y="3096344"/>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36210" y="3103576"/>
        <a:ext cx="232440" cy="284647"/>
      </dsp:txXfrm>
    </dsp:sp>
    <dsp:sp modelId="{E141F8B9-088F-4915-9836-C61B826C42B7}">
      <dsp:nvSpPr>
        <dsp:cNvPr id="0" name=""/>
        <dsp:cNvSpPr/>
      </dsp:nvSpPr>
      <dsp:spPr>
        <a:xfrm rot="768052">
          <a:off x="3974440" y="3252160"/>
          <a:ext cx="116019" cy="13183"/>
        </a:xfrm>
        <a:custGeom>
          <a:avLst/>
          <a:gdLst/>
          <a:ahLst/>
          <a:cxnLst/>
          <a:rect l="0" t="0" r="0" b="0"/>
          <a:pathLst>
            <a:path>
              <a:moveTo>
                <a:pt x="0" y="6591"/>
              </a:moveTo>
              <a:lnTo>
                <a:pt x="11601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9549" y="3255852"/>
        <a:ext cx="5800" cy="5800"/>
      </dsp:txXfrm>
    </dsp:sp>
    <dsp:sp modelId="{5CB9443D-2F21-499F-BC12-83916015CBFE}">
      <dsp:nvSpPr>
        <dsp:cNvPr id="0" name=""/>
        <dsp:cNvSpPr/>
      </dsp:nvSpPr>
      <dsp:spPr>
        <a:xfrm>
          <a:off x="4089018" y="312204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96250" y="3129281"/>
        <a:ext cx="232440" cy="284647"/>
      </dsp:txXfrm>
    </dsp:sp>
    <dsp:sp modelId="{1992A773-71AC-48DE-9E61-334660E08185}">
      <dsp:nvSpPr>
        <dsp:cNvPr id="0" name=""/>
        <dsp:cNvSpPr/>
      </dsp:nvSpPr>
      <dsp:spPr>
        <a:xfrm rot="281102">
          <a:off x="4335862" y="3266477"/>
          <a:ext cx="35851" cy="13183"/>
        </a:xfrm>
        <a:custGeom>
          <a:avLst/>
          <a:gdLst/>
          <a:ahLst/>
          <a:cxnLst/>
          <a:rect l="0" t="0" r="0" b="0"/>
          <a:pathLst>
            <a:path>
              <a:moveTo>
                <a:pt x="0" y="6591"/>
              </a:moveTo>
              <a:lnTo>
                <a:pt x="3585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52892" y="3272173"/>
        <a:ext cx="1792" cy="1792"/>
      </dsp:txXfrm>
    </dsp:sp>
    <dsp:sp modelId="{134CBBD7-B608-43A7-B87A-AFBB4CFA5CB4}">
      <dsp:nvSpPr>
        <dsp:cNvPr id="0" name=""/>
        <dsp:cNvSpPr/>
      </dsp:nvSpPr>
      <dsp:spPr>
        <a:xfrm>
          <a:off x="4371654" y="3124978"/>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3132210"/>
        <a:ext cx="232440" cy="284647"/>
      </dsp:txXfrm>
    </dsp:sp>
    <dsp:sp modelId="{B9C4D3AE-B7A1-4BB8-BF5C-3BC98C3DCA8C}">
      <dsp:nvSpPr>
        <dsp:cNvPr id="0" name=""/>
        <dsp:cNvSpPr/>
      </dsp:nvSpPr>
      <dsp:spPr>
        <a:xfrm rot="274560">
          <a:off x="2188625" y="3587319"/>
          <a:ext cx="102239" cy="13183"/>
        </a:xfrm>
        <a:custGeom>
          <a:avLst/>
          <a:gdLst/>
          <a:ahLst/>
          <a:cxnLst/>
          <a:rect l="0" t="0" r="0" b="0"/>
          <a:pathLst>
            <a:path>
              <a:moveTo>
                <a:pt x="0" y="6591"/>
              </a:moveTo>
              <a:lnTo>
                <a:pt x="10223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7189" y="3591355"/>
        <a:ext cx="5111" cy="5111"/>
      </dsp:txXfrm>
    </dsp:sp>
    <dsp:sp modelId="{B6BF4F40-C297-4578-AD57-C182A6260406}">
      <dsp:nvSpPr>
        <dsp:cNvPr id="0" name=""/>
        <dsp:cNvSpPr/>
      </dsp:nvSpPr>
      <dsp:spPr>
        <a:xfrm>
          <a:off x="2290701" y="3448434"/>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r>
            <a:rPr lang="nl-NL" sz="1300" kern="1200" baseline="-25000" dirty="0"/>
            <a:t>3</a:t>
          </a:r>
          <a:endParaRPr lang="en-US" sz="1300" kern="1200" baseline="-25000" dirty="0"/>
        </a:p>
      </dsp:txBody>
      <dsp:txXfrm>
        <a:off x="2299462" y="3457195"/>
        <a:ext cx="580700" cy="281589"/>
      </dsp:txXfrm>
    </dsp:sp>
    <dsp:sp modelId="{1844A11C-B933-44F4-9FB7-DE42E220EA55}">
      <dsp:nvSpPr>
        <dsp:cNvPr id="0" name=""/>
        <dsp:cNvSpPr/>
      </dsp:nvSpPr>
      <dsp:spPr>
        <a:xfrm rot="218717">
          <a:off x="2888371" y="3608776"/>
          <a:ext cx="546666" cy="13183"/>
        </a:xfrm>
        <a:custGeom>
          <a:avLst/>
          <a:gdLst/>
          <a:ahLst/>
          <a:cxnLst/>
          <a:rect l="0" t="0" r="0" b="0"/>
          <a:pathLst>
            <a:path>
              <a:moveTo>
                <a:pt x="0" y="6591"/>
              </a:moveTo>
              <a:lnTo>
                <a:pt x="54666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8037" y="3601701"/>
        <a:ext cx="27333" cy="27333"/>
      </dsp:txXfrm>
    </dsp:sp>
    <dsp:sp modelId="{4B5C0914-7339-47CF-8C89-40F57AFC20E9}">
      <dsp:nvSpPr>
        <dsp:cNvPr id="0" name=""/>
        <dsp:cNvSpPr/>
      </dsp:nvSpPr>
      <dsp:spPr>
        <a:xfrm>
          <a:off x="3434485" y="3483190"/>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2</a:t>
          </a:r>
          <a:endParaRPr lang="en-US" sz="1300" kern="1200" baseline="-25000" dirty="0"/>
        </a:p>
      </dsp:txBody>
      <dsp:txXfrm>
        <a:off x="3441717" y="3490422"/>
        <a:ext cx="232440" cy="284647"/>
      </dsp:txXfrm>
    </dsp:sp>
    <dsp:sp modelId="{B3E7FF59-FE3A-4AEB-87F0-848C59E0FDFC}">
      <dsp:nvSpPr>
        <dsp:cNvPr id="0" name=""/>
        <dsp:cNvSpPr/>
      </dsp:nvSpPr>
      <dsp:spPr>
        <a:xfrm rot="19996531">
          <a:off x="3678205" y="3612751"/>
          <a:ext cx="59609" cy="13183"/>
        </a:xfrm>
        <a:custGeom>
          <a:avLst/>
          <a:gdLst/>
          <a:ahLst/>
          <a:cxnLst/>
          <a:rect l="0" t="0" r="0" b="0"/>
          <a:pathLst>
            <a:path>
              <a:moveTo>
                <a:pt x="0" y="6591"/>
              </a:moveTo>
              <a:lnTo>
                <a:pt x="5960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6520" y="3617853"/>
        <a:ext cx="2980" cy="2980"/>
      </dsp:txXfrm>
    </dsp:sp>
    <dsp:sp modelId="{D99BB133-3444-41DE-8640-AB8B71587ED5}">
      <dsp:nvSpPr>
        <dsp:cNvPr id="0" name=""/>
        <dsp:cNvSpPr/>
      </dsp:nvSpPr>
      <dsp:spPr>
        <a:xfrm>
          <a:off x="3734631" y="3456384"/>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41863" y="3463616"/>
        <a:ext cx="232440" cy="284647"/>
      </dsp:txXfrm>
    </dsp:sp>
    <dsp:sp modelId="{7021A581-D176-4DF3-883C-77EFB747223A}">
      <dsp:nvSpPr>
        <dsp:cNvPr id="0" name=""/>
        <dsp:cNvSpPr/>
      </dsp:nvSpPr>
      <dsp:spPr>
        <a:xfrm>
          <a:off x="3981535" y="3599348"/>
          <a:ext cx="107482" cy="13183"/>
        </a:xfrm>
        <a:custGeom>
          <a:avLst/>
          <a:gdLst/>
          <a:ahLst/>
          <a:cxnLst/>
          <a:rect l="0" t="0" r="0" b="0"/>
          <a:pathLst>
            <a:path>
              <a:moveTo>
                <a:pt x="0" y="6591"/>
              </a:moveTo>
              <a:lnTo>
                <a:pt x="10748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2589" y="3603253"/>
        <a:ext cx="5374" cy="5374"/>
      </dsp:txXfrm>
    </dsp:sp>
    <dsp:sp modelId="{6AEC2C79-6330-4A1E-B4B5-8133F07520A2}">
      <dsp:nvSpPr>
        <dsp:cNvPr id="0" name=""/>
        <dsp:cNvSpPr/>
      </dsp:nvSpPr>
      <dsp:spPr>
        <a:xfrm>
          <a:off x="4089018" y="3456384"/>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96250" y="3463616"/>
        <a:ext cx="232440" cy="284647"/>
      </dsp:txXfrm>
    </dsp:sp>
    <dsp:sp modelId="{E5BC9441-1802-42F5-AB29-2028D0034922}">
      <dsp:nvSpPr>
        <dsp:cNvPr id="0" name=""/>
        <dsp:cNvSpPr/>
      </dsp:nvSpPr>
      <dsp:spPr>
        <a:xfrm rot="4411151">
          <a:off x="2060127" y="3755479"/>
          <a:ext cx="359235" cy="13183"/>
        </a:xfrm>
        <a:custGeom>
          <a:avLst/>
          <a:gdLst/>
          <a:ahLst/>
          <a:cxnLst/>
          <a:rect l="0" t="0" r="0" b="0"/>
          <a:pathLst>
            <a:path>
              <a:moveTo>
                <a:pt x="0" y="6591"/>
              </a:moveTo>
              <a:lnTo>
                <a:pt x="35923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764" y="3753090"/>
        <a:ext cx="17961" cy="17961"/>
      </dsp:txXfrm>
    </dsp:sp>
    <dsp:sp modelId="{70763F6B-E0FB-4E85-B5D7-D8BA6B85E2FB}">
      <dsp:nvSpPr>
        <dsp:cNvPr id="0" name=""/>
        <dsp:cNvSpPr/>
      </dsp:nvSpPr>
      <dsp:spPr>
        <a:xfrm>
          <a:off x="2290701" y="3784753"/>
          <a:ext cx="598222" cy="29911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r>
            <a:rPr lang="nl-NL" sz="1300" kern="1200" baseline="-25000" dirty="0"/>
            <a:t>2</a:t>
          </a:r>
          <a:endParaRPr lang="en-US" sz="1300" kern="1200" baseline="-25000" dirty="0"/>
        </a:p>
      </dsp:txBody>
      <dsp:txXfrm>
        <a:off x="2299462" y="3793514"/>
        <a:ext cx="580700" cy="281589"/>
      </dsp:txXfrm>
    </dsp:sp>
    <dsp:sp modelId="{30868059-5D14-4C4D-967B-68FAF518815D}">
      <dsp:nvSpPr>
        <dsp:cNvPr id="0" name=""/>
        <dsp:cNvSpPr/>
      </dsp:nvSpPr>
      <dsp:spPr>
        <a:xfrm>
          <a:off x="2888924" y="3927717"/>
          <a:ext cx="1187567" cy="13183"/>
        </a:xfrm>
        <a:custGeom>
          <a:avLst/>
          <a:gdLst/>
          <a:ahLst/>
          <a:cxnLst/>
          <a:rect l="0" t="0" r="0" b="0"/>
          <a:pathLst>
            <a:path>
              <a:moveTo>
                <a:pt x="0" y="6591"/>
              </a:moveTo>
              <a:lnTo>
                <a:pt x="118756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3018" y="3904620"/>
        <a:ext cx="59378" cy="59378"/>
      </dsp:txXfrm>
    </dsp:sp>
    <dsp:sp modelId="{F048A148-7001-4500-9DDF-C2D7AD1D55F8}">
      <dsp:nvSpPr>
        <dsp:cNvPr id="0" name=""/>
        <dsp:cNvSpPr/>
      </dsp:nvSpPr>
      <dsp:spPr>
        <a:xfrm>
          <a:off x="4076491" y="378475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3" y="3791985"/>
        <a:ext cx="232440" cy="284647"/>
      </dsp:txXfrm>
    </dsp:sp>
    <dsp:sp modelId="{DF33562B-7614-4343-A02B-D0BEC667704F}">
      <dsp:nvSpPr>
        <dsp:cNvPr id="0" name=""/>
        <dsp:cNvSpPr/>
      </dsp:nvSpPr>
      <dsp:spPr>
        <a:xfrm>
          <a:off x="4323395" y="3927717"/>
          <a:ext cx="48258" cy="13183"/>
        </a:xfrm>
        <a:custGeom>
          <a:avLst/>
          <a:gdLst/>
          <a:ahLst/>
          <a:cxnLst/>
          <a:rect l="0" t="0" r="0" b="0"/>
          <a:pathLst>
            <a:path>
              <a:moveTo>
                <a:pt x="0" y="6591"/>
              </a:moveTo>
              <a:lnTo>
                <a:pt x="4825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318" y="3933102"/>
        <a:ext cx="2412" cy="2412"/>
      </dsp:txXfrm>
    </dsp:sp>
    <dsp:sp modelId="{D44F4AB0-7D2A-413E-92D0-717D408E0869}">
      <dsp:nvSpPr>
        <dsp:cNvPr id="0" name=""/>
        <dsp:cNvSpPr/>
      </dsp:nvSpPr>
      <dsp:spPr>
        <a:xfrm>
          <a:off x="4371654" y="378475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3791985"/>
        <a:ext cx="232440" cy="2846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6" y="1669918"/>
          <a:ext cx="748819" cy="37440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3s</a:t>
          </a:r>
          <a:r>
            <a:rPr lang="nl-NL" sz="1700" kern="1200" baseline="30000" dirty="0"/>
            <a:t>1</a:t>
          </a:r>
          <a:r>
            <a:rPr lang="nl-NL" sz="1700" kern="1200" dirty="0"/>
            <a:t>3d</a:t>
          </a:r>
          <a:r>
            <a:rPr lang="nl-NL" sz="1700" kern="1200" baseline="30000" dirty="0"/>
            <a:t>1</a:t>
          </a:r>
          <a:endParaRPr lang="en-US" sz="1700" kern="1200" baseline="30000" dirty="0"/>
        </a:p>
      </dsp:txBody>
      <dsp:txXfrm>
        <a:off x="11032" y="1680884"/>
        <a:ext cx="726887" cy="352477"/>
      </dsp:txXfrm>
    </dsp:sp>
    <dsp:sp modelId="{6E920E4F-CDA2-4486-B606-4EB43E565F68}">
      <dsp:nvSpPr>
        <dsp:cNvPr id="0" name=""/>
        <dsp:cNvSpPr/>
      </dsp:nvSpPr>
      <dsp:spPr>
        <a:xfrm rot="17032098">
          <a:off x="418650" y="1427310"/>
          <a:ext cx="868688" cy="16259"/>
        </a:xfrm>
        <a:custGeom>
          <a:avLst/>
          <a:gdLst/>
          <a:ahLst/>
          <a:cxnLst/>
          <a:rect l="0" t="0" r="0" b="0"/>
          <a:pathLst>
            <a:path>
              <a:moveTo>
                <a:pt x="0" y="8129"/>
              </a:moveTo>
              <a:lnTo>
                <a:pt x="868688" y="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1277" y="1413722"/>
        <a:ext cx="43434" cy="43434"/>
      </dsp:txXfrm>
    </dsp:sp>
    <dsp:sp modelId="{10A9CC70-7E08-47D7-9DF8-3F77C1EB5032}">
      <dsp:nvSpPr>
        <dsp:cNvPr id="0" name=""/>
        <dsp:cNvSpPr/>
      </dsp:nvSpPr>
      <dsp:spPr>
        <a:xfrm>
          <a:off x="957102" y="826552"/>
          <a:ext cx="748819" cy="374409"/>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1</a:t>
          </a:r>
          <a:r>
            <a:rPr lang="nl-NL" sz="1700" kern="1200" dirty="0"/>
            <a:t>D</a:t>
          </a:r>
          <a:endParaRPr lang="en-US" sz="1700" kern="1200" dirty="0"/>
        </a:p>
      </dsp:txBody>
      <dsp:txXfrm>
        <a:off x="968068" y="837518"/>
        <a:ext cx="726887" cy="352477"/>
      </dsp:txXfrm>
    </dsp:sp>
    <dsp:sp modelId="{B38BFFE3-546E-4995-B6FF-14FEBA1D14A7}">
      <dsp:nvSpPr>
        <dsp:cNvPr id="0" name=""/>
        <dsp:cNvSpPr/>
      </dsp:nvSpPr>
      <dsp:spPr>
        <a:xfrm rot="274039">
          <a:off x="1705587" y="1014023"/>
          <a:ext cx="210878" cy="16259"/>
        </a:xfrm>
        <a:custGeom>
          <a:avLst/>
          <a:gdLst/>
          <a:ahLst/>
          <a:cxnLst/>
          <a:rect l="0" t="0" r="0" b="0"/>
          <a:pathLst>
            <a:path>
              <a:moveTo>
                <a:pt x="0" y="8129"/>
              </a:moveTo>
              <a:lnTo>
                <a:pt x="21087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5754" y="1016881"/>
        <a:ext cx="10543" cy="10543"/>
      </dsp:txXfrm>
    </dsp:sp>
    <dsp:sp modelId="{52D0533B-D696-4819-86F4-11CE1590F981}">
      <dsp:nvSpPr>
        <dsp:cNvPr id="0" name=""/>
        <dsp:cNvSpPr/>
      </dsp:nvSpPr>
      <dsp:spPr>
        <a:xfrm>
          <a:off x="1916130" y="843344"/>
          <a:ext cx="748819" cy="37440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1</a:t>
          </a:r>
          <a:r>
            <a:rPr lang="nl-NL" sz="1700" kern="1200" dirty="0"/>
            <a:t>D</a:t>
          </a:r>
          <a:r>
            <a:rPr lang="nl-NL" sz="1700" kern="1200" baseline="-25000" dirty="0"/>
            <a:t>2</a:t>
          </a:r>
          <a:endParaRPr lang="en-US" sz="1700" kern="1200" baseline="-25000" dirty="0"/>
        </a:p>
      </dsp:txBody>
      <dsp:txXfrm>
        <a:off x="1927096" y="854310"/>
        <a:ext cx="726887" cy="352477"/>
      </dsp:txXfrm>
    </dsp:sp>
    <dsp:sp modelId="{11013F97-1576-4464-8C32-E4D5DC855403}">
      <dsp:nvSpPr>
        <dsp:cNvPr id="0" name=""/>
        <dsp:cNvSpPr/>
      </dsp:nvSpPr>
      <dsp:spPr>
        <a:xfrm rot="21280440">
          <a:off x="2662502" y="969794"/>
          <a:ext cx="1133890" cy="16259"/>
        </a:xfrm>
        <a:custGeom>
          <a:avLst/>
          <a:gdLst/>
          <a:ahLst/>
          <a:cxnLst/>
          <a:rect l="0" t="0" r="0" b="0"/>
          <a:pathLst>
            <a:path>
              <a:moveTo>
                <a:pt x="0" y="8129"/>
              </a:moveTo>
              <a:lnTo>
                <a:pt x="1133890"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1100" y="949577"/>
        <a:ext cx="56694" cy="56694"/>
      </dsp:txXfrm>
    </dsp:sp>
    <dsp:sp modelId="{86FD77AB-1E35-4D6B-9ED2-790500119FF6}">
      <dsp:nvSpPr>
        <dsp:cNvPr id="0" name=""/>
        <dsp:cNvSpPr/>
      </dsp:nvSpPr>
      <dsp:spPr>
        <a:xfrm>
          <a:off x="3793945" y="738094"/>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2</a:t>
          </a:r>
          <a:endParaRPr lang="en-US" sz="1700" kern="1200" baseline="-25000" dirty="0"/>
        </a:p>
      </dsp:txBody>
      <dsp:txXfrm>
        <a:off x="3802997" y="747146"/>
        <a:ext cx="290956" cy="356305"/>
      </dsp:txXfrm>
    </dsp:sp>
    <dsp:sp modelId="{18E24EDF-9538-4BAE-9847-1610BDAC2757}">
      <dsp:nvSpPr>
        <dsp:cNvPr id="0" name=""/>
        <dsp:cNvSpPr/>
      </dsp:nvSpPr>
      <dsp:spPr>
        <a:xfrm rot="334635">
          <a:off x="4102388" y="929832"/>
          <a:ext cx="260578" cy="16259"/>
        </a:xfrm>
        <a:custGeom>
          <a:avLst/>
          <a:gdLst/>
          <a:ahLst/>
          <a:cxnLst/>
          <a:rect l="0" t="0" r="0" b="0"/>
          <a:pathLst>
            <a:path>
              <a:moveTo>
                <a:pt x="0" y="8129"/>
              </a:moveTo>
              <a:lnTo>
                <a:pt x="26057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6163" y="931447"/>
        <a:ext cx="13028" cy="13028"/>
      </dsp:txXfrm>
    </dsp:sp>
    <dsp:sp modelId="{23704760-A969-45FB-9ED5-10D8EF1A5321}">
      <dsp:nvSpPr>
        <dsp:cNvPr id="0" name=""/>
        <dsp:cNvSpPr/>
      </dsp:nvSpPr>
      <dsp:spPr>
        <a:xfrm>
          <a:off x="4362350" y="763419"/>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E</a:t>
          </a:r>
          <a:endParaRPr lang="en-US" sz="1700" kern="1200" baseline="-25000" dirty="0"/>
        </a:p>
      </dsp:txBody>
      <dsp:txXfrm>
        <a:off x="4371402" y="772471"/>
        <a:ext cx="290956" cy="356305"/>
      </dsp:txXfrm>
    </dsp:sp>
    <dsp:sp modelId="{97D99FD1-8842-4C9A-851C-20A1A9EACCCA}">
      <dsp:nvSpPr>
        <dsp:cNvPr id="0" name=""/>
        <dsp:cNvSpPr/>
      </dsp:nvSpPr>
      <dsp:spPr>
        <a:xfrm rot="3364228">
          <a:off x="650963" y="2032886"/>
          <a:ext cx="443263" cy="16259"/>
        </a:xfrm>
        <a:custGeom>
          <a:avLst/>
          <a:gdLst/>
          <a:ahLst/>
          <a:cxnLst/>
          <a:rect l="0" t="0" r="0" b="0"/>
          <a:pathLst>
            <a:path>
              <a:moveTo>
                <a:pt x="0" y="8129"/>
              </a:moveTo>
              <a:lnTo>
                <a:pt x="443263" y="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1513" y="2029934"/>
        <a:ext cx="22163" cy="22163"/>
      </dsp:txXfrm>
    </dsp:sp>
    <dsp:sp modelId="{C75D79B8-67BF-4904-8914-E0A23181BFAE}">
      <dsp:nvSpPr>
        <dsp:cNvPr id="0" name=""/>
        <dsp:cNvSpPr/>
      </dsp:nvSpPr>
      <dsp:spPr>
        <a:xfrm>
          <a:off x="996303" y="2037704"/>
          <a:ext cx="748819" cy="374409"/>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endParaRPr lang="en-US" sz="1700" kern="1200" dirty="0"/>
        </a:p>
      </dsp:txBody>
      <dsp:txXfrm>
        <a:off x="1007269" y="2048670"/>
        <a:ext cx="726887" cy="352477"/>
      </dsp:txXfrm>
    </dsp:sp>
    <dsp:sp modelId="{222D2530-B665-40DB-9BB3-02900C494895}">
      <dsp:nvSpPr>
        <dsp:cNvPr id="0" name=""/>
        <dsp:cNvSpPr/>
      </dsp:nvSpPr>
      <dsp:spPr>
        <a:xfrm rot="17737504">
          <a:off x="1593590" y="1976033"/>
          <a:ext cx="534014" cy="16259"/>
        </a:xfrm>
        <a:custGeom>
          <a:avLst/>
          <a:gdLst/>
          <a:ahLst/>
          <a:cxnLst/>
          <a:rect l="0" t="0" r="0" b="0"/>
          <a:pathLst>
            <a:path>
              <a:moveTo>
                <a:pt x="0" y="8129"/>
              </a:moveTo>
              <a:lnTo>
                <a:pt x="534014"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7247" y="1970813"/>
        <a:ext cx="26700" cy="26700"/>
      </dsp:txXfrm>
    </dsp:sp>
    <dsp:sp modelId="{D1000099-80EF-41CE-8A76-0B63EE9981B4}">
      <dsp:nvSpPr>
        <dsp:cNvPr id="0" name=""/>
        <dsp:cNvSpPr/>
      </dsp:nvSpPr>
      <dsp:spPr>
        <a:xfrm>
          <a:off x="1976073" y="1556213"/>
          <a:ext cx="748819" cy="37440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r>
            <a:rPr lang="nl-NL" sz="1700" kern="1200" baseline="-25000" dirty="0"/>
            <a:t>3</a:t>
          </a:r>
          <a:endParaRPr lang="en-US" sz="1700" kern="1200" baseline="-25000" dirty="0"/>
        </a:p>
      </dsp:txBody>
      <dsp:txXfrm>
        <a:off x="1987039" y="1567179"/>
        <a:ext cx="726887" cy="352477"/>
      </dsp:txXfrm>
    </dsp:sp>
    <dsp:sp modelId="{04450041-B7D3-48FF-9632-EE0BEC8E3FF0}">
      <dsp:nvSpPr>
        <dsp:cNvPr id="0" name=""/>
        <dsp:cNvSpPr/>
      </dsp:nvSpPr>
      <dsp:spPr>
        <a:xfrm rot="21330081">
          <a:off x="2724332" y="1721014"/>
          <a:ext cx="363976" cy="16259"/>
        </a:xfrm>
        <a:custGeom>
          <a:avLst/>
          <a:gdLst/>
          <a:ahLst/>
          <a:cxnLst/>
          <a:rect l="0" t="0" r="0" b="0"/>
          <a:pathLst>
            <a:path>
              <a:moveTo>
                <a:pt x="0" y="8129"/>
              </a:moveTo>
              <a:lnTo>
                <a:pt x="363976"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7221" y="1720044"/>
        <a:ext cx="18198" cy="18198"/>
      </dsp:txXfrm>
    </dsp:sp>
    <dsp:sp modelId="{A7BC0936-1B88-4FA1-A457-B06B9E58522A}">
      <dsp:nvSpPr>
        <dsp:cNvPr id="0" name=""/>
        <dsp:cNvSpPr/>
      </dsp:nvSpPr>
      <dsp:spPr>
        <a:xfrm>
          <a:off x="3087748" y="1527664"/>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A</a:t>
          </a:r>
          <a:r>
            <a:rPr lang="nl-NL" sz="1700" kern="1200" baseline="-25000" dirty="0"/>
            <a:t>2</a:t>
          </a:r>
          <a:endParaRPr lang="en-US" sz="1700" kern="1200" baseline="-25000" dirty="0"/>
        </a:p>
      </dsp:txBody>
      <dsp:txXfrm>
        <a:off x="3096800" y="1536716"/>
        <a:ext cx="290956" cy="356305"/>
      </dsp:txXfrm>
    </dsp:sp>
    <dsp:sp modelId="{B1EF910B-379E-413C-A5B5-C36FA0AC6E5F}">
      <dsp:nvSpPr>
        <dsp:cNvPr id="0" name=""/>
        <dsp:cNvSpPr/>
      </dsp:nvSpPr>
      <dsp:spPr>
        <a:xfrm rot="3095680">
          <a:off x="3384392" y="1732428"/>
          <a:ext cx="65561" cy="16259"/>
        </a:xfrm>
        <a:custGeom>
          <a:avLst/>
          <a:gdLst/>
          <a:ahLst/>
          <a:cxnLst/>
          <a:rect l="0" t="0" r="0" b="0"/>
          <a:pathLst>
            <a:path>
              <a:moveTo>
                <a:pt x="0" y="8129"/>
              </a:moveTo>
              <a:lnTo>
                <a:pt x="65561"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5534" y="1738918"/>
        <a:ext cx="3278" cy="3278"/>
      </dsp:txXfrm>
    </dsp:sp>
    <dsp:sp modelId="{07B373DA-1686-422F-AF96-E349FDC1C631}">
      <dsp:nvSpPr>
        <dsp:cNvPr id="0" name=""/>
        <dsp:cNvSpPr/>
      </dsp:nvSpPr>
      <dsp:spPr>
        <a:xfrm>
          <a:off x="3437537" y="1579041"/>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1</a:t>
          </a:r>
          <a:endParaRPr lang="en-US" sz="1700" kern="1200" baseline="-25000" dirty="0"/>
        </a:p>
      </dsp:txBody>
      <dsp:txXfrm>
        <a:off x="3446589" y="1588093"/>
        <a:ext cx="290956" cy="356305"/>
      </dsp:txXfrm>
    </dsp:sp>
    <dsp:sp modelId="{07B7FC34-2DC2-40E7-AD2E-86E8B2D68445}">
      <dsp:nvSpPr>
        <dsp:cNvPr id="0" name=""/>
        <dsp:cNvSpPr/>
      </dsp:nvSpPr>
      <dsp:spPr>
        <a:xfrm rot="21599801">
          <a:off x="3746597" y="1758114"/>
          <a:ext cx="64548" cy="16259"/>
        </a:xfrm>
        <a:custGeom>
          <a:avLst/>
          <a:gdLst/>
          <a:ahLst/>
          <a:cxnLst/>
          <a:rect l="0" t="0" r="0" b="0"/>
          <a:pathLst>
            <a:path>
              <a:moveTo>
                <a:pt x="0" y="8129"/>
              </a:moveTo>
              <a:lnTo>
                <a:pt x="6454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7257" y="1764630"/>
        <a:ext cx="3227" cy="3227"/>
      </dsp:txXfrm>
    </dsp:sp>
    <dsp:sp modelId="{B9E98BAA-0410-4F22-A434-79790E13E95F}">
      <dsp:nvSpPr>
        <dsp:cNvPr id="0" name=""/>
        <dsp:cNvSpPr/>
      </dsp:nvSpPr>
      <dsp:spPr>
        <a:xfrm>
          <a:off x="3811145" y="1579037"/>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2</a:t>
          </a:r>
          <a:endParaRPr lang="en-US" sz="1700" kern="1200" baseline="-25000" dirty="0"/>
        </a:p>
      </dsp:txBody>
      <dsp:txXfrm>
        <a:off x="3820197" y="1588089"/>
        <a:ext cx="290956" cy="356305"/>
      </dsp:txXfrm>
    </dsp:sp>
    <dsp:sp modelId="{4A67A7D1-0BA6-4E0A-95D7-B8362CE3886C}">
      <dsp:nvSpPr>
        <dsp:cNvPr id="0" name=""/>
        <dsp:cNvSpPr/>
      </dsp:nvSpPr>
      <dsp:spPr>
        <a:xfrm rot="1262138">
          <a:off x="1738015" y="2255059"/>
          <a:ext cx="213287" cy="16259"/>
        </a:xfrm>
        <a:custGeom>
          <a:avLst/>
          <a:gdLst/>
          <a:ahLst/>
          <a:cxnLst/>
          <a:rect l="0" t="0" r="0" b="0"/>
          <a:pathLst>
            <a:path>
              <a:moveTo>
                <a:pt x="0" y="8129"/>
              </a:moveTo>
              <a:lnTo>
                <a:pt x="213287"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9327" y="2257856"/>
        <a:ext cx="10664" cy="10664"/>
      </dsp:txXfrm>
    </dsp:sp>
    <dsp:sp modelId="{C588A49C-4EF0-4976-97DD-E4785518A04A}">
      <dsp:nvSpPr>
        <dsp:cNvPr id="0" name=""/>
        <dsp:cNvSpPr/>
      </dsp:nvSpPr>
      <dsp:spPr>
        <a:xfrm>
          <a:off x="1944196" y="2114263"/>
          <a:ext cx="748819" cy="37440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r>
            <a:rPr lang="nl-NL" sz="1700" kern="1200" baseline="-25000" dirty="0"/>
            <a:t>2</a:t>
          </a:r>
          <a:endParaRPr lang="en-US" sz="1700" kern="1200" baseline="-25000" dirty="0"/>
        </a:p>
      </dsp:txBody>
      <dsp:txXfrm>
        <a:off x="1955162" y="2125229"/>
        <a:ext cx="726887" cy="352477"/>
      </dsp:txXfrm>
    </dsp:sp>
    <dsp:sp modelId="{0E4DFCC1-509D-431B-BC08-D474B401DD0D}">
      <dsp:nvSpPr>
        <dsp:cNvPr id="0" name=""/>
        <dsp:cNvSpPr/>
      </dsp:nvSpPr>
      <dsp:spPr>
        <a:xfrm rot="85845">
          <a:off x="2692839" y="2307495"/>
          <a:ext cx="1133931" cy="16259"/>
        </a:xfrm>
        <a:custGeom>
          <a:avLst/>
          <a:gdLst/>
          <a:ahLst/>
          <a:cxnLst/>
          <a:rect l="0" t="0" r="0" b="0"/>
          <a:pathLst>
            <a:path>
              <a:moveTo>
                <a:pt x="0" y="8129"/>
              </a:moveTo>
              <a:lnTo>
                <a:pt x="1133931"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1456" y="2287276"/>
        <a:ext cx="56696" cy="56696"/>
      </dsp:txXfrm>
    </dsp:sp>
    <dsp:sp modelId="{913AAEF0-3D05-4BEE-B8A3-6B0402B2B440}">
      <dsp:nvSpPr>
        <dsp:cNvPr id="0" name=""/>
        <dsp:cNvSpPr/>
      </dsp:nvSpPr>
      <dsp:spPr>
        <a:xfrm>
          <a:off x="3826593" y="2142576"/>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2</a:t>
          </a:r>
          <a:endParaRPr lang="en-US" sz="1700" kern="1200" baseline="-25000" dirty="0"/>
        </a:p>
      </dsp:txBody>
      <dsp:txXfrm>
        <a:off x="3835645" y="2151628"/>
        <a:ext cx="290956" cy="356305"/>
      </dsp:txXfrm>
    </dsp:sp>
    <dsp:sp modelId="{FD85B2EB-CA5C-49B5-A4F5-A79570E236A0}">
      <dsp:nvSpPr>
        <dsp:cNvPr id="0" name=""/>
        <dsp:cNvSpPr/>
      </dsp:nvSpPr>
      <dsp:spPr>
        <a:xfrm rot="130809">
          <a:off x="4135572" y="2325966"/>
          <a:ext cx="226860" cy="16259"/>
        </a:xfrm>
        <a:custGeom>
          <a:avLst/>
          <a:gdLst/>
          <a:ahLst/>
          <a:cxnLst/>
          <a:rect l="0" t="0" r="0" b="0"/>
          <a:pathLst>
            <a:path>
              <a:moveTo>
                <a:pt x="0" y="8129"/>
              </a:moveTo>
              <a:lnTo>
                <a:pt x="226860"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3330" y="2328425"/>
        <a:ext cx="11343" cy="11343"/>
      </dsp:txXfrm>
    </dsp:sp>
    <dsp:sp modelId="{9936F59D-9A3A-4241-BC4D-66D3C8E1B271}">
      <dsp:nvSpPr>
        <dsp:cNvPr id="0" name=""/>
        <dsp:cNvSpPr/>
      </dsp:nvSpPr>
      <dsp:spPr>
        <a:xfrm>
          <a:off x="4362350" y="2151206"/>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E</a:t>
          </a:r>
          <a:endParaRPr lang="en-US" sz="1700" kern="1200" baseline="-25000" dirty="0"/>
        </a:p>
      </dsp:txBody>
      <dsp:txXfrm>
        <a:off x="4371402" y="2160258"/>
        <a:ext cx="290956" cy="356305"/>
      </dsp:txXfrm>
    </dsp:sp>
    <dsp:sp modelId="{32076BE0-816C-41CC-97CA-0AF3444842D2}">
      <dsp:nvSpPr>
        <dsp:cNvPr id="0" name=""/>
        <dsp:cNvSpPr/>
      </dsp:nvSpPr>
      <dsp:spPr>
        <a:xfrm rot="4114053">
          <a:off x="1572257" y="2470344"/>
          <a:ext cx="544804" cy="16259"/>
        </a:xfrm>
        <a:custGeom>
          <a:avLst/>
          <a:gdLst/>
          <a:ahLst/>
          <a:cxnLst/>
          <a:rect l="0" t="0" r="0" b="0"/>
          <a:pathLst>
            <a:path>
              <a:moveTo>
                <a:pt x="0" y="8129"/>
              </a:moveTo>
              <a:lnTo>
                <a:pt x="544804"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1039" y="2464854"/>
        <a:ext cx="27240" cy="27240"/>
      </dsp:txXfrm>
    </dsp:sp>
    <dsp:sp modelId="{9F56D6E5-D9CF-4398-ABAB-95120F1C16B5}">
      <dsp:nvSpPr>
        <dsp:cNvPr id="0" name=""/>
        <dsp:cNvSpPr/>
      </dsp:nvSpPr>
      <dsp:spPr>
        <a:xfrm>
          <a:off x="1944196" y="2544834"/>
          <a:ext cx="748819" cy="374409"/>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r>
            <a:rPr lang="nl-NL" sz="1700" kern="1200" baseline="-25000" dirty="0"/>
            <a:t>1</a:t>
          </a:r>
          <a:endParaRPr lang="en-US" sz="1700" kern="1200" baseline="-25000" dirty="0"/>
        </a:p>
      </dsp:txBody>
      <dsp:txXfrm>
        <a:off x="1955162" y="2555800"/>
        <a:ext cx="726887" cy="352477"/>
      </dsp:txXfrm>
    </dsp:sp>
    <dsp:sp modelId="{29B12E1C-40C3-457B-8A52-CF99C4A75B19}">
      <dsp:nvSpPr>
        <dsp:cNvPr id="0" name=""/>
        <dsp:cNvSpPr/>
      </dsp:nvSpPr>
      <dsp:spPr>
        <a:xfrm rot="21475719">
          <a:off x="2692772" y="2710446"/>
          <a:ext cx="745008" cy="16259"/>
        </a:xfrm>
        <a:custGeom>
          <a:avLst/>
          <a:gdLst/>
          <a:ahLst/>
          <a:cxnLst/>
          <a:rect l="0" t="0" r="0" b="0"/>
          <a:pathLst>
            <a:path>
              <a:moveTo>
                <a:pt x="0" y="8129"/>
              </a:moveTo>
              <a:lnTo>
                <a:pt x="74500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6651" y="2699950"/>
        <a:ext cx="37250" cy="37250"/>
      </dsp:txXfrm>
    </dsp:sp>
    <dsp:sp modelId="{3256BFE9-2416-4D94-827A-864C484A1894}">
      <dsp:nvSpPr>
        <dsp:cNvPr id="0" name=""/>
        <dsp:cNvSpPr/>
      </dsp:nvSpPr>
      <dsp:spPr>
        <a:xfrm>
          <a:off x="3437537" y="2517907"/>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1</a:t>
          </a:r>
          <a:endParaRPr lang="en-US" sz="1700" kern="1200" baseline="-25000" dirty="0"/>
        </a:p>
      </dsp:txBody>
      <dsp:txXfrm>
        <a:off x="3446589" y="2526959"/>
        <a:ext cx="290956" cy="35630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753054" y="1720387"/>
          <a:ext cx="598222" cy="299111"/>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2p</a:t>
          </a:r>
          <a:r>
            <a:rPr lang="nl-NL" sz="1300" kern="1200" baseline="30000" dirty="0"/>
            <a:t>5</a:t>
          </a:r>
          <a:r>
            <a:rPr lang="nl-NL" sz="1300" kern="1200" dirty="0"/>
            <a:t>3d</a:t>
          </a:r>
          <a:r>
            <a:rPr lang="nl-NL" sz="1300" kern="1200" baseline="30000" dirty="0"/>
            <a:t>1</a:t>
          </a:r>
          <a:endParaRPr lang="en-US" sz="1300" kern="1200" baseline="30000" dirty="0"/>
        </a:p>
      </dsp:txBody>
      <dsp:txXfrm>
        <a:off x="761815" y="1729148"/>
        <a:ext cx="580700" cy="281589"/>
      </dsp:txXfrm>
    </dsp:sp>
    <dsp:sp modelId="{BE4B0C8F-4B48-4E95-AD34-85D6C5A1510A}">
      <dsp:nvSpPr>
        <dsp:cNvPr id="0" name=""/>
        <dsp:cNvSpPr/>
      </dsp:nvSpPr>
      <dsp:spPr>
        <a:xfrm rot="16675244">
          <a:off x="602693" y="1003407"/>
          <a:ext cx="1736455" cy="13183"/>
        </a:xfrm>
        <a:custGeom>
          <a:avLst/>
          <a:gdLst/>
          <a:ahLst/>
          <a:cxnLst/>
          <a:rect l="0" t="0" r="0" b="0"/>
          <a:pathLst>
            <a:path>
              <a:moveTo>
                <a:pt x="0" y="6591"/>
              </a:moveTo>
              <a:lnTo>
                <a:pt x="1736455"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27510" y="966587"/>
        <a:ext cx="86822" cy="86822"/>
      </dsp:txXfrm>
    </dsp:sp>
    <dsp:sp modelId="{A525055E-80E3-4E77-BB12-E6F773C2CD22}">
      <dsp:nvSpPr>
        <dsp:cNvPr id="0" name=""/>
        <dsp:cNvSpPr/>
      </dsp:nvSpPr>
      <dsp:spPr>
        <a:xfrm>
          <a:off x="1590566" y="498"/>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P</a:t>
          </a:r>
          <a:endParaRPr lang="en-US" sz="1300" kern="1200" dirty="0"/>
        </a:p>
      </dsp:txBody>
      <dsp:txXfrm>
        <a:off x="1599327" y="9259"/>
        <a:ext cx="580700" cy="281589"/>
      </dsp:txXfrm>
    </dsp:sp>
    <dsp:sp modelId="{B22878A4-E944-4AA5-AC47-7C227623FFD1}">
      <dsp:nvSpPr>
        <dsp:cNvPr id="0" name=""/>
        <dsp:cNvSpPr/>
      </dsp:nvSpPr>
      <dsp:spPr>
        <a:xfrm rot="1236992">
          <a:off x="2184838" y="165182"/>
          <a:ext cx="123369" cy="13183"/>
        </a:xfrm>
        <a:custGeom>
          <a:avLst/>
          <a:gdLst/>
          <a:ahLst/>
          <a:cxnLst/>
          <a:rect l="0" t="0" r="0" b="0"/>
          <a:pathLst>
            <a:path>
              <a:moveTo>
                <a:pt x="0" y="6591"/>
              </a:moveTo>
              <a:lnTo>
                <a:pt x="12336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3438" y="168689"/>
        <a:ext cx="6168" cy="6168"/>
      </dsp:txXfrm>
    </dsp:sp>
    <dsp:sp modelId="{174E5DBA-421C-43CE-8007-51C8F2B1A439}">
      <dsp:nvSpPr>
        <dsp:cNvPr id="0" name=""/>
        <dsp:cNvSpPr/>
      </dsp:nvSpPr>
      <dsp:spPr>
        <a:xfrm>
          <a:off x="2304257" y="43938"/>
          <a:ext cx="598222" cy="299111"/>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P</a:t>
          </a:r>
          <a:r>
            <a:rPr lang="nl-NL" sz="1300" kern="1200" baseline="-25000" dirty="0"/>
            <a:t>1</a:t>
          </a:r>
          <a:endParaRPr lang="en-US" sz="1300" kern="1200" baseline="-25000" dirty="0"/>
        </a:p>
      </dsp:txBody>
      <dsp:txXfrm>
        <a:off x="2313018" y="52699"/>
        <a:ext cx="580700" cy="281589"/>
      </dsp:txXfrm>
    </dsp:sp>
    <dsp:sp modelId="{49A3C2A6-B817-4F56-94AA-4E158689E3AD}">
      <dsp:nvSpPr>
        <dsp:cNvPr id="0" name=""/>
        <dsp:cNvSpPr/>
      </dsp:nvSpPr>
      <dsp:spPr>
        <a:xfrm rot="21514531">
          <a:off x="2902349" y="176403"/>
          <a:ext cx="844657" cy="13183"/>
        </a:xfrm>
        <a:custGeom>
          <a:avLst/>
          <a:gdLst/>
          <a:ahLst/>
          <a:cxnLst/>
          <a:rect l="0" t="0" r="0" b="0"/>
          <a:pathLst>
            <a:path>
              <a:moveTo>
                <a:pt x="0" y="6591"/>
              </a:moveTo>
              <a:lnTo>
                <a:pt x="84465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3561" y="161878"/>
        <a:ext cx="42232" cy="42232"/>
      </dsp:txXfrm>
    </dsp:sp>
    <dsp:sp modelId="{28D8A5F9-F8E6-4816-BF11-10DBF157B233}">
      <dsp:nvSpPr>
        <dsp:cNvPr id="0" name=""/>
        <dsp:cNvSpPr/>
      </dsp:nvSpPr>
      <dsp:spPr>
        <a:xfrm>
          <a:off x="3746876" y="22940"/>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54108" y="30172"/>
        <a:ext cx="232440" cy="284647"/>
      </dsp:txXfrm>
    </dsp:sp>
    <dsp:sp modelId="{6E920E4F-CDA2-4486-B606-4EB43E565F68}">
      <dsp:nvSpPr>
        <dsp:cNvPr id="0" name=""/>
        <dsp:cNvSpPr/>
      </dsp:nvSpPr>
      <dsp:spPr>
        <a:xfrm rot="16791948">
          <a:off x="772639" y="1175395"/>
          <a:ext cx="1396564" cy="13183"/>
        </a:xfrm>
        <a:custGeom>
          <a:avLst/>
          <a:gdLst/>
          <a:ahLst/>
          <a:cxnLst/>
          <a:rect l="0" t="0" r="0" b="0"/>
          <a:pathLst>
            <a:path>
              <a:moveTo>
                <a:pt x="0" y="6591"/>
              </a:moveTo>
              <a:lnTo>
                <a:pt x="1396564"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36007" y="1147073"/>
        <a:ext cx="69828" cy="69828"/>
      </dsp:txXfrm>
    </dsp:sp>
    <dsp:sp modelId="{10A9CC70-7E08-47D7-9DF8-3F77C1EB5032}">
      <dsp:nvSpPr>
        <dsp:cNvPr id="0" name=""/>
        <dsp:cNvSpPr/>
      </dsp:nvSpPr>
      <dsp:spPr>
        <a:xfrm>
          <a:off x="1590566" y="344476"/>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D</a:t>
          </a:r>
          <a:endParaRPr lang="en-US" sz="1300" kern="1200" dirty="0"/>
        </a:p>
      </dsp:txBody>
      <dsp:txXfrm>
        <a:off x="1599327" y="353237"/>
        <a:ext cx="580700" cy="281589"/>
      </dsp:txXfrm>
    </dsp:sp>
    <dsp:sp modelId="{B38BFFE3-546E-4995-B6FF-14FEBA1D14A7}">
      <dsp:nvSpPr>
        <dsp:cNvPr id="0" name=""/>
        <dsp:cNvSpPr/>
      </dsp:nvSpPr>
      <dsp:spPr>
        <a:xfrm rot="321274">
          <a:off x="2188531" y="492942"/>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496586"/>
        <a:ext cx="5896" cy="5896"/>
      </dsp:txXfrm>
    </dsp:sp>
    <dsp:sp modelId="{52D0533B-D696-4819-86F4-11CE1590F981}">
      <dsp:nvSpPr>
        <dsp:cNvPr id="0" name=""/>
        <dsp:cNvSpPr/>
      </dsp:nvSpPr>
      <dsp:spPr>
        <a:xfrm>
          <a:off x="2306195" y="355480"/>
          <a:ext cx="598222" cy="29911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D</a:t>
          </a:r>
          <a:r>
            <a:rPr lang="nl-NL" sz="1300" kern="1200" baseline="-25000" dirty="0"/>
            <a:t>2</a:t>
          </a:r>
          <a:endParaRPr lang="en-US" sz="1300" kern="1200" baseline="-25000" dirty="0"/>
        </a:p>
      </dsp:txBody>
      <dsp:txXfrm>
        <a:off x="2314956" y="364241"/>
        <a:ext cx="580700" cy="281589"/>
      </dsp:txXfrm>
    </dsp:sp>
    <dsp:sp modelId="{11013F97-1576-4464-8C32-E4D5DC855403}">
      <dsp:nvSpPr>
        <dsp:cNvPr id="0" name=""/>
        <dsp:cNvSpPr/>
      </dsp:nvSpPr>
      <dsp:spPr>
        <a:xfrm rot="35582">
          <a:off x="2904386" y="504510"/>
          <a:ext cx="1172136" cy="13183"/>
        </a:xfrm>
        <a:custGeom>
          <a:avLst/>
          <a:gdLst/>
          <a:ahLst/>
          <a:cxnLst/>
          <a:rect l="0" t="0" r="0" b="0"/>
          <a:pathLst>
            <a:path>
              <a:moveTo>
                <a:pt x="0" y="6591"/>
              </a:moveTo>
              <a:lnTo>
                <a:pt x="117213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1151" y="481798"/>
        <a:ext cx="58606" cy="58606"/>
      </dsp:txXfrm>
    </dsp:sp>
    <dsp:sp modelId="{86FD77AB-1E35-4D6B-9ED2-790500119FF6}">
      <dsp:nvSpPr>
        <dsp:cNvPr id="0" name=""/>
        <dsp:cNvSpPr/>
      </dsp:nvSpPr>
      <dsp:spPr>
        <a:xfrm>
          <a:off x="4076491" y="367612"/>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3" y="374844"/>
        <a:ext cx="232440" cy="284647"/>
      </dsp:txXfrm>
    </dsp:sp>
    <dsp:sp modelId="{18E24EDF-9538-4BAE-9847-1610BDAC2757}">
      <dsp:nvSpPr>
        <dsp:cNvPr id="0" name=""/>
        <dsp:cNvSpPr/>
      </dsp:nvSpPr>
      <dsp:spPr>
        <a:xfrm rot="655455">
          <a:off x="4322950" y="515233"/>
          <a:ext cx="49149" cy="13183"/>
        </a:xfrm>
        <a:custGeom>
          <a:avLst/>
          <a:gdLst/>
          <a:ahLst/>
          <a:cxnLst/>
          <a:rect l="0" t="0" r="0" b="0"/>
          <a:pathLst>
            <a:path>
              <a:moveTo>
                <a:pt x="0" y="6591"/>
              </a:moveTo>
              <a:lnTo>
                <a:pt x="491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296" y="520596"/>
        <a:ext cx="2457" cy="2457"/>
      </dsp:txXfrm>
    </dsp:sp>
    <dsp:sp modelId="{23704760-A969-45FB-9ED5-10D8EF1A5321}">
      <dsp:nvSpPr>
        <dsp:cNvPr id="0" name=""/>
        <dsp:cNvSpPr/>
      </dsp:nvSpPr>
      <dsp:spPr>
        <a:xfrm>
          <a:off x="4371654" y="376926"/>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384158"/>
        <a:ext cx="232440" cy="284647"/>
      </dsp:txXfrm>
    </dsp:sp>
    <dsp:sp modelId="{28D3D173-9C1C-4CD0-9F5A-66116336EF5C}">
      <dsp:nvSpPr>
        <dsp:cNvPr id="0" name=""/>
        <dsp:cNvSpPr/>
      </dsp:nvSpPr>
      <dsp:spPr>
        <a:xfrm rot="16983315">
          <a:off x="941264" y="1347384"/>
          <a:ext cx="1059314" cy="13183"/>
        </a:xfrm>
        <a:custGeom>
          <a:avLst/>
          <a:gdLst/>
          <a:ahLst/>
          <a:cxnLst/>
          <a:rect l="0" t="0" r="0" b="0"/>
          <a:pathLst>
            <a:path>
              <a:moveTo>
                <a:pt x="0" y="6591"/>
              </a:moveTo>
              <a:lnTo>
                <a:pt x="1059314"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44438" y="1327493"/>
        <a:ext cx="52965" cy="52965"/>
      </dsp:txXfrm>
    </dsp:sp>
    <dsp:sp modelId="{574987DB-E2D3-4AC0-968E-070B2EE60C62}">
      <dsp:nvSpPr>
        <dsp:cNvPr id="0" name=""/>
        <dsp:cNvSpPr/>
      </dsp:nvSpPr>
      <dsp:spPr>
        <a:xfrm>
          <a:off x="1590566" y="688454"/>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F</a:t>
          </a:r>
          <a:endParaRPr lang="en-US" sz="1300" kern="1200" dirty="0"/>
        </a:p>
      </dsp:txBody>
      <dsp:txXfrm>
        <a:off x="1599327" y="697215"/>
        <a:ext cx="580700" cy="281589"/>
      </dsp:txXfrm>
    </dsp:sp>
    <dsp:sp modelId="{6D46E4D6-224D-463B-B7C2-CEB80F090A6D}">
      <dsp:nvSpPr>
        <dsp:cNvPr id="0" name=""/>
        <dsp:cNvSpPr/>
      </dsp:nvSpPr>
      <dsp:spPr>
        <a:xfrm rot="321274">
          <a:off x="2188531" y="836920"/>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840564"/>
        <a:ext cx="5896" cy="5896"/>
      </dsp:txXfrm>
    </dsp:sp>
    <dsp:sp modelId="{BC1690DF-C3EC-4E83-9466-C968988466AA}">
      <dsp:nvSpPr>
        <dsp:cNvPr id="0" name=""/>
        <dsp:cNvSpPr/>
      </dsp:nvSpPr>
      <dsp:spPr>
        <a:xfrm>
          <a:off x="2306195" y="699458"/>
          <a:ext cx="598222" cy="29911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1</a:t>
          </a:r>
          <a:r>
            <a:rPr lang="nl-NL" sz="1300" kern="1200" dirty="0"/>
            <a:t>F</a:t>
          </a:r>
          <a:r>
            <a:rPr lang="nl-NL" sz="1300" kern="1200" baseline="-25000" dirty="0"/>
            <a:t>3</a:t>
          </a:r>
          <a:endParaRPr lang="en-US" sz="1300" kern="1200" baseline="-25000" dirty="0"/>
        </a:p>
      </dsp:txBody>
      <dsp:txXfrm>
        <a:off x="2314956" y="708219"/>
        <a:ext cx="580700" cy="281589"/>
      </dsp:txXfrm>
    </dsp:sp>
    <dsp:sp modelId="{0B591C63-88E8-4D50-B354-145D4512BE43}">
      <dsp:nvSpPr>
        <dsp:cNvPr id="0" name=""/>
        <dsp:cNvSpPr/>
      </dsp:nvSpPr>
      <dsp:spPr>
        <a:xfrm rot="123117">
          <a:off x="2904237" y="852535"/>
          <a:ext cx="564880" cy="13183"/>
        </a:xfrm>
        <a:custGeom>
          <a:avLst/>
          <a:gdLst/>
          <a:ahLst/>
          <a:cxnLst/>
          <a:rect l="0" t="0" r="0" b="0"/>
          <a:pathLst>
            <a:path>
              <a:moveTo>
                <a:pt x="0" y="6591"/>
              </a:moveTo>
              <a:lnTo>
                <a:pt x="56488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2555" y="845005"/>
        <a:ext cx="28244" cy="28244"/>
      </dsp:txXfrm>
    </dsp:sp>
    <dsp:sp modelId="{F809AA6D-0CD2-4A9E-BE01-5FD2741077FC}">
      <dsp:nvSpPr>
        <dsp:cNvPr id="0" name=""/>
        <dsp:cNvSpPr/>
      </dsp:nvSpPr>
      <dsp:spPr>
        <a:xfrm>
          <a:off x="3468936" y="719684"/>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2</a:t>
          </a:r>
          <a:endParaRPr lang="en-US" sz="1300" kern="1200" baseline="-25000" dirty="0"/>
        </a:p>
      </dsp:txBody>
      <dsp:txXfrm>
        <a:off x="3476168" y="726916"/>
        <a:ext cx="232440" cy="284647"/>
      </dsp:txXfrm>
    </dsp:sp>
    <dsp:sp modelId="{FDB035AF-EF02-46FC-ACF6-FDA22F996CF1}">
      <dsp:nvSpPr>
        <dsp:cNvPr id="0" name=""/>
        <dsp:cNvSpPr/>
      </dsp:nvSpPr>
      <dsp:spPr>
        <a:xfrm rot="972939">
          <a:off x="3715198" y="867160"/>
          <a:ext cx="32315" cy="13183"/>
        </a:xfrm>
        <a:custGeom>
          <a:avLst/>
          <a:gdLst/>
          <a:ahLst/>
          <a:cxnLst/>
          <a:rect l="0" t="0" r="0" b="0"/>
          <a:pathLst>
            <a:path>
              <a:moveTo>
                <a:pt x="0" y="6591"/>
              </a:moveTo>
              <a:lnTo>
                <a:pt x="3231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0548" y="872944"/>
        <a:ext cx="1615" cy="1615"/>
      </dsp:txXfrm>
    </dsp:sp>
    <dsp:sp modelId="{AF855EAC-399E-4ABC-9AA3-E94BE39F0826}">
      <dsp:nvSpPr>
        <dsp:cNvPr id="0" name=""/>
        <dsp:cNvSpPr/>
      </dsp:nvSpPr>
      <dsp:spPr>
        <a:xfrm>
          <a:off x="3746870" y="728708"/>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54102" y="735940"/>
        <a:ext cx="232440" cy="284647"/>
      </dsp:txXfrm>
    </dsp:sp>
    <dsp:sp modelId="{996918DF-FC70-4157-A568-56FFE69AEB33}">
      <dsp:nvSpPr>
        <dsp:cNvPr id="0" name=""/>
        <dsp:cNvSpPr/>
      </dsp:nvSpPr>
      <dsp:spPr>
        <a:xfrm rot="67509">
          <a:off x="3993768" y="872315"/>
          <a:ext cx="65500" cy="13183"/>
        </a:xfrm>
        <a:custGeom>
          <a:avLst/>
          <a:gdLst/>
          <a:ahLst/>
          <a:cxnLst/>
          <a:rect l="0" t="0" r="0" b="0"/>
          <a:pathLst>
            <a:path>
              <a:moveTo>
                <a:pt x="0" y="6591"/>
              </a:moveTo>
              <a:lnTo>
                <a:pt x="6550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4881" y="877269"/>
        <a:ext cx="3275" cy="3275"/>
      </dsp:txXfrm>
    </dsp:sp>
    <dsp:sp modelId="{07552DB2-1FFD-496E-85CD-F1AE7616364F}">
      <dsp:nvSpPr>
        <dsp:cNvPr id="0" name=""/>
        <dsp:cNvSpPr/>
      </dsp:nvSpPr>
      <dsp:spPr>
        <a:xfrm>
          <a:off x="4059262" y="729994"/>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66494" y="737226"/>
        <a:ext cx="232440" cy="284647"/>
      </dsp:txXfrm>
    </dsp:sp>
    <dsp:sp modelId="{9A633CD4-F8EB-47D3-8A19-0346A283C95E}">
      <dsp:nvSpPr>
        <dsp:cNvPr id="0" name=""/>
        <dsp:cNvSpPr/>
      </dsp:nvSpPr>
      <dsp:spPr>
        <a:xfrm rot="18289469">
          <a:off x="1261410" y="1691362"/>
          <a:ext cx="419022" cy="13183"/>
        </a:xfrm>
        <a:custGeom>
          <a:avLst/>
          <a:gdLst/>
          <a:ahLst/>
          <a:cxnLst/>
          <a:rect l="0" t="0" r="0" b="0"/>
          <a:pathLst>
            <a:path>
              <a:moveTo>
                <a:pt x="0" y="6591"/>
              </a:moveTo>
              <a:lnTo>
                <a:pt x="419022"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0446" y="1687479"/>
        <a:ext cx="20951" cy="20951"/>
      </dsp:txXfrm>
    </dsp:sp>
    <dsp:sp modelId="{D9A95E16-EFFB-4C5D-9186-A33EBEF1B645}">
      <dsp:nvSpPr>
        <dsp:cNvPr id="0" name=""/>
        <dsp:cNvSpPr/>
      </dsp:nvSpPr>
      <dsp:spPr>
        <a:xfrm>
          <a:off x="1590566" y="1376410"/>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endParaRPr lang="en-US" sz="1300" kern="1200" dirty="0"/>
        </a:p>
      </dsp:txBody>
      <dsp:txXfrm>
        <a:off x="1599327" y="1385171"/>
        <a:ext cx="580700" cy="281589"/>
      </dsp:txXfrm>
    </dsp:sp>
    <dsp:sp modelId="{1C75592D-0442-4FB6-8C0A-AB674BA0A542}">
      <dsp:nvSpPr>
        <dsp:cNvPr id="0" name=""/>
        <dsp:cNvSpPr/>
      </dsp:nvSpPr>
      <dsp:spPr>
        <a:xfrm rot="17426691">
          <a:off x="2071343" y="1350251"/>
          <a:ext cx="360982" cy="13183"/>
        </a:xfrm>
        <a:custGeom>
          <a:avLst/>
          <a:gdLst/>
          <a:ahLst/>
          <a:cxnLst/>
          <a:rect l="0" t="0" r="0" b="0"/>
          <a:pathLst>
            <a:path>
              <a:moveTo>
                <a:pt x="0" y="6591"/>
              </a:moveTo>
              <a:lnTo>
                <a:pt x="36098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2810" y="1347819"/>
        <a:ext cx="18049" cy="18049"/>
      </dsp:txXfrm>
    </dsp:sp>
    <dsp:sp modelId="{F4FB4A4A-70D0-4CC2-B013-752F1F77DC96}">
      <dsp:nvSpPr>
        <dsp:cNvPr id="0" name=""/>
        <dsp:cNvSpPr/>
      </dsp:nvSpPr>
      <dsp:spPr>
        <a:xfrm>
          <a:off x="2314881" y="1038166"/>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r>
            <a:rPr lang="nl-NL" sz="1300" kern="1200" baseline="-25000" dirty="0"/>
            <a:t>2</a:t>
          </a:r>
          <a:endParaRPr lang="en-US" sz="1300" kern="1200" baseline="-25000" dirty="0"/>
        </a:p>
      </dsp:txBody>
      <dsp:txXfrm>
        <a:off x="2323642" y="1046927"/>
        <a:ext cx="580700" cy="281589"/>
      </dsp:txXfrm>
    </dsp:sp>
    <dsp:sp modelId="{3CC7D2F2-8F2F-4096-8B2C-08A1AEF50DCD}">
      <dsp:nvSpPr>
        <dsp:cNvPr id="0" name=""/>
        <dsp:cNvSpPr/>
      </dsp:nvSpPr>
      <dsp:spPr>
        <a:xfrm rot="138717">
          <a:off x="2912630" y="1204614"/>
          <a:ext cx="1164334" cy="13183"/>
        </a:xfrm>
        <a:custGeom>
          <a:avLst/>
          <a:gdLst/>
          <a:ahLst/>
          <a:cxnLst/>
          <a:rect l="0" t="0" r="0" b="0"/>
          <a:pathLst>
            <a:path>
              <a:moveTo>
                <a:pt x="0" y="6591"/>
              </a:moveTo>
              <a:lnTo>
                <a:pt x="116433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5689" y="1182098"/>
        <a:ext cx="58216" cy="58216"/>
      </dsp:txXfrm>
    </dsp:sp>
    <dsp:sp modelId="{69B9C8B2-D244-49DA-87E6-7512E24533B3}">
      <dsp:nvSpPr>
        <dsp:cNvPr id="0" name=""/>
        <dsp:cNvSpPr/>
      </dsp:nvSpPr>
      <dsp:spPr>
        <a:xfrm>
          <a:off x="4076491" y="1085135"/>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3" y="1092367"/>
        <a:ext cx="232440" cy="284647"/>
      </dsp:txXfrm>
    </dsp:sp>
    <dsp:sp modelId="{15044945-9CB2-4F0C-93E6-A4A2D864587E}">
      <dsp:nvSpPr>
        <dsp:cNvPr id="0" name=""/>
        <dsp:cNvSpPr/>
      </dsp:nvSpPr>
      <dsp:spPr>
        <a:xfrm rot="655455">
          <a:off x="4322950" y="1232756"/>
          <a:ext cx="49149" cy="13183"/>
        </a:xfrm>
        <a:custGeom>
          <a:avLst/>
          <a:gdLst/>
          <a:ahLst/>
          <a:cxnLst/>
          <a:rect l="0" t="0" r="0" b="0"/>
          <a:pathLst>
            <a:path>
              <a:moveTo>
                <a:pt x="0" y="6591"/>
              </a:moveTo>
              <a:lnTo>
                <a:pt x="491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296" y="1238119"/>
        <a:ext cx="2457" cy="2457"/>
      </dsp:txXfrm>
    </dsp:sp>
    <dsp:sp modelId="{8C559F55-6A4D-4687-85DD-662AA2B9ECA4}">
      <dsp:nvSpPr>
        <dsp:cNvPr id="0" name=""/>
        <dsp:cNvSpPr/>
      </dsp:nvSpPr>
      <dsp:spPr>
        <a:xfrm>
          <a:off x="4371654" y="109444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1101681"/>
        <a:ext cx="232440" cy="284647"/>
      </dsp:txXfrm>
    </dsp:sp>
    <dsp:sp modelId="{E5854EE2-7F23-41A1-8D19-B44CF92141D9}">
      <dsp:nvSpPr>
        <dsp:cNvPr id="0" name=""/>
        <dsp:cNvSpPr/>
      </dsp:nvSpPr>
      <dsp:spPr>
        <a:xfrm rot="321274">
          <a:off x="2188531" y="1524876"/>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1528519"/>
        <a:ext cx="5896" cy="5896"/>
      </dsp:txXfrm>
    </dsp:sp>
    <dsp:sp modelId="{92B162B8-D83F-46F0-AC04-A697EE50FBD0}">
      <dsp:nvSpPr>
        <dsp:cNvPr id="0" name=""/>
        <dsp:cNvSpPr/>
      </dsp:nvSpPr>
      <dsp:spPr>
        <a:xfrm>
          <a:off x="2306195" y="1387414"/>
          <a:ext cx="598222" cy="299111"/>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r>
            <a:rPr lang="nl-NL" sz="1300" kern="1200" baseline="-25000" dirty="0"/>
            <a:t>1</a:t>
          </a:r>
          <a:endParaRPr lang="en-US" sz="1300" kern="1200" baseline="-25000" dirty="0"/>
        </a:p>
      </dsp:txBody>
      <dsp:txXfrm>
        <a:off x="2314956" y="1396175"/>
        <a:ext cx="580700" cy="281589"/>
      </dsp:txXfrm>
    </dsp:sp>
    <dsp:sp modelId="{AE96A882-DF13-4857-90E2-7435CC5379ED}">
      <dsp:nvSpPr>
        <dsp:cNvPr id="0" name=""/>
        <dsp:cNvSpPr/>
      </dsp:nvSpPr>
      <dsp:spPr>
        <a:xfrm rot="112044">
          <a:off x="2904194" y="1544111"/>
          <a:ext cx="842906" cy="13183"/>
        </a:xfrm>
        <a:custGeom>
          <a:avLst/>
          <a:gdLst/>
          <a:ahLst/>
          <a:cxnLst/>
          <a:rect l="0" t="0" r="0" b="0"/>
          <a:pathLst>
            <a:path>
              <a:moveTo>
                <a:pt x="0" y="6591"/>
              </a:moveTo>
              <a:lnTo>
                <a:pt x="84290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574" y="1529631"/>
        <a:ext cx="42145" cy="42145"/>
      </dsp:txXfrm>
    </dsp:sp>
    <dsp:sp modelId="{75C3ECB2-D843-400D-942E-D1EE7EDAAE1F}">
      <dsp:nvSpPr>
        <dsp:cNvPr id="0" name=""/>
        <dsp:cNvSpPr/>
      </dsp:nvSpPr>
      <dsp:spPr>
        <a:xfrm>
          <a:off x="3746876" y="1414881"/>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54108" y="1422113"/>
        <a:ext cx="232440" cy="284647"/>
      </dsp:txXfrm>
    </dsp:sp>
    <dsp:sp modelId="{7B937CF4-DAD6-4BFE-9A15-D270823C74DD}">
      <dsp:nvSpPr>
        <dsp:cNvPr id="0" name=""/>
        <dsp:cNvSpPr/>
      </dsp:nvSpPr>
      <dsp:spPr>
        <a:xfrm rot="4431525">
          <a:off x="2056452" y="1695441"/>
          <a:ext cx="366585" cy="13183"/>
        </a:xfrm>
        <a:custGeom>
          <a:avLst/>
          <a:gdLst/>
          <a:ahLst/>
          <a:cxnLst/>
          <a:rect l="0" t="0" r="0" b="0"/>
          <a:pathLst>
            <a:path>
              <a:moveTo>
                <a:pt x="0" y="6591"/>
              </a:moveTo>
              <a:lnTo>
                <a:pt x="36658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580" y="1692868"/>
        <a:ext cx="18329" cy="18329"/>
      </dsp:txXfrm>
    </dsp:sp>
    <dsp:sp modelId="{E2ECA88E-6364-4474-BDA7-2FA0511F9EEF}">
      <dsp:nvSpPr>
        <dsp:cNvPr id="0" name=""/>
        <dsp:cNvSpPr/>
      </dsp:nvSpPr>
      <dsp:spPr>
        <a:xfrm>
          <a:off x="2290701" y="1728544"/>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P</a:t>
          </a:r>
          <a:r>
            <a:rPr lang="nl-NL" sz="1300" kern="1200" baseline="-25000" dirty="0"/>
            <a:t>0</a:t>
          </a:r>
          <a:endParaRPr lang="en-US" sz="1300" kern="1200" baseline="-25000" dirty="0"/>
        </a:p>
      </dsp:txBody>
      <dsp:txXfrm>
        <a:off x="2299462" y="1737305"/>
        <a:ext cx="580700" cy="281589"/>
      </dsp:txXfrm>
    </dsp:sp>
    <dsp:sp modelId="{85803838-EBF8-4CDA-9D12-B8DFEBEB76E5}">
      <dsp:nvSpPr>
        <dsp:cNvPr id="0" name=""/>
        <dsp:cNvSpPr/>
      </dsp:nvSpPr>
      <dsp:spPr>
        <a:xfrm rot="174935">
          <a:off x="2888756" y="1878106"/>
          <a:ext cx="259449" cy="13183"/>
        </a:xfrm>
        <a:custGeom>
          <a:avLst/>
          <a:gdLst/>
          <a:ahLst/>
          <a:cxnLst/>
          <a:rect l="0" t="0" r="0" b="0"/>
          <a:pathLst>
            <a:path>
              <a:moveTo>
                <a:pt x="0" y="6591"/>
              </a:moveTo>
              <a:lnTo>
                <a:pt x="2594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1994" y="1878212"/>
        <a:ext cx="12972" cy="12972"/>
      </dsp:txXfrm>
    </dsp:sp>
    <dsp:sp modelId="{1B2E47E2-3018-4CCF-AEF5-0CF748DE9FFE}">
      <dsp:nvSpPr>
        <dsp:cNvPr id="0" name=""/>
        <dsp:cNvSpPr/>
      </dsp:nvSpPr>
      <dsp:spPr>
        <a:xfrm>
          <a:off x="3148038" y="1741741"/>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1</a:t>
          </a:r>
          <a:endParaRPr lang="en-US" sz="1300" kern="1200" baseline="-25000" dirty="0"/>
        </a:p>
      </dsp:txBody>
      <dsp:txXfrm>
        <a:off x="3155270" y="1748973"/>
        <a:ext cx="232440" cy="284647"/>
      </dsp:txXfrm>
    </dsp:sp>
    <dsp:sp modelId="{97D99FD1-8842-4C9A-851C-20A1A9EACCCA}">
      <dsp:nvSpPr>
        <dsp:cNvPr id="0" name=""/>
        <dsp:cNvSpPr/>
      </dsp:nvSpPr>
      <dsp:spPr>
        <a:xfrm rot="4249260">
          <a:off x="1106730" y="2207329"/>
          <a:ext cx="728383" cy="13183"/>
        </a:xfrm>
        <a:custGeom>
          <a:avLst/>
          <a:gdLst/>
          <a:ahLst/>
          <a:cxnLst/>
          <a:rect l="0" t="0" r="0" b="0"/>
          <a:pathLst>
            <a:path>
              <a:moveTo>
                <a:pt x="0" y="6591"/>
              </a:moveTo>
              <a:lnTo>
                <a:pt x="728383"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2712" y="2195711"/>
        <a:ext cx="36419" cy="36419"/>
      </dsp:txXfrm>
    </dsp:sp>
    <dsp:sp modelId="{C75D79B8-67BF-4904-8914-E0A23181BFAE}">
      <dsp:nvSpPr>
        <dsp:cNvPr id="0" name=""/>
        <dsp:cNvSpPr/>
      </dsp:nvSpPr>
      <dsp:spPr>
        <a:xfrm>
          <a:off x="1590566" y="2408343"/>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endParaRPr lang="en-US" sz="1300" kern="1200" dirty="0"/>
        </a:p>
      </dsp:txBody>
      <dsp:txXfrm>
        <a:off x="1599327" y="2417104"/>
        <a:ext cx="580700" cy="281589"/>
      </dsp:txXfrm>
    </dsp:sp>
    <dsp:sp modelId="{222D2530-B665-40DB-9BB3-02900C494895}">
      <dsp:nvSpPr>
        <dsp:cNvPr id="0" name=""/>
        <dsp:cNvSpPr/>
      </dsp:nvSpPr>
      <dsp:spPr>
        <a:xfrm rot="17365365">
          <a:off x="2070958" y="2384820"/>
          <a:ext cx="353066" cy="13183"/>
        </a:xfrm>
        <a:custGeom>
          <a:avLst/>
          <a:gdLst/>
          <a:ahLst/>
          <a:cxnLst/>
          <a:rect l="0" t="0" r="0" b="0"/>
          <a:pathLst>
            <a:path>
              <a:moveTo>
                <a:pt x="0" y="6591"/>
              </a:moveTo>
              <a:lnTo>
                <a:pt x="35306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8665" y="2382585"/>
        <a:ext cx="17653" cy="17653"/>
      </dsp:txXfrm>
    </dsp:sp>
    <dsp:sp modelId="{D1000099-80EF-41CE-8A76-0B63EE9981B4}">
      <dsp:nvSpPr>
        <dsp:cNvPr id="0" name=""/>
        <dsp:cNvSpPr/>
      </dsp:nvSpPr>
      <dsp:spPr>
        <a:xfrm>
          <a:off x="2306195" y="2075370"/>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r>
            <a:rPr lang="nl-NL" sz="1300" kern="1200" baseline="-25000" dirty="0"/>
            <a:t>3</a:t>
          </a:r>
          <a:endParaRPr lang="en-US" sz="1300" kern="1200" baseline="-25000" dirty="0"/>
        </a:p>
      </dsp:txBody>
      <dsp:txXfrm>
        <a:off x="2314956" y="2084131"/>
        <a:ext cx="580700" cy="281589"/>
      </dsp:txXfrm>
    </dsp:sp>
    <dsp:sp modelId="{04450041-B7D3-48FF-9632-EE0BEC8E3FF0}">
      <dsp:nvSpPr>
        <dsp:cNvPr id="0" name=""/>
        <dsp:cNvSpPr/>
      </dsp:nvSpPr>
      <dsp:spPr>
        <a:xfrm rot="21564227">
          <a:off x="2904402" y="2215396"/>
          <a:ext cx="564549" cy="13183"/>
        </a:xfrm>
        <a:custGeom>
          <a:avLst/>
          <a:gdLst/>
          <a:ahLst/>
          <a:cxnLst/>
          <a:rect l="0" t="0" r="0" b="0"/>
          <a:pathLst>
            <a:path>
              <a:moveTo>
                <a:pt x="0" y="6591"/>
              </a:moveTo>
              <a:lnTo>
                <a:pt x="5645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2563" y="2207874"/>
        <a:ext cx="28227" cy="28227"/>
      </dsp:txXfrm>
    </dsp:sp>
    <dsp:sp modelId="{A7BC0936-1B88-4FA1-A457-B06B9E58522A}">
      <dsp:nvSpPr>
        <dsp:cNvPr id="0" name=""/>
        <dsp:cNvSpPr/>
      </dsp:nvSpPr>
      <dsp:spPr>
        <a:xfrm>
          <a:off x="3468936" y="2069495"/>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2</a:t>
          </a:r>
          <a:endParaRPr lang="en-US" sz="1300" kern="1200" baseline="-25000" dirty="0"/>
        </a:p>
      </dsp:txBody>
      <dsp:txXfrm>
        <a:off x="3476168" y="2076727"/>
        <a:ext cx="232440" cy="284647"/>
      </dsp:txXfrm>
    </dsp:sp>
    <dsp:sp modelId="{B1EF910B-379E-413C-A5B5-C36FA0AC6E5F}">
      <dsp:nvSpPr>
        <dsp:cNvPr id="0" name=""/>
        <dsp:cNvSpPr/>
      </dsp:nvSpPr>
      <dsp:spPr>
        <a:xfrm rot="972939">
          <a:off x="3715198" y="2216971"/>
          <a:ext cx="32315" cy="13183"/>
        </a:xfrm>
        <a:custGeom>
          <a:avLst/>
          <a:gdLst/>
          <a:ahLst/>
          <a:cxnLst/>
          <a:rect l="0" t="0" r="0" b="0"/>
          <a:pathLst>
            <a:path>
              <a:moveTo>
                <a:pt x="0" y="6591"/>
              </a:moveTo>
              <a:lnTo>
                <a:pt x="3231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0548" y="2222755"/>
        <a:ext cx="1615" cy="1615"/>
      </dsp:txXfrm>
    </dsp:sp>
    <dsp:sp modelId="{07B373DA-1686-422F-AF96-E349FDC1C631}">
      <dsp:nvSpPr>
        <dsp:cNvPr id="0" name=""/>
        <dsp:cNvSpPr/>
      </dsp:nvSpPr>
      <dsp:spPr>
        <a:xfrm>
          <a:off x="3746870" y="2078519"/>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54102" y="2085751"/>
        <a:ext cx="232440" cy="284647"/>
      </dsp:txXfrm>
    </dsp:sp>
    <dsp:sp modelId="{07B7FC34-2DC2-40E7-AD2E-86E8B2D68445}">
      <dsp:nvSpPr>
        <dsp:cNvPr id="0" name=""/>
        <dsp:cNvSpPr/>
      </dsp:nvSpPr>
      <dsp:spPr>
        <a:xfrm rot="67509">
          <a:off x="3993768" y="2222126"/>
          <a:ext cx="65500" cy="13183"/>
        </a:xfrm>
        <a:custGeom>
          <a:avLst/>
          <a:gdLst/>
          <a:ahLst/>
          <a:cxnLst/>
          <a:rect l="0" t="0" r="0" b="0"/>
          <a:pathLst>
            <a:path>
              <a:moveTo>
                <a:pt x="0" y="6591"/>
              </a:moveTo>
              <a:lnTo>
                <a:pt x="6550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4881" y="2227080"/>
        <a:ext cx="3275" cy="3275"/>
      </dsp:txXfrm>
    </dsp:sp>
    <dsp:sp modelId="{B9E98BAA-0410-4F22-A434-79790E13E95F}">
      <dsp:nvSpPr>
        <dsp:cNvPr id="0" name=""/>
        <dsp:cNvSpPr/>
      </dsp:nvSpPr>
      <dsp:spPr>
        <a:xfrm>
          <a:off x="4059262" y="2079805"/>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66494" y="2087037"/>
        <a:ext cx="232440" cy="284647"/>
      </dsp:txXfrm>
    </dsp:sp>
    <dsp:sp modelId="{4A67A7D1-0BA6-4E0A-95D7-B8362CE3886C}">
      <dsp:nvSpPr>
        <dsp:cNvPr id="0" name=""/>
        <dsp:cNvSpPr/>
      </dsp:nvSpPr>
      <dsp:spPr>
        <a:xfrm rot="321274">
          <a:off x="2188531" y="2556809"/>
          <a:ext cx="117921" cy="13183"/>
        </a:xfrm>
        <a:custGeom>
          <a:avLst/>
          <a:gdLst/>
          <a:ahLst/>
          <a:cxnLst/>
          <a:rect l="0" t="0" r="0" b="0"/>
          <a:pathLst>
            <a:path>
              <a:moveTo>
                <a:pt x="0" y="6591"/>
              </a:moveTo>
              <a:lnTo>
                <a:pt x="117921"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44544" y="2560453"/>
        <a:ext cx="5896" cy="5896"/>
      </dsp:txXfrm>
    </dsp:sp>
    <dsp:sp modelId="{C588A49C-4EF0-4976-97DD-E4785518A04A}">
      <dsp:nvSpPr>
        <dsp:cNvPr id="0" name=""/>
        <dsp:cNvSpPr/>
      </dsp:nvSpPr>
      <dsp:spPr>
        <a:xfrm>
          <a:off x="2306195" y="2419348"/>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r>
            <a:rPr lang="nl-NL" sz="1300" kern="1200" baseline="-25000" dirty="0"/>
            <a:t>2</a:t>
          </a:r>
          <a:endParaRPr lang="en-US" sz="1300" kern="1200" baseline="-25000" dirty="0"/>
        </a:p>
      </dsp:txBody>
      <dsp:txXfrm>
        <a:off x="2314956" y="2428109"/>
        <a:ext cx="580700" cy="281589"/>
      </dsp:txXfrm>
    </dsp:sp>
    <dsp:sp modelId="{0E4DFCC1-509D-431B-BC08-D474B401DD0D}">
      <dsp:nvSpPr>
        <dsp:cNvPr id="0" name=""/>
        <dsp:cNvSpPr/>
      </dsp:nvSpPr>
      <dsp:spPr>
        <a:xfrm rot="59239">
          <a:off x="2904331" y="2572411"/>
          <a:ext cx="1172247" cy="13183"/>
        </a:xfrm>
        <a:custGeom>
          <a:avLst/>
          <a:gdLst/>
          <a:ahLst/>
          <a:cxnLst/>
          <a:rect l="0" t="0" r="0" b="0"/>
          <a:pathLst>
            <a:path>
              <a:moveTo>
                <a:pt x="0" y="6591"/>
              </a:moveTo>
              <a:lnTo>
                <a:pt x="117224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1148" y="2549696"/>
        <a:ext cx="58612" cy="58612"/>
      </dsp:txXfrm>
    </dsp:sp>
    <dsp:sp modelId="{913AAEF0-3D05-4BEE-B8A3-6B0402B2B440}">
      <dsp:nvSpPr>
        <dsp:cNvPr id="0" name=""/>
        <dsp:cNvSpPr/>
      </dsp:nvSpPr>
      <dsp:spPr>
        <a:xfrm>
          <a:off x="4076491" y="2439547"/>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3" y="2446779"/>
        <a:ext cx="232440" cy="284647"/>
      </dsp:txXfrm>
    </dsp:sp>
    <dsp:sp modelId="{FD85B2EB-CA5C-49B5-A4F5-A79570E236A0}">
      <dsp:nvSpPr>
        <dsp:cNvPr id="0" name=""/>
        <dsp:cNvSpPr/>
      </dsp:nvSpPr>
      <dsp:spPr>
        <a:xfrm rot="655455">
          <a:off x="4322950" y="2587167"/>
          <a:ext cx="49149" cy="13183"/>
        </a:xfrm>
        <a:custGeom>
          <a:avLst/>
          <a:gdLst/>
          <a:ahLst/>
          <a:cxnLst/>
          <a:rect l="0" t="0" r="0" b="0"/>
          <a:pathLst>
            <a:path>
              <a:moveTo>
                <a:pt x="0" y="6591"/>
              </a:moveTo>
              <a:lnTo>
                <a:pt x="491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296" y="2592531"/>
        <a:ext cx="2457" cy="2457"/>
      </dsp:txXfrm>
    </dsp:sp>
    <dsp:sp modelId="{9936F59D-9A3A-4241-BC4D-66D3C8E1B271}">
      <dsp:nvSpPr>
        <dsp:cNvPr id="0" name=""/>
        <dsp:cNvSpPr/>
      </dsp:nvSpPr>
      <dsp:spPr>
        <a:xfrm>
          <a:off x="4371654" y="2448861"/>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2456093"/>
        <a:ext cx="232440" cy="284647"/>
      </dsp:txXfrm>
    </dsp:sp>
    <dsp:sp modelId="{32076BE0-816C-41CC-97CA-0AF3444842D2}">
      <dsp:nvSpPr>
        <dsp:cNvPr id="0" name=""/>
        <dsp:cNvSpPr/>
      </dsp:nvSpPr>
      <dsp:spPr>
        <a:xfrm rot="4301930">
          <a:off x="2060545" y="2728798"/>
          <a:ext cx="373894" cy="13183"/>
        </a:xfrm>
        <a:custGeom>
          <a:avLst/>
          <a:gdLst/>
          <a:ahLst/>
          <a:cxnLst/>
          <a:rect l="0" t="0" r="0" b="0"/>
          <a:pathLst>
            <a:path>
              <a:moveTo>
                <a:pt x="0" y="6591"/>
              </a:moveTo>
              <a:lnTo>
                <a:pt x="37389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8144" y="2726043"/>
        <a:ext cx="18694" cy="18694"/>
      </dsp:txXfrm>
    </dsp:sp>
    <dsp:sp modelId="{9F56D6E5-D9CF-4398-ABAB-95120F1C16B5}">
      <dsp:nvSpPr>
        <dsp:cNvPr id="0" name=""/>
        <dsp:cNvSpPr/>
      </dsp:nvSpPr>
      <dsp:spPr>
        <a:xfrm>
          <a:off x="2306195" y="2763325"/>
          <a:ext cx="598222" cy="299111"/>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D</a:t>
          </a:r>
          <a:r>
            <a:rPr lang="nl-NL" sz="1300" kern="1200" baseline="-25000" dirty="0"/>
            <a:t>1</a:t>
          </a:r>
          <a:endParaRPr lang="en-US" sz="1300" kern="1200" baseline="-25000" dirty="0"/>
        </a:p>
      </dsp:txBody>
      <dsp:txXfrm>
        <a:off x="2314956" y="2772086"/>
        <a:ext cx="580700" cy="281589"/>
      </dsp:txXfrm>
    </dsp:sp>
    <dsp:sp modelId="{29B12E1C-40C3-457B-8A52-CF99C4A75B19}">
      <dsp:nvSpPr>
        <dsp:cNvPr id="0" name=""/>
        <dsp:cNvSpPr/>
      </dsp:nvSpPr>
      <dsp:spPr>
        <a:xfrm rot="21588563">
          <a:off x="2904415" y="2904888"/>
          <a:ext cx="842463" cy="13183"/>
        </a:xfrm>
        <a:custGeom>
          <a:avLst/>
          <a:gdLst/>
          <a:ahLst/>
          <a:cxnLst/>
          <a:rect l="0" t="0" r="0" b="0"/>
          <a:pathLst>
            <a:path>
              <a:moveTo>
                <a:pt x="0" y="6591"/>
              </a:moveTo>
              <a:lnTo>
                <a:pt x="842463"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4585" y="2890418"/>
        <a:ext cx="42123" cy="42123"/>
      </dsp:txXfrm>
    </dsp:sp>
    <dsp:sp modelId="{3256BFE9-2416-4D94-827A-864C484A1894}">
      <dsp:nvSpPr>
        <dsp:cNvPr id="0" name=""/>
        <dsp:cNvSpPr/>
      </dsp:nvSpPr>
      <dsp:spPr>
        <a:xfrm>
          <a:off x="3746876" y="276052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54108" y="2767755"/>
        <a:ext cx="232440" cy="284647"/>
      </dsp:txXfrm>
    </dsp:sp>
    <dsp:sp modelId="{BA3D464E-289D-4B82-8828-1DA7E4C84B31}">
      <dsp:nvSpPr>
        <dsp:cNvPr id="0" name=""/>
        <dsp:cNvSpPr/>
      </dsp:nvSpPr>
      <dsp:spPr>
        <a:xfrm rot="4924756">
          <a:off x="602693" y="2723296"/>
          <a:ext cx="1736455" cy="13183"/>
        </a:xfrm>
        <a:custGeom>
          <a:avLst/>
          <a:gdLst/>
          <a:ahLst/>
          <a:cxnLst/>
          <a:rect l="0" t="0" r="0" b="0"/>
          <a:pathLst>
            <a:path>
              <a:moveTo>
                <a:pt x="0" y="6591"/>
              </a:moveTo>
              <a:lnTo>
                <a:pt x="1736455" y="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27510" y="2686476"/>
        <a:ext cx="86822" cy="86822"/>
      </dsp:txXfrm>
    </dsp:sp>
    <dsp:sp modelId="{A2B6591A-5E5D-4EBF-91EB-0733474097EC}">
      <dsp:nvSpPr>
        <dsp:cNvPr id="0" name=""/>
        <dsp:cNvSpPr/>
      </dsp:nvSpPr>
      <dsp:spPr>
        <a:xfrm>
          <a:off x="1590566" y="3440277"/>
          <a:ext cx="598222" cy="299111"/>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endParaRPr lang="en-US" sz="1300" kern="1200" dirty="0"/>
        </a:p>
      </dsp:txBody>
      <dsp:txXfrm>
        <a:off x="1599327" y="3449038"/>
        <a:ext cx="580700" cy="281589"/>
      </dsp:txXfrm>
    </dsp:sp>
    <dsp:sp modelId="{64C84B2F-2927-4C00-9823-42019BAD511B}">
      <dsp:nvSpPr>
        <dsp:cNvPr id="0" name=""/>
        <dsp:cNvSpPr/>
      </dsp:nvSpPr>
      <dsp:spPr>
        <a:xfrm rot="17212903">
          <a:off x="2064272" y="3415330"/>
          <a:ext cx="350944" cy="13183"/>
        </a:xfrm>
        <a:custGeom>
          <a:avLst/>
          <a:gdLst/>
          <a:ahLst/>
          <a:cxnLst/>
          <a:rect l="0" t="0" r="0" b="0"/>
          <a:pathLst>
            <a:path>
              <a:moveTo>
                <a:pt x="0" y="6591"/>
              </a:moveTo>
              <a:lnTo>
                <a:pt x="35094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971" y="3413148"/>
        <a:ext cx="17547" cy="17547"/>
      </dsp:txXfrm>
    </dsp:sp>
    <dsp:sp modelId="{8D49E0EA-8314-4428-AA3A-4CCB1ED6ED3C}">
      <dsp:nvSpPr>
        <dsp:cNvPr id="0" name=""/>
        <dsp:cNvSpPr/>
      </dsp:nvSpPr>
      <dsp:spPr>
        <a:xfrm>
          <a:off x="2290701" y="3104456"/>
          <a:ext cx="598222" cy="29911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r>
            <a:rPr lang="nl-NL" sz="1300" kern="1200" baseline="-25000" dirty="0"/>
            <a:t>4</a:t>
          </a:r>
          <a:endParaRPr lang="en-US" sz="1300" kern="1200" baseline="-25000" dirty="0"/>
        </a:p>
      </dsp:txBody>
      <dsp:txXfrm>
        <a:off x="2299462" y="3113217"/>
        <a:ext cx="580700" cy="281589"/>
      </dsp:txXfrm>
    </dsp:sp>
    <dsp:sp modelId="{121E8C89-C8B1-4EC0-A5F6-A12D9F8CE11A}">
      <dsp:nvSpPr>
        <dsp:cNvPr id="0" name=""/>
        <dsp:cNvSpPr/>
      </dsp:nvSpPr>
      <dsp:spPr>
        <a:xfrm rot="174935">
          <a:off x="2888756" y="3254018"/>
          <a:ext cx="259449" cy="13183"/>
        </a:xfrm>
        <a:custGeom>
          <a:avLst/>
          <a:gdLst/>
          <a:ahLst/>
          <a:cxnLst/>
          <a:rect l="0" t="0" r="0" b="0"/>
          <a:pathLst>
            <a:path>
              <a:moveTo>
                <a:pt x="0" y="6591"/>
              </a:moveTo>
              <a:lnTo>
                <a:pt x="25944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1994" y="3254124"/>
        <a:ext cx="12972" cy="12972"/>
      </dsp:txXfrm>
    </dsp:sp>
    <dsp:sp modelId="{A8A89C30-B007-4C88-AFB7-6A8BFD16B2E2}">
      <dsp:nvSpPr>
        <dsp:cNvPr id="0" name=""/>
        <dsp:cNvSpPr/>
      </dsp:nvSpPr>
      <dsp:spPr>
        <a:xfrm>
          <a:off x="3148038" y="311765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1</a:t>
          </a:r>
          <a:endParaRPr lang="en-US" sz="1300" kern="1200" baseline="-25000" dirty="0"/>
        </a:p>
      </dsp:txBody>
      <dsp:txXfrm>
        <a:off x="3155270" y="3124885"/>
        <a:ext cx="232440" cy="284647"/>
      </dsp:txXfrm>
    </dsp:sp>
    <dsp:sp modelId="{6947EAEF-FA10-46B2-BDDB-2A4DB80AF9E5}">
      <dsp:nvSpPr>
        <dsp:cNvPr id="0" name=""/>
        <dsp:cNvSpPr/>
      </dsp:nvSpPr>
      <dsp:spPr>
        <a:xfrm rot="110069">
          <a:off x="3394847" y="3266528"/>
          <a:ext cx="369352" cy="13183"/>
        </a:xfrm>
        <a:custGeom>
          <a:avLst/>
          <a:gdLst/>
          <a:ahLst/>
          <a:cxnLst/>
          <a:rect l="0" t="0" r="0" b="0"/>
          <a:pathLst>
            <a:path>
              <a:moveTo>
                <a:pt x="0" y="6591"/>
              </a:moveTo>
              <a:lnTo>
                <a:pt x="369352"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0290" y="3263886"/>
        <a:ext cx="18467" cy="18467"/>
      </dsp:txXfrm>
    </dsp:sp>
    <dsp:sp modelId="{84B8FAB6-4591-4EDA-9884-4AFC9C368A02}">
      <dsp:nvSpPr>
        <dsp:cNvPr id="0" name=""/>
        <dsp:cNvSpPr/>
      </dsp:nvSpPr>
      <dsp:spPr>
        <a:xfrm>
          <a:off x="3764105" y="3129476"/>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71337" y="3136708"/>
        <a:ext cx="232440" cy="284647"/>
      </dsp:txXfrm>
    </dsp:sp>
    <dsp:sp modelId="{E141F8B9-088F-4915-9836-C61B826C42B7}">
      <dsp:nvSpPr>
        <dsp:cNvPr id="0" name=""/>
        <dsp:cNvSpPr/>
      </dsp:nvSpPr>
      <dsp:spPr>
        <a:xfrm rot="67509">
          <a:off x="4011003" y="3273083"/>
          <a:ext cx="65500" cy="13183"/>
        </a:xfrm>
        <a:custGeom>
          <a:avLst/>
          <a:gdLst/>
          <a:ahLst/>
          <a:cxnLst/>
          <a:rect l="0" t="0" r="0" b="0"/>
          <a:pathLst>
            <a:path>
              <a:moveTo>
                <a:pt x="0" y="6591"/>
              </a:moveTo>
              <a:lnTo>
                <a:pt x="6550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2116" y="3278038"/>
        <a:ext cx="3275" cy="3275"/>
      </dsp:txXfrm>
    </dsp:sp>
    <dsp:sp modelId="{5CB9443D-2F21-499F-BC12-83916015CBFE}">
      <dsp:nvSpPr>
        <dsp:cNvPr id="0" name=""/>
        <dsp:cNvSpPr/>
      </dsp:nvSpPr>
      <dsp:spPr>
        <a:xfrm>
          <a:off x="4076497" y="313076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9" y="3137995"/>
        <a:ext cx="232440" cy="284647"/>
      </dsp:txXfrm>
    </dsp:sp>
    <dsp:sp modelId="{1992A773-71AC-48DE-9E61-334660E08185}">
      <dsp:nvSpPr>
        <dsp:cNvPr id="0" name=""/>
        <dsp:cNvSpPr/>
      </dsp:nvSpPr>
      <dsp:spPr>
        <a:xfrm rot="21189820">
          <a:off x="4323228" y="3270834"/>
          <a:ext cx="48598" cy="13183"/>
        </a:xfrm>
        <a:custGeom>
          <a:avLst/>
          <a:gdLst/>
          <a:ahLst/>
          <a:cxnLst/>
          <a:rect l="0" t="0" r="0" b="0"/>
          <a:pathLst>
            <a:path>
              <a:moveTo>
                <a:pt x="0" y="6591"/>
              </a:moveTo>
              <a:lnTo>
                <a:pt x="4859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313" y="3276211"/>
        <a:ext cx="2429" cy="2429"/>
      </dsp:txXfrm>
    </dsp:sp>
    <dsp:sp modelId="{134CBBD7-B608-43A7-B87A-AFBB4CFA5CB4}">
      <dsp:nvSpPr>
        <dsp:cNvPr id="0" name=""/>
        <dsp:cNvSpPr/>
      </dsp:nvSpPr>
      <dsp:spPr>
        <a:xfrm>
          <a:off x="4371654" y="3124978"/>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3132210"/>
        <a:ext cx="232440" cy="284647"/>
      </dsp:txXfrm>
    </dsp:sp>
    <dsp:sp modelId="{B9C4D3AE-B7A1-4BB8-BF5C-3BC98C3DCA8C}">
      <dsp:nvSpPr>
        <dsp:cNvPr id="0" name=""/>
        <dsp:cNvSpPr/>
      </dsp:nvSpPr>
      <dsp:spPr>
        <a:xfrm rot="274560">
          <a:off x="2188625" y="3587319"/>
          <a:ext cx="102239" cy="13183"/>
        </a:xfrm>
        <a:custGeom>
          <a:avLst/>
          <a:gdLst/>
          <a:ahLst/>
          <a:cxnLst/>
          <a:rect l="0" t="0" r="0" b="0"/>
          <a:pathLst>
            <a:path>
              <a:moveTo>
                <a:pt x="0" y="6591"/>
              </a:moveTo>
              <a:lnTo>
                <a:pt x="102239"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7189" y="3591355"/>
        <a:ext cx="5111" cy="5111"/>
      </dsp:txXfrm>
    </dsp:sp>
    <dsp:sp modelId="{B6BF4F40-C297-4578-AD57-C182A6260406}">
      <dsp:nvSpPr>
        <dsp:cNvPr id="0" name=""/>
        <dsp:cNvSpPr/>
      </dsp:nvSpPr>
      <dsp:spPr>
        <a:xfrm>
          <a:off x="2290701" y="3448434"/>
          <a:ext cx="598222" cy="29911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r>
            <a:rPr lang="nl-NL" sz="1300" kern="1200" baseline="-25000" dirty="0"/>
            <a:t>3</a:t>
          </a:r>
          <a:endParaRPr lang="en-US" sz="1300" kern="1200" baseline="-25000" dirty="0"/>
        </a:p>
      </dsp:txBody>
      <dsp:txXfrm>
        <a:off x="2299462" y="3457195"/>
        <a:ext cx="580700" cy="281589"/>
      </dsp:txXfrm>
    </dsp:sp>
    <dsp:sp modelId="{1844A11C-B933-44F4-9FB7-DE42E220EA55}">
      <dsp:nvSpPr>
        <dsp:cNvPr id="0" name=""/>
        <dsp:cNvSpPr/>
      </dsp:nvSpPr>
      <dsp:spPr>
        <a:xfrm rot="218717">
          <a:off x="2888371" y="3608776"/>
          <a:ext cx="546666" cy="13183"/>
        </a:xfrm>
        <a:custGeom>
          <a:avLst/>
          <a:gdLst/>
          <a:ahLst/>
          <a:cxnLst/>
          <a:rect l="0" t="0" r="0" b="0"/>
          <a:pathLst>
            <a:path>
              <a:moveTo>
                <a:pt x="0" y="6591"/>
              </a:moveTo>
              <a:lnTo>
                <a:pt x="546666"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48037" y="3601701"/>
        <a:ext cx="27333" cy="27333"/>
      </dsp:txXfrm>
    </dsp:sp>
    <dsp:sp modelId="{4B5C0914-7339-47CF-8C89-40F57AFC20E9}">
      <dsp:nvSpPr>
        <dsp:cNvPr id="0" name=""/>
        <dsp:cNvSpPr/>
      </dsp:nvSpPr>
      <dsp:spPr>
        <a:xfrm>
          <a:off x="3434485" y="3483190"/>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A</a:t>
          </a:r>
          <a:r>
            <a:rPr lang="nl-NL" sz="1300" kern="1200" baseline="-25000" dirty="0"/>
            <a:t>2</a:t>
          </a:r>
          <a:endParaRPr lang="en-US" sz="1300" kern="1200" baseline="-25000" dirty="0"/>
        </a:p>
      </dsp:txBody>
      <dsp:txXfrm>
        <a:off x="3441717" y="3490422"/>
        <a:ext cx="232440" cy="284647"/>
      </dsp:txXfrm>
    </dsp:sp>
    <dsp:sp modelId="{B3E7FF59-FE3A-4AEB-87F0-848C59E0FDFC}">
      <dsp:nvSpPr>
        <dsp:cNvPr id="0" name=""/>
        <dsp:cNvSpPr/>
      </dsp:nvSpPr>
      <dsp:spPr>
        <a:xfrm rot="21532485">
          <a:off x="3681383" y="3625511"/>
          <a:ext cx="65494" cy="13183"/>
        </a:xfrm>
        <a:custGeom>
          <a:avLst/>
          <a:gdLst/>
          <a:ahLst/>
          <a:cxnLst/>
          <a:rect l="0" t="0" r="0" b="0"/>
          <a:pathLst>
            <a:path>
              <a:moveTo>
                <a:pt x="0" y="6591"/>
              </a:moveTo>
              <a:lnTo>
                <a:pt x="65494"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2492" y="3630466"/>
        <a:ext cx="3274" cy="3274"/>
      </dsp:txXfrm>
    </dsp:sp>
    <dsp:sp modelId="{D99BB133-3444-41DE-8640-AB8B71587ED5}">
      <dsp:nvSpPr>
        <dsp:cNvPr id="0" name=""/>
        <dsp:cNvSpPr/>
      </dsp:nvSpPr>
      <dsp:spPr>
        <a:xfrm>
          <a:off x="3746870" y="3481904"/>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1</a:t>
          </a:r>
          <a:endParaRPr lang="en-US" sz="1300" kern="1200" baseline="-25000" dirty="0"/>
        </a:p>
      </dsp:txBody>
      <dsp:txXfrm>
        <a:off x="3754102" y="3489136"/>
        <a:ext cx="232440" cy="284647"/>
      </dsp:txXfrm>
    </dsp:sp>
    <dsp:sp modelId="{7021A581-D176-4DF3-883C-77EFB747223A}">
      <dsp:nvSpPr>
        <dsp:cNvPr id="0" name=""/>
        <dsp:cNvSpPr/>
      </dsp:nvSpPr>
      <dsp:spPr>
        <a:xfrm rot="67509">
          <a:off x="3993768" y="3625511"/>
          <a:ext cx="65500" cy="13183"/>
        </a:xfrm>
        <a:custGeom>
          <a:avLst/>
          <a:gdLst/>
          <a:ahLst/>
          <a:cxnLst/>
          <a:rect l="0" t="0" r="0" b="0"/>
          <a:pathLst>
            <a:path>
              <a:moveTo>
                <a:pt x="0" y="6591"/>
              </a:moveTo>
              <a:lnTo>
                <a:pt x="65500"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4881" y="3630465"/>
        <a:ext cx="3275" cy="3275"/>
      </dsp:txXfrm>
    </dsp:sp>
    <dsp:sp modelId="{6AEC2C79-6330-4A1E-B4B5-8133F07520A2}">
      <dsp:nvSpPr>
        <dsp:cNvPr id="0" name=""/>
        <dsp:cNvSpPr/>
      </dsp:nvSpPr>
      <dsp:spPr>
        <a:xfrm>
          <a:off x="4059262" y="3483190"/>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66494" y="3490422"/>
        <a:ext cx="232440" cy="284647"/>
      </dsp:txXfrm>
    </dsp:sp>
    <dsp:sp modelId="{E5BC9441-1802-42F5-AB29-2028D0034922}">
      <dsp:nvSpPr>
        <dsp:cNvPr id="0" name=""/>
        <dsp:cNvSpPr/>
      </dsp:nvSpPr>
      <dsp:spPr>
        <a:xfrm rot="4411151">
          <a:off x="2060127" y="3755479"/>
          <a:ext cx="359235" cy="13183"/>
        </a:xfrm>
        <a:custGeom>
          <a:avLst/>
          <a:gdLst/>
          <a:ahLst/>
          <a:cxnLst/>
          <a:rect l="0" t="0" r="0" b="0"/>
          <a:pathLst>
            <a:path>
              <a:moveTo>
                <a:pt x="0" y="6591"/>
              </a:moveTo>
              <a:lnTo>
                <a:pt x="359235"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764" y="3753090"/>
        <a:ext cx="17961" cy="17961"/>
      </dsp:txXfrm>
    </dsp:sp>
    <dsp:sp modelId="{70763F6B-E0FB-4E85-B5D7-D8BA6B85E2FB}">
      <dsp:nvSpPr>
        <dsp:cNvPr id="0" name=""/>
        <dsp:cNvSpPr/>
      </dsp:nvSpPr>
      <dsp:spPr>
        <a:xfrm>
          <a:off x="2290701" y="3784753"/>
          <a:ext cx="598222" cy="29911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baseline="30000" dirty="0"/>
            <a:t>3</a:t>
          </a:r>
          <a:r>
            <a:rPr lang="nl-NL" sz="1300" kern="1200" dirty="0"/>
            <a:t>F</a:t>
          </a:r>
          <a:r>
            <a:rPr lang="nl-NL" sz="1300" kern="1200" baseline="-25000" dirty="0"/>
            <a:t>2</a:t>
          </a:r>
          <a:endParaRPr lang="en-US" sz="1300" kern="1200" baseline="-25000" dirty="0"/>
        </a:p>
      </dsp:txBody>
      <dsp:txXfrm>
        <a:off x="2299462" y="3793514"/>
        <a:ext cx="580700" cy="281589"/>
      </dsp:txXfrm>
    </dsp:sp>
    <dsp:sp modelId="{30868059-5D14-4C4D-967B-68FAF518815D}">
      <dsp:nvSpPr>
        <dsp:cNvPr id="0" name=""/>
        <dsp:cNvSpPr/>
      </dsp:nvSpPr>
      <dsp:spPr>
        <a:xfrm>
          <a:off x="2888924" y="3927717"/>
          <a:ext cx="1187567" cy="13183"/>
        </a:xfrm>
        <a:custGeom>
          <a:avLst/>
          <a:gdLst/>
          <a:ahLst/>
          <a:cxnLst/>
          <a:rect l="0" t="0" r="0" b="0"/>
          <a:pathLst>
            <a:path>
              <a:moveTo>
                <a:pt x="0" y="6591"/>
              </a:moveTo>
              <a:lnTo>
                <a:pt x="1187567"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3018" y="3904620"/>
        <a:ext cx="59378" cy="59378"/>
      </dsp:txXfrm>
    </dsp:sp>
    <dsp:sp modelId="{F048A148-7001-4500-9DDF-C2D7AD1D55F8}">
      <dsp:nvSpPr>
        <dsp:cNvPr id="0" name=""/>
        <dsp:cNvSpPr/>
      </dsp:nvSpPr>
      <dsp:spPr>
        <a:xfrm>
          <a:off x="4076491" y="378475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T</a:t>
          </a:r>
          <a:r>
            <a:rPr lang="nl-NL" sz="1300" kern="1200" baseline="-25000" dirty="0"/>
            <a:t>2</a:t>
          </a:r>
          <a:endParaRPr lang="en-US" sz="1300" kern="1200" baseline="-25000" dirty="0"/>
        </a:p>
      </dsp:txBody>
      <dsp:txXfrm>
        <a:off x="4083723" y="3791985"/>
        <a:ext cx="232440" cy="284647"/>
      </dsp:txXfrm>
    </dsp:sp>
    <dsp:sp modelId="{DF33562B-7614-4343-A02B-D0BEC667704F}">
      <dsp:nvSpPr>
        <dsp:cNvPr id="0" name=""/>
        <dsp:cNvSpPr/>
      </dsp:nvSpPr>
      <dsp:spPr>
        <a:xfrm>
          <a:off x="4323395" y="3927717"/>
          <a:ext cx="48258" cy="13183"/>
        </a:xfrm>
        <a:custGeom>
          <a:avLst/>
          <a:gdLst/>
          <a:ahLst/>
          <a:cxnLst/>
          <a:rect l="0" t="0" r="0" b="0"/>
          <a:pathLst>
            <a:path>
              <a:moveTo>
                <a:pt x="0" y="6591"/>
              </a:moveTo>
              <a:lnTo>
                <a:pt x="48258" y="6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6318" y="3933102"/>
        <a:ext cx="2412" cy="2412"/>
      </dsp:txXfrm>
    </dsp:sp>
    <dsp:sp modelId="{D44F4AB0-7D2A-413E-92D0-717D408E0869}">
      <dsp:nvSpPr>
        <dsp:cNvPr id="0" name=""/>
        <dsp:cNvSpPr/>
      </dsp:nvSpPr>
      <dsp:spPr>
        <a:xfrm>
          <a:off x="4371654" y="3784753"/>
          <a:ext cx="246904" cy="29911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dirty="0"/>
            <a:t>E</a:t>
          </a:r>
          <a:endParaRPr lang="en-US" sz="1300" kern="1200" baseline="-25000" dirty="0"/>
        </a:p>
      </dsp:txBody>
      <dsp:txXfrm>
        <a:off x="4378886" y="3791985"/>
        <a:ext cx="232440" cy="2846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6" y="1669918"/>
          <a:ext cx="748819" cy="374409"/>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3s</a:t>
          </a:r>
          <a:r>
            <a:rPr lang="nl-NL" sz="1700" kern="1200" baseline="30000" dirty="0"/>
            <a:t>1</a:t>
          </a:r>
          <a:r>
            <a:rPr lang="nl-NL" sz="1700" kern="1200" dirty="0"/>
            <a:t>3d</a:t>
          </a:r>
          <a:r>
            <a:rPr lang="nl-NL" sz="1700" kern="1200" baseline="30000" dirty="0"/>
            <a:t>1</a:t>
          </a:r>
          <a:endParaRPr lang="en-US" sz="1700" kern="1200" baseline="30000" dirty="0"/>
        </a:p>
      </dsp:txBody>
      <dsp:txXfrm>
        <a:off x="11032" y="1680884"/>
        <a:ext cx="726887" cy="352477"/>
      </dsp:txXfrm>
    </dsp:sp>
    <dsp:sp modelId="{6E920E4F-CDA2-4486-B606-4EB43E565F68}">
      <dsp:nvSpPr>
        <dsp:cNvPr id="0" name=""/>
        <dsp:cNvSpPr/>
      </dsp:nvSpPr>
      <dsp:spPr>
        <a:xfrm rot="17032098">
          <a:off x="418650" y="1427310"/>
          <a:ext cx="868688" cy="16259"/>
        </a:xfrm>
        <a:custGeom>
          <a:avLst/>
          <a:gdLst/>
          <a:ahLst/>
          <a:cxnLst/>
          <a:rect l="0" t="0" r="0" b="0"/>
          <a:pathLst>
            <a:path>
              <a:moveTo>
                <a:pt x="0" y="8129"/>
              </a:moveTo>
              <a:lnTo>
                <a:pt x="868688" y="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1277" y="1413722"/>
        <a:ext cx="43434" cy="43434"/>
      </dsp:txXfrm>
    </dsp:sp>
    <dsp:sp modelId="{10A9CC70-7E08-47D7-9DF8-3F77C1EB5032}">
      <dsp:nvSpPr>
        <dsp:cNvPr id="0" name=""/>
        <dsp:cNvSpPr/>
      </dsp:nvSpPr>
      <dsp:spPr>
        <a:xfrm>
          <a:off x="957102" y="826552"/>
          <a:ext cx="748819" cy="374409"/>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1</a:t>
          </a:r>
          <a:r>
            <a:rPr lang="nl-NL" sz="1700" kern="1200" dirty="0"/>
            <a:t>D</a:t>
          </a:r>
          <a:endParaRPr lang="en-US" sz="1700" kern="1200" dirty="0"/>
        </a:p>
      </dsp:txBody>
      <dsp:txXfrm>
        <a:off x="968068" y="837518"/>
        <a:ext cx="726887" cy="352477"/>
      </dsp:txXfrm>
    </dsp:sp>
    <dsp:sp modelId="{B38BFFE3-546E-4995-B6FF-14FEBA1D14A7}">
      <dsp:nvSpPr>
        <dsp:cNvPr id="0" name=""/>
        <dsp:cNvSpPr/>
      </dsp:nvSpPr>
      <dsp:spPr>
        <a:xfrm rot="274039">
          <a:off x="1705587" y="1014023"/>
          <a:ext cx="210878" cy="16259"/>
        </a:xfrm>
        <a:custGeom>
          <a:avLst/>
          <a:gdLst/>
          <a:ahLst/>
          <a:cxnLst/>
          <a:rect l="0" t="0" r="0" b="0"/>
          <a:pathLst>
            <a:path>
              <a:moveTo>
                <a:pt x="0" y="8129"/>
              </a:moveTo>
              <a:lnTo>
                <a:pt x="21087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5754" y="1016881"/>
        <a:ext cx="10543" cy="10543"/>
      </dsp:txXfrm>
    </dsp:sp>
    <dsp:sp modelId="{52D0533B-D696-4819-86F4-11CE1590F981}">
      <dsp:nvSpPr>
        <dsp:cNvPr id="0" name=""/>
        <dsp:cNvSpPr/>
      </dsp:nvSpPr>
      <dsp:spPr>
        <a:xfrm>
          <a:off x="1916130" y="843344"/>
          <a:ext cx="748819" cy="37440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1</a:t>
          </a:r>
          <a:r>
            <a:rPr lang="nl-NL" sz="1700" kern="1200" dirty="0"/>
            <a:t>D</a:t>
          </a:r>
          <a:r>
            <a:rPr lang="nl-NL" sz="1700" kern="1200" baseline="-25000" dirty="0"/>
            <a:t>2</a:t>
          </a:r>
          <a:endParaRPr lang="en-US" sz="1700" kern="1200" baseline="-25000" dirty="0"/>
        </a:p>
      </dsp:txBody>
      <dsp:txXfrm>
        <a:off x="1927096" y="854310"/>
        <a:ext cx="726887" cy="352477"/>
      </dsp:txXfrm>
    </dsp:sp>
    <dsp:sp modelId="{11013F97-1576-4464-8C32-E4D5DC855403}">
      <dsp:nvSpPr>
        <dsp:cNvPr id="0" name=""/>
        <dsp:cNvSpPr/>
      </dsp:nvSpPr>
      <dsp:spPr>
        <a:xfrm rot="21280440">
          <a:off x="2662502" y="969794"/>
          <a:ext cx="1133890" cy="16259"/>
        </a:xfrm>
        <a:custGeom>
          <a:avLst/>
          <a:gdLst/>
          <a:ahLst/>
          <a:cxnLst/>
          <a:rect l="0" t="0" r="0" b="0"/>
          <a:pathLst>
            <a:path>
              <a:moveTo>
                <a:pt x="0" y="8129"/>
              </a:moveTo>
              <a:lnTo>
                <a:pt x="1133890"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1100" y="949577"/>
        <a:ext cx="56694" cy="56694"/>
      </dsp:txXfrm>
    </dsp:sp>
    <dsp:sp modelId="{86FD77AB-1E35-4D6B-9ED2-790500119FF6}">
      <dsp:nvSpPr>
        <dsp:cNvPr id="0" name=""/>
        <dsp:cNvSpPr/>
      </dsp:nvSpPr>
      <dsp:spPr>
        <a:xfrm>
          <a:off x="3793945" y="738094"/>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2</a:t>
          </a:r>
          <a:endParaRPr lang="en-US" sz="1700" kern="1200" baseline="-25000" dirty="0"/>
        </a:p>
      </dsp:txBody>
      <dsp:txXfrm>
        <a:off x="3802997" y="747146"/>
        <a:ext cx="290956" cy="356305"/>
      </dsp:txXfrm>
    </dsp:sp>
    <dsp:sp modelId="{18E24EDF-9538-4BAE-9847-1610BDAC2757}">
      <dsp:nvSpPr>
        <dsp:cNvPr id="0" name=""/>
        <dsp:cNvSpPr/>
      </dsp:nvSpPr>
      <dsp:spPr>
        <a:xfrm rot="334635">
          <a:off x="4102388" y="929832"/>
          <a:ext cx="260578" cy="16259"/>
        </a:xfrm>
        <a:custGeom>
          <a:avLst/>
          <a:gdLst/>
          <a:ahLst/>
          <a:cxnLst/>
          <a:rect l="0" t="0" r="0" b="0"/>
          <a:pathLst>
            <a:path>
              <a:moveTo>
                <a:pt x="0" y="8129"/>
              </a:moveTo>
              <a:lnTo>
                <a:pt x="26057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6163" y="931447"/>
        <a:ext cx="13028" cy="13028"/>
      </dsp:txXfrm>
    </dsp:sp>
    <dsp:sp modelId="{23704760-A969-45FB-9ED5-10D8EF1A5321}">
      <dsp:nvSpPr>
        <dsp:cNvPr id="0" name=""/>
        <dsp:cNvSpPr/>
      </dsp:nvSpPr>
      <dsp:spPr>
        <a:xfrm>
          <a:off x="4362350" y="763419"/>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E</a:t>
          </a:r>
          <a:endParaRPr lang="en-US" sz="1700" kern="1200" baseline="-25000" dirty="0"/>
        </a:p>
      </dsp:txBody>
      <dsp:txXfrm>
        <a:off x="4371402" y="772471"/>
        <a:ext cx="290956" cy="356305"/>
      </dsp:txXfrm>
    </dsp:sp>
    <dsp:sp modelId="{97D99FD1-8842-4C9A-851C-20A1A9EACCCA}">
      <dsp:nvSpPr>
        <dsp:cNvPr id="0" name=""/>
        <dsp:cNvSpPr/>
      </dsp:nvSpPr>
      <dsp:spPr>
        <a:xfrm rot="3364228">
          <a:off x="650963" y="2032886"/>
          <a:ext cx="443263" cy="16259"/>
        </a:xfrm>
        <a:custGeom>
          <a:avLst/>
          <a:gdLst/>
          <a:ahLst/>
          <a:cxnLst/>
          <a:rect l="0" t="0" r="0" b="0"/>
          <a:pathLst>
            <a:path>
              <a:moveTo>
                <a:pt x="0" y="8129"/>
              </a:moveTo>
              <a:lnTo>
                <a:pt x="443263" y="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1513" y="2029934"/>
        <a:ext cx="22163" cy="22163"/>
      </dsp:txXfrm>
    </dsp:sp>
    <dsp:sp modelId="{C75D79B8-67BF-4904-8914-E0A23181BFAE}">
      <dsp:nvSpPr>
        <dsp:cNvPr id="0" name=""/>
        <dsp:cNvSpPr/>
      </dsp:nvSpPr>
      <dsp:spPr>
        <a:xfrm>
          <a:off x="996303" y="2037704"/>
          <a:ext cx="748819" cy="374409"/>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endParaRPr lang="en-US" sz="1700" kern="1200" dirty="0"/>
        </a:p>
      </dsp:txBody>
      <dsp:txXfrm>
        <a:off x="1007269" y="2048670"/>
        <a:ext cx="726887" cy="352477"/>
      </dsp:txXfrm>
    </dsp:sp>
    <dsp:sp modelId="{222D2530-B665-40DB-9BB3-02900C494895}">
      <dsp:nvSpPr>
        <dsp:cNvPr id="0" name=""/>
        <dsp:cNvSpPr/>
      </dsp:nvSpPr>
      <dsp:spPr>
        <a:xfrm rot="17737504">
          <a:off x="1593590" y="1976033"/>
          <a:ext cx="534014" cy="16259"/>
        </a:xfrm>
        <a:custGeom>
          <a:avLst/>
          <a:gdLst/>
          <a:ahLst/>
          <a:cxnLst/>
          <a:rect l="0" t="0" r="0" b="0"/>
          <a:pathLst>
            <a:path>
              <a:moveTo>
                <a:pt x="0" y="8129"/>
              </a:moveTo>
              <a:lnTo>
                <a:pt x="534014"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7247" y="1970813"/>
        <a:ext cx="26700" cy="26700"/>
      </dsp:txXfrm>
    </dsp:sp>
    <dsp:sp modelId="{D1000099-80EF-41CE-8A76-0B63EE9981B4}">
      <dsp:nvSpPr>
        <dsp:cNvPr id="0" name=""/>
        <dsp:cNvSpPr/>
      </dsp:nvSpPr>
      <dsp:spPr>
        <a:xfrm>
          <a:off x="1976073" y="1556213"/>
          <a:ext cx="748819" cy="37440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r>
            <a:rPr lang="nl-NL" sz="1700" kern="1200" baseline="-25000" dirty="0"/>
            <a:t>3</a:t>
          </a:r>
          <a:endParaRPr lang="en-US" sz="1700" kern="1200" baseline="-25000" dirty="0"/>
        </a:p>
      </dsp:txBody>
      <dsp:txXfrm>
        <a:off x="1987039" y="1567179"/>
        <a:ext cx="726887" cy="352477"/>
      </dsp:txXfrm>
    </dsp:sp>
    <dsp:sp modelId="{04450041-B7D3-48FF-9632-EE0BEC8E3FF0}">
      <dsp:nvSpPr>
        <dsp:cNvPr id="0" name=""/>
        <dsp:cNvSpPr/>
      </dsp:nvSpPr>
      <dsp:spPr>
        <a:xfrm rot="21330081">
          <a:off x="2724332" y="1721014"/>
          <a:ext cx="363976" cy="16259"/>
        </a:xfrm>
        <a:custGeom>
          <a:avLst/>
          <a:gdLst/>
          <a:ahLst/>
          <a:cxnLst/>
          <a:rect l="0" t="0" r="0" b="0"/>
          <a:pathLst>
            <a:path>
              <a:moveTo>
                <a:pt x="0" y="8129"/>
              </a:moveTo>
              <a:lnTo>
                <a:pt x="363976"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7221" y="1720044"/>
        <a:ext cx="18198" cy="18198"/>
      </dsp:txXfrm>
    </dsp:sp>
    <dsp:sp modelId="{A7BC0936-1B88-4FA1-A457-B06B9E58522A}">
      <dsp:nvSpPr>
        <dsp:cNvPr id="0" name=""/>
        <dsp:cNvSpPr/>
      </dsp:nvSpPr>
      <dsp:spPr>
        <a:xfrm>
          <a:off x="3087748" y="1527664"/>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A</a:t>
          </a:r>
          <a:r>
            <a:rPr lang="nl-NL" sz="1700" kern="1200" baseline="-25000" dirty="0"/>
            <a:t>2</a:t>
          </a:r>
          <a:endParaRPr lang="en-US" sz="1700" kern="1200" baseline="-25000" dirty="0"/>
        </a:p>
      </dsp:txBody>
      <dsp:txXfrm>
        <a:off x="3096800" y="1536716"/>
        <a:ext cx="290956" cy="356305"/>
      </dsp:txXfrm>
    </dsp:sp>
    <dsp:sp modelId="{B1EF910B-379E-413C-A5B5-C36FA0AC6E5F}">
      <dsp:nvSpPr>
        <dsp:cNvPr id="0" name=""/>
        <dsp:cNvSpPr/>
      </dsp:nvSpPr>
      <dsp:spPr>
        <a:xfrm rot="3095680">
          <a:off x="3384392" y="1732428"/>
          <a:ext cx="65561" cy="16259"/>
        </a:xfrm>
        <a:custGeom>
          <a:avLst/>
          <a:gdLst/>
          <a:ahLst/>
          <a:cxnLst/>
          <a:rect l="0" t="0" r="0" b="0"/>
          <a:pathLst>
            <a:path>
              <a:moveTo>
                <a:pt x="0" y="8129"/>
              </a:moveTo>
              <a:lnTo>
                <a:pt x="65561"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5534" y="1738918"/>
        <a:ext cx="3278" cy="3278"/>
      </dsp:txXfrm>
    </dsp:sp>
    <dsp:sp modelId="{07B373DA-1686-422F-AF96-E349FDC1C631}">
      <dsp:nvSpPr>
        <dsp:cNvPr id="0" name=""/>
        <dsp:cNvSpPr/>
      </dsp:nvSpPr>
      <dsp:spPr>
        <a:xfrm>
          <a:off x="3437537" y="1579041"/>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1</a:t>
          </a:r>
          <a:endParaRPr lang="en-US" sz="1700" kern="1200" baseline="-25000" dirty="0"/>
        </a:p>
      </dsp:txBody>
      <dsp:txXfrm>
        <a:off x="3446589" y="1588093"/>
        <a:ext cx="290956" cy="356305"/>
      </dsp:txXfrm>
    </dsp:sp>
    <dsp:sp modelId="{07B7FC34-2DC2-40E7-AD2E-86E8B2D68445}">
      <dsp:nvSpPr>
        <dsp:cNvPr id="0" name=""/>
        <dsp:cNvSpPr/>
      </dsp:nvSpPr>
      <dsp:spPr>
        <a:xfrm rot="21599801">
          <a:off x="3746597" y="1758114"/>
          <a:ext cx="64548" cy="16259"/>
        </a:xfrm>
        <a:custGeom>
          <a:avLst/>
          <a:gdLst/>
          <a:ahLst/>
          <a:cxnLst/>
          <a:rect l="0" t="0" r="0" b="0"/>
          <a:pathLst>
            <a:path>
              <a:moveTo>
                <a:pt x="0" y="8129"/>
              </a:moveTo>
              <a:lnTo>
                <a:pt x="6454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7257" y="1764630"/>
        <a:ext cx="3227" cy="3227"/>
      </dsp:txXfrm>
    </dsp:sp>
    <dsp:sp modelId="{B9E98BAA-0410-4F22-A434-79790E13E95F}">
      <dsp:nvSpPr>
        <dsp:cNvPr id="0" name=""/>
        <dsp:cNvSpPr/>
      </dsp:nvSpPr>
      <dsp:spPr>
        <a:xfrm>
          <a:off x="3811145" y="1579037"/>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2</a:t>
          </a:r>
          <a:endParaRPr lang="en-US" sz="1700" kern="1200" baseline="-25000" dirty="0"/>
        </a:p>
      </dsp:txBody>
      <dsp:txXfrm>
        <a:off x="3820197" y="1588089"/>
        <a:ext cx="290956" cy="356305"/>
      </dsp:txXfrm>
    </dsp:sp>
    <dsp:sp modelId="{4A67A7D1-0BA6-4E0A-95D7-B8362CE3886C}">
      <dsp:nvSpPr>
        <dsp:cNvPr id="0" name=""/>
        <dsp:cNvSpPr/>
      </dsp:nvSpPr>
      <dsp:spPr>
        <a:xfrm rot="1262138">
          <a:off x="1738015" y="2255059"/>
          <a:ext cx="213287" cy="16259"/>
        </a:xfrm>
        <a:custGeom>
          <a:avLst/>
          <a:gdLst/>
          <a:ahLst/>
          <a:cxnLst/>
          <a:rect l="0" t="0" r="0" b="0"/>
          <a:pathLst>
            <a:path>
              <a:moveTo>
                <a:pt x="0" y="8129"/>
              </a:moveTo>
              <a:lnTo>
                <a:pt x="213287"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9327" y="2257856"/>
        <a:ext cx="10664" cy="10664"/>
      </dsp:txXfrm>
    </dsp:sp>
    <dsp:sp modelId="{C588A49C-4EF0-4976-97DD-E4785518A04A}">
      <dsp:nvSpPr>
        <dsp:cNvPr id="0" name=""/>
        <dsp:cNvSpPr/>
      </dsp:nvSpPr>
      <dsp:spPr>
        <a:xfrm>
          <a:off x="1944196" y="2114263"/>
          <a:ext cx="748819" cy="37440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r>
            <a:rPr lang="nl-NL" sz="1700" kern="1200" baseline="-25000" dirty="0"/>
            <a:t>2</a:t>
          </a:r>
          <a:endParaRPr lang="en-US" sz="1700" kern="1200" baseline="-25000" dirty="0"/>
        </a:p>
      </dsp:txBody>
      <dsp:txXfrm>
        <a:off x="1955162" y="2125229"/>
        <a:ext cx="726887" cy="352477"/>
      </dsp:txXfrm>
    </dsp:sp>
    <dsp:sp modelId="{0E4DFCC1-509D-431B-BC08-D474B401DD0D}">
      <dsp:nvSpPr>
        <dsp:cNvPr id="0" name=""/>
        <dsp:cNvSpPr/>
      </dsp:nvSpPr>
      <dsp:spPr>
        <a:xfrm rot="85845">
          <a:off x="2692839" y="2307495"/>
          <a:ext cx="1133931" cy="16259"/>
        </a:xfrm>
        <a:custGeom>
          <a:avLst/>
          <a:gdLst/>
          <a:ahLst/>
          <a:cxnLst/>
          <a:rect l="0" t="0" r="0" b="0"/>
          <a:pathLst>
            <a:path>
              <a:moveTo>
                <a:pt x="0" y="8129"/>
              </a:moveTo>
              <a:lnTo>
                <a:pt x="1133931"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1456" y="2287276"/>
        <a:ext cx="56696" cy="56696"/>
      </dsp:txXfrm>
    </dsp:sp>
    <dsp:sp modelId="{913AAEF0-3D05-4BEE-B8A3-6B0402B2B440}">
      <dsp:nvSpPr>
        <dsp:cNvPr id="0" name=""/>
        <dsp:cNvSpPr/>
      </dsp:nvSpPr>
      <dsp:spPr>
        <a:xfrm>
          <a:off x="3826593" y="2142576"/>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2</a:t>
          </a:r>
          <a:endParaRPr lang="en-US" sz="1700" kern="1200" baseline="-25000" dirty="0"/>
        </a:p>
      </dsp:txBody>
      <dsp:txXfrm>
        <a:off x="3835645" y="2151628"/>
        <a:ext cx="290956" cy="356305"/>
      </dsp:txXfrm>
    </dsp:sp>
    <dsp:sp modelId="{FD85B2EB-CA5C-49B5-A4F5-A79570E236A0}">
      <dsp:nvSpPr>
        <dsp:cNvPr id="0" name=""/>
        <dsp:cNvSpPr/>
      </dsp:nvSpPr>
      <dsp:spPr>
        <a:xfrm rot="130809">
          <a:off x="4135572" y="2325966"/>
          <a:ext cx="226860" cy="16259"/>
        </a:xfrm>
        <a:custGeom>
          <a:avLst/>
          <a:gdLst/>
          <a:ahLst/>
          <a:cxnLst/>
          <a:rect l="0" t="0" r="0" b="0"/>
          <a:pathLst>
            <a:path>
              <a:moveTo>
                <a:pt x="0" y="8129"/>
              </a:moveTo>
              <a:lnTo>
                <a:pt x="226860"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3330" y="2328425"/>
        <a:ext cx="11343" cy="11343"/>
      </dsp:txXfrm>
    </dsp:sp>
    <dsp:sp modelId="{9936F59D-9A3A-4241-BC4D-66D3C8E1B271}">
      <dsp:nvSpPr>
        <dsp:cNvPr id="0" name=""/>
        <dsp:cNvSpPr/>
      </dsp:nvSpPr>
      <dsp:spPr>
        <a:xfrm>
          <a:off x="4362350" y="2151206"/>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E</a:t>
          </a:r>
          <a:endParaRPr lang="en-US" sz="1700" kern="1200" baseline="-25000" dirty="0"/>
        </a:p>
      </dsp:txBody>
      <dsp:txXfrm>
        <a:off x="4371402" y="2160258"/>
        <a:ext cx="290956" cy="356305"/>
      </dsp:txXfrm>
    </dsp:sp>
    <dsp:sp modelId="{32076BE0-816C-41CC-97CA-0AF3444842D2}">
      <dsp:nvSpPr>
        <dsp:cNvPr id="0" name=""/>
        <dsp:cNvSpPr/>
      </dsp:nvSpPr>
      <dsp:spPr>
        <a:xfrm rot="4114053">
          <a:off x="1572257" y="2470344"/>
          <a:ext cx="544804" cy="16259"/>
        </a:xfrm>
        <a:custGeom>
          <a:avLst/>
          <a:gdLst/>
          <a:ahLst/>
          <a:cxnLst/>
          <a:rect l="0" t="0" r="0" b="0"/>
          <a:pathLst>
            <a:path>
              <a:moveTo>
                <a:pt x="0" y="8129"/>
              </a:moveTo>
              <a:lnTo>
                <a:pt x="544804"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1039" y="2464854"/>
        <a:ext cx="27240" cy="27240"/>
      </dsp:txXfrm>
    </dsp:sp>
    <dsp:sp modelId="{9F56D6E5-D9CF-4398-ABAB-95120F1C16B5}">
      <dsp:nvSpPr>
        <dsp:cNvPr id="0" name=""/>
        <dsp:cNvSpPr/>
      </dsp:nvSpPr>
      <dsp:spPr>
        <a:xfrm>
          <a:off x="1944196" y="2544834"/>
          <a:ext cx="748819" cy="374409"/>
        </a:xfrm>
        <a:prstGeom prst="roundRect">
          <a:avLst>
            <a:gd name="adj" fmla="val 10000"/>
          </a:avLst>
        </a:prstGeom>
        <a:solidFill>
          <a:srgbClr val="92D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baseline="30000" dirty="0"/>
            <a:t>3</a:t>
          </a:r>
          <a:r>
            <a:rPr lang="nl-NL" sz="1700" kern="1200" dirty="0"/>
            <a:t>D</a:t>
          </a:r>
          <a:r>
            <a:rPr lang="nl-NL" sz="1700" kern="1200" baseline="-25000" dirty="0"/>
            <a:t>1</a:t>
          </a:r>
          <a:endParaRPr lang="en-US" sz="1700" kern="1200" baseline="-25000" dirty="0"/>
        </a:p>
      </dsp:txBody>
      <dsp:txXfrm>
        <a:off x="1955162" y="2555800"/>
        <a:ext cx="726887" cy="352477"/>
      </dsp:txXfrm>
    </dsp:sp>
    <dsp:sp modelId="{29B12E1C-40C3-457B-8A52-CF99C4A75B19}">
      <dsp:nvSpPr>
        <dsp:cNvPr id="0" name=""/>
        <dsp:cNvSpPr/>
      </dsp:nvSpPr>
      <dsp:spPr>
        <a:xfrm rot="21475719">
          <a:off x="2692772" y="2710446"/>
          <a:ext cx="745008" cy="16259"/>
        </a:xfrm>
        <a:custGeom>
          <a:avLst/>
          <a:gdLst/>
          <a:ahLst/>
          <a:cxnLst/>
          <a:rect l="0" t="0" r="0" b="0"/>
          <a:pathLst>
            <a:path>
              <a:moveTo>
                <a:pt x="0" y="8129"/>
              </a:moveTo>
              <a:lnTo>
                <a:pt x="745008" y="8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6651" y="2699950"/>
        <a:ext cx="37250" cy="37250"/>
      </dsp:txXfrm>
    </dsp:sp>
    <dsp:sp modelId="{3256BFE9-2416-4D94-827A-864C484A1894}">
      <dsp:nvSpPr>
        <dsp:cNvPr id="0" name=""/>
        <dsp:cNvSpPr/>
      </dsp:nvSpPr>
      <dsp:spPr>
        <a:xfrm>
          <a:off x="3437537" y="2517907"/>
          <a:ext cx="309060" cy="37440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dirty="0"/>
            <a:t>T</a:t>
          </a:r>
          <a:r>
            <a:rPr lang="nl-NL" sz="1700" kern="1200" baseline="-25000" dirty="0"/>
            <a:t>1</a:t>
          </a:r>
          <a:endParaRPr lang="en-US" sz="1700" kern="1200" baseline="-25000" dirty="0"/>
        </a:p>
      </dsp:txBody>
      <dsp:txXfrm>
        <a:off x="3446589" y="2526959"/>
        <a:ext cx="290956" cy="356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2" y="937799"/>
          <a:ext cx="1001325" cy="50066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dirty="0"/>
            <a:t>2p</a:t>
          </a:r>
          <a:r>
            <a:rPr lang="nl-NL" sz="3100" kern="1200" baseline="30000" dirty="0"/>
            <a:t>5</a:t>
          </a:r>
          <a:endParaRPr lang="en-US" sz="3100" kern="1200" baseline="30000" dirty="0"/>
        </a:p>
      </dsp:txBody>
      <dsp:txXfrm>
        <a:off x="15356" y="952463"/>
        <a:ext cx="971997" cy="471334"/>
      </dsp:txXfrm>
    </dsp:sp>
    <dsp:sp modelId="{BE4B0C8F-4B48-4E95-AD34-85D6C5A1510A}">
      <dsp:nvSpPr>
        <dsp:cNvPr id="0" name=""/>
        <dsp:cNvSpPr/>
      </dsp:nvSpPr>
      <dsp:spPr>
        <a:xfrm rot="45805">
          <a:off x="1001999" y="1171837"/>
          <a:ext cx="400565" cy="37924"/>
        </a:xfrm>
        <a:custGeom>
          <a:avLst/>
          <a:gdLst/>
          <a:ahLst/>
          <a:cxnLst/>
          <a:rect l="0" t="0" r="0" b="0"/>
          <a:pathLst>
            <a:path>
              <a:moveTo>
                <a:pt x="0" y="18962"/>
              </a:moveTo>
              <a:lnTo>
                <a:pt x="400565" y="1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268" y="1180785"/>
        <a:ext cx="20028" cy="20028"/>
      </dsp:txXfrm>
    </dsp:sp>
    <dsp:sp modelId="{A525055E-80E3-4E77-BB12-E6F773C2CD22}">
      <dsp:nvSpPr>
        <dsp:cNvPr id="0" name=""/>
        <dsp:cNvSpPr/>
      </dsp:nvSpPr>
      <dsp:spPr>
        <a:xfrm>
          <a:off x="1402547" y="943136"/>
          <a:ext cx="1001325" cy="50066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endParaRPr lang="en-US" sz="3100" kern="1200" dirty="0"/>
        </a:p>
      </dsp:txBody>
      <dsp:txXfrm>
        <a:off x="1417211" y="957800"/>
        <a:ext cx="971997" cy="471334"/>
      </dsp:txXfrm>
    </dsp:sp>
    <dsp:sp modelId="{B22878A4-E944-4AA5-AC47-7C227623FFD1}">
      <dsp:nvSpPr>
        <dsp:cNvPr id="0" name=""/>
        <dsp:cNvSpPr/>
      </dsp:nvSpPr>
      <dsp:spPr>
        <a:xfrm rot="2488153">
          <a:off x="2342669" y="1336179"/>
          <a:ext cx="488280" cy="37924"/>
        </a:xfrm>
        <a:custGeom>
          <a:avLst/>
          <a:gdLst/>
          <a:ahLst/>
          <a:cxnLst/>
          <a:rect l="0" t="0" r="0" b="0"/>
          <a:pathLst>
            <a:path>
              <a:moveTo>
                <a:pt x="0" y="18962"/>
              </a:moveTo>
              <a:lnTo>
                <a:pt x="488280"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03" y="1342935"/>
        <a:ext cx="24414" cy="24414"/>
      </dsp:txXfrm>
    </dsp:sp>
    <dsp:sp modelId="{174E5DBA-421C-43CE-8007-51C8F2B1A439}">
      <dsp:nvSpPr>
        <dsp:cNvPr id="0" name=""/>
        <dsp:cNvSpPr/>
      </dsp:nvSpPr>
      <dsp:spPr>
        <a:xfrm>
          <a:off x="2769747" y="1266484"/>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3/2</a:t>
          </a:r>
          <a:endParaRPr lang="en-US" sz="3100" kern="1200" baseline="-25000" dirty="0"/>
        </a:p>
      </dsp:txBody>
      <dsp:txXfrm>
        <a:off x="2784411" y="1281148"/>
        <a:ext cx="971997" cy="471334"/>
      </dsp:txXfrm>
    </dsp:sp>
    <dsp:sp modelId="{B8300AC9-7076-4528-B9E1-0EB0DDB838CB}">
      <dsp:nvSpPr>
        <dsp:cNvPr id="0" name=""/>
        <dsp:cNvSpPr/>
      </dsp:nvSpPr>
      <dsp:spPr>
        <a:xfrm rot="18283711">
          <a:off x="2252342" y="885095"/>
          <a:ext cx="704281" cy="37924"/>
        </a:xfrm>
        <a:custGeom>
          <a:avLst/>
          <a:gdLst/>
          <a:ahLst/>
          <a:cxnLst/>
          <a:rect l="0" t="0" r="0" b="0"/>
          <a:pathLst>
            <a:path>
              <a:moveTo>
                <a:pt x="0" y="18962"/>
              </a:moveTo>
              <a:lnTo>
                <a:pt x="704281"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586876" y="886450"/>
        <a:ext cx="35214" cy="35214"/>
      </dsp:txXfrm>
    </dsp:sp>
    <dsp:sp modelId="{9DCF3546-AF0D-473A-901F-BC5AAF1E884B}">
      <dsp:nvSpPr>
        <dsp:cNvPr id="0" name=""/>
        <dsp:cNvSpPr/>
      </dsp:nvSpPr>
      <dsp:spPr>
        <a:xfrm>
          <a:off x="2805094" y="364315"/>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1/2</a:t>
          </a:r>
          <a:endParaRPr lang="en-US" sz="3100" kern="1200" baseline="-25000" dirty="0"/>
        </a:p>
      </dsp:txBody>
      <dsp:txXfrm>
        <a:off x="2819758" y="378979"/>
        <a:ext cx="971997" cy="47133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394" y="1130662"/>
          <a:ext cx="949957" cy="474978"/>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dirty="0"/>
            <a:t>3d</a:t>
          </a:r>
          <a:r>
            <a:rPr lang="nl-NL" sz="2900" kern="1200" baseline="30000" dirty="0"/>
            <a:t>9</a:t>
          </a:r>
          <a:endParaRPr lang="en-US" sz="2900" kern="1200" baseline="30000" dirty="0"/>
        </a:p>
      </dsp:txBody>
      <dsp:txXfrm>
        <a:off x="16306" y="1144574"/>
        <a:ext cx="922133" cy="447154"/>
      </dsp:txXfrm>
    </dsp:sp>
    <dsp:sp modelId="{BE4B0C8F-4B48-4E95-AD34-85D6C5A1510A}">
      <dsp:nvSpPr>
        <dsp:cNvPr id="0" name=""/>
        <dsp:cNvSpPr/>
      </dsp:nvSpPr>
      <dsp:spPr>
        <a:xfrm rot="45805">
          <a:off x="952334" y="1355061"/>
          <a:ext cx="380016" cy="31245"/>
        </a:xfrm>
        <a:custGeom>
          <a:avLst/>
          <a:gdLst/>
          <a:ahLst/>
          <a:cxnLst/>
          <a:rect l="0" t="0" r="0" b="0"/>
          <a:pathLst>
            <a:path>
              <a:moveTo>
                <a:pt x="0" y="15622"/>
              </a:moveTo>
              <a:lnTo>
                <a:pt x="380016" y="15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2842" y="1361183"/>
        <a:ext cx="19000" cy="19000"/>
      </dsp:txXfrm>
    </dsp:sp>
    <dsp:sp modelId="{A525055E-80E3-4E77-BB12-E6F773C2CD22}">
      <dsp:nvSpPr>
        <dsp:cNvPr id="0" name=""/>
        <dsp:cNvSpPr/>
      </dsp:nvSpPr>
      <dsp:spPr>
        <a:xfrm>
          <a:off x="1332334" y="1135725"/>
          <a:ext cx="949957" cy="474978"/>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endParaRPr lang="en-US" sz="2900" kern="1200" dirty="0"/>
        </a:p>
      </dsp:txBody>
      <dsp:txXfrm>
        <a:off x="1346246" y="1149637"/>
        <a:ext cx="922133" cy="447154"/>
      </dsp:txXfrm>
    </dsp:sp>
    <dsp:sp modelId="{B22878A4-E944-4AA5-AC47-7C227623FFD1}">
      <dsp:nvSpPr>
        <dsp:cNvPr id="0" name=""/>
        <dsp:cNvSpPr/>
      </dsp:nvSpPr>
      <dsp:spPr>
        <a:xfrm rot="3074418">
          <a:off x="2168204" y="1595495"/>
          <a:ext cx="610179" cy="31245"/>
        </a:xfrm>
        <a:custGeom>
          <a:avLst/>
          <a:gdLst/>
          <a:ahLst/>
          <a:cxnLst/>
          <a:rect l="0" t="0" r="0" b="0"/>
          <a:pathLst>
            <a:path>
              <a:moveTo>
                <a:pt x="0" y="15622"/>
              </a:moveTo>
              <a:lnTo>
                <a:pt x="610179"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8040" y="1595863"/>
        <a:ext cx="30508" cy="30508"/>
      </dsp:txXfrm>
    </dsp:sp>
    <dsp:sp modelId="{174E5DBA-421C-43CE-8007-51C8F2B1A439}">
      <dsp:nvSpPr>
        <dsp:cNvPr id="0" name=""/>
        <dsp:cNvSpPr/>
      </dsp:nvSpPr>
      <dsp:spPr>
        <a:xfrm>
          <a:off x="2664297" y="1611531"/>
          <a:ext cx="949957" cy="474978"/>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5/2</a:t>
          </a:r>
          <a:endParaRPr lang="en-US" sz="2900" kern="1200" baseline="-25000" dirty="0"/>
        </a:p>
      </dsp:txBody>
      <dsp:txXfrm>
        <a:off x="2678209" y="1625443"/>
        <a:ext cx="922133" cy="447154"/>
      </dsp:txXfrm>
    </dsp:sp>
    <dsp:sp modelId="{B8300AC9-7076-4528-B9E1-0EB0DDB838CB}">
      <dsp:nvSpPr>
        <dsp:cNvPr id="0" name=""/>
        <dsp:cNvSpPr/>
      </dsp:nvSpPr>
      <dsp:spPr>
        <a:xfrm rot="19445347">
          <a:off x="2237468" y="1219274"/>
          <a:ext cx="471653" cy="31245"/>
        </a:xfrm>
        <a:custGeom>
          <a:avLst/>
          <a:gdLst/>
          <a:ahLst/>
          <a:cxnLst/>
          <a:rect l="0" t="0" r="0" b="0"/>
          <a:pathLst>
            <a:path>
              <a:moveTo>
                <a:pt x="0" y="15622"/>
              </a:moveTo>
              <a:lnTo>
                <a:pt x="471653"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461503" y="1223105"/>
        <a:ext cx="23582" cy="23582"/>
      </dsp:txXfrm>
    </dsp:sp>
    <dsp:sp modelId="{9DCF3546-AF0D-473A-901F-BC5AAF1E884B}">
      <dsp:nvSpPr>
        <dsp:cNvPr id="0" name=""/>
        <dsp:cNvSpPr/>
      </dsp:nvSpPr>
      <dsp:spPr>
        <a:xfrm>
          <a:off x="2664297" y="859088"/>
          <a:ext cx="949957" cy="474978"/>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3/2</a:t>
          </a:r>
          <a:endParaRPr lang="en-US" sz="2900" kern="1200" baseline="-25000" dirty="0"/>
        </a:p>
      </dsp:txBody>
      <dsp:txXfrm>
        <a:off x="2678209" y="873000"/>
        <a:ext cx="922133" cy="44715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2" y="937799"/>
          <a:ext cx="1001325" cy="50066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dirty="0"/>
            <a:t>2p</a:t>
          </a:r>
          <a:r>
            <a:rPr lang="nl-NL" sz="3100" kern="1200" baseline="30000" dirty="0"/>
            <a:t>5</a:t>
          </a:r>
          <a:endParaRPr lang="en-US" sz="3100" kern="1200" baseline="30000" dirty="0"/>
        </a:p>
      </dsp:txBody>
      <dsp:txXfrm>
        <a:off x="15356" y="952463"/>
        <a:ext cx="971997" cy="471334"/>
      </dsp:txXfrm>
    </dsp:sp>
    <dsp:sp modelId="{BE4B0C8F-4B48-4E95-AD34-85D6C5A1510A}">
      <dsp:nvSpPr>
        <dsp:cNvPr id="0" name=""/>
        <dsp:cNvSpPr/>
      </dsp:nvSpPr>
      <dsp:spPr>
        <a:xfrm rot="45805">
          <a:off x="1001999" y="1171837"/>
          <a:ext cx="400565" cy="37924"/>
        </a:xfrm>
        <a:custGeom>
          <a:avLst/>
          <a:gdLst/>
          <a:ahLst/>
          <a:cxnLst/>
          <a:rect l="0" t="0" r="0" b="0"/>
          <a:pathLst>
            <a:path>
              <a:moveTo>
                <a:pt x="0" y="18962"/>
              </a:moveTo>
              <a:lnTo>
                <a:pt x="400565" y="1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268" y="1180785"/>
        <a:ext cx="20028" cy="20028"/>
      </dsp:txXfrm>
    </dsp:sp>
    <dsp:sp modelId="{A525055E-80E3-4E77-BB12-E6F773C2CD22}">
      <dsp:nvSpPr>
        <dsp:cNvPr id="0" name=""/>
        <dsp:cNvSpPr/>
      </dsp:nvSpPr>
      <dsp:spPr>
        <a:xfrm>
          <a:off x="1402547" y="943136"/>
          <a:ext cx="1001325" cy="50066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endParaRPr lang="en-US" sz="3100" kern="1200" dirty="0"/>
        </a:p>
      </dsp:txBody>
      <dsp:txXfrm>
        <a:off x="1417211" y="957800"/>
        <a:ext cx="971997" cy="471334"/>
      </dsp:txXfrm>
    </dsp:sp>
    <dsp:sp modelId="{B22878A4-E944-4AA5-AC47-7C227623FFD1}">
      <dsp:nvSpPr>
        <dsp:cNvPr id="0" name=""/>
        <dsp:cNvSpPr/>
      </dsp:nvSpPr>
      <dsp:spPr>
        <a:xfrm rot="2488153">
          <a:off x="2342669" y="1336179"/>
          <a:ext cx="488280" cy="37924"/>
        </a:xfrm>
        <a:custGeom>
          <a:avLst/>
          <a:gdLst/>
          <a:ahLst/>
          <a:cxnLst/>
          <a:rect l="0" t="0" r="0" b="0"/>
          <a:pathLst>
            <a:path>
              <a:moveTo>
                <a:pt x="0" y="18962"/>
              </a:moveTo>
              <a:lnTo>
                <a:pt x="488280"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03" y="1342935"/>
        <a:ext cx="24414" cy="24414"/>
      </dsp:txXfrm>
    </dsp:sp>
    <dsp:sp modelId="{174E5DBA-421C-43CE-8007-51C8F2B1A439}">
      <dsp:nvSpPr>
        <dsp:cNvPr id="0" name=""/>
        <dsp:cNvSpPr/>
      </dsp:nvSpPr>
      <dsp:spPr>
        <a:xfrm>
          <a:off x="2769747" y="1266484"/>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3/2</a:t>
          </a:r>
          <a:endParaRPr lang="en-US" sz="3100" kern="1200" baseline="-25000" dirty="0"/>
        </a:p>
      </dsp:txBody>
      <dsp:txXfrm>
        <a:off x="2784411" y="1281148"/>
        <a:ext cx="971997" cy="471334"/>
      </dsp:txXfrm>
    </dsp:sp>
    <dsp:sp modelId="{B8300AC9-7076-4528-B9E1-0EB0DDB838CB}">
      <dsp:nvSpPr>
        <dsp:cNvPr id="0" name=""/>
        <dsp:cNvSpPr/>
      </dsp:nvSpPr>
      <dsp:spPr>
        <a:xfrm rot="18283711">
          <a:off x="2252342" y="885095"/>
          <a:ext cx="704281" cy="37924"/>
        </a:xfrm>
        <a:custGeom>
          <a:avLst/>
          <a:gdLst/>
          <a:ahLst/>
          <a:cxnLst/>
          <a:rect l="0" t="0" r="0" b="0"/>
          <a:pathLst>
            <a:path>
              <a:moveTo>
                <a:pt x="0" y="18962"/>
              </a:moveTo>
              <a:lnTo>
                <a:pt x="704281"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586876" y="886450"/>
        <a:ext cx="35214" cy="35214"/>
      </dsp:txXfrm>
    </dsp:sp>
    <dsp:sp modelId="{9DCF3546-AF0D-473A-901F-BC5AAF1E884B}">
      <dsp:nvSpPr>
        <dsp:cNvPr id="0" name=""/>
        <dsp:cNvSpPr/>
      </dsp:nvSpPr>
      <dsp:spPr>
        <a:xfrm>
          <a:off x="2805094" y="364315"/>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1/2</a:t>
          </a:r>
          <a:endParaRPr lang="en-US" sz="3100" kern="1200" baseline="-25000" dirty="0"/>
        </a:p>
      </dsp:txBody>
      <dsp:txXfrm>
        <a:off x="2819758" y="378979"/>
        <a:ext cx="971997" cy="471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394" y="1130662"/>
          <a:ext cx="949957" cy="474978"/>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dirty="0"/>
            <a:t>3d</a:t>
          </a:r>
          <a:r>
            <a:rPr lang="nl-NL" sz="2900" kern="1200" baseline="30000" dirty="0"/>
            <a:t>9</a:t>
          </a:r>
          <a:endParaRPr lang="en-US" sz="2900" kern="1200" baseline="30000" dirty="0"/>
        </a:p>
      </dsp:txBody>
      <dsp:txXfrm>
        <a:off x="16306" y="1144574"/>
        <a:ext cx="922133" cy="447154"/>
      </dsp:txXfrm>
    </dsp:sp>
    <dsp:sp modelId="{BE4B0C8F-4B48-4E95-AD34-85D6C5A1510A}">
      <dsp:nvSpPr>
        <dsp:cNvPr id="0" name=""/>
        <dsp:cNvSpPr/>
      </dsp:nvSpPr>
      <dsp:spPr>
        <a:xfrm rot="45805">
          <a:off x="952334" y="1355061"/>
          <a:ext cx="380016" cy="31245"/>
        </a:xfrm>
        <a:custGeom>
          <a:avLst/>
          <a:gdLst/>
          <a:ahLst/>
          <a:cxnLst/>
          <a:rect l="0" t="0" r="0" b="0"/>
          <a:pathLst>
            <a:path>
              <a:moveTo>
                <a:pt x="0" y="15622"/>
              </a:moveTo>
              <a:lnTo>
                <a:pt x="380016" y="15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2842" y="1361183"/>
        <a:ext cx="19000" cy="19000"/>
      </dsp:txXfrm>
    </dsp:sp>
    <dsp:sp modelId="{A525055E-80E3-4E77-BB12-E6F773C2CD22}">
      <dsp:nvSpPr>
        <dsp:cNvPr id="0" name=""/>
        <dsp:cNvSpPr/>
      </dsp:nvSpPr>
      <dsp:spPr>
        <a:xfrm>
          <a:off x="1332334" y="1135725"/>
          <a:ext cx="949957" cy="474978"/>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endParaRPr lang="en-US" sz="2900" kern="1200" dirty="0"/>
        </a:p>
      </dsp:txBody>
      <dsp:txXfrm>
        <a:off x="1346246" y="1149637"/>
        <a:ext cx="922133" cy="447154"/>
      </dsp:txXfrm>
    </dsp:sp>
    <dsp:sp modelId="{B22878A4-E944-4AA5-AC47-7C227623FFD1}">
      <dsp:nvSpPr>
        <dsp:cNvPr id="0" name=""/>
        <dsp:cNvSpPr/>
      </dsp:nvSpPr>
      <dsp:spPr>
        <a:xfrm rot="3074418">
          <a:off x="2168204" y="1595495"/>
          <a:ext cx="610179" cy="31245"/>
        </a:xfrm>
        <a:custGeom>
          <a:avLst/>
          <a:gdLst/>
          <a:ahLst/>
          <a:cxnLst/>
          <a:rect l="0" t="0" r="0" b="0"/>
          <a:pathLst>
            <a:path>
              <a:moveTo>
                <a:pt x="0" y="15622"/>
              </a:moveTo>
              <a:lnTo>
                <a:pt x="610179"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8040" y="1595863"/>
        <a:ext cx="30508" cy="30508"/>
      </dsp:txXfrm>
    </dsp:sp>
    <dsp:sp modelId="{174E5DBA-421C-43CE-8007-51C8F2B1A439}">
      <dsp:nvSpPr>
        <dsp:cNvPr id="0" name=""/>
        <dsp:cNvSpPr/>
      </dsp:nvSpPr>
      <dsp:spPr>
        <a:xfrm>
          <a:off x="2664297" y="1611531"/>
          <a:ext cx="949957" cy="474978"/>
        </a:xfrm>
        <a:prstGeom prst="roundRect">
          <a:avLst>
            <a:gd name="adj" fmla="val 10000"/>
          </a:avLst>
        </a:prstGeom>
        <a:solidFill>
          <a:srgbClr val="00B05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5/2</a:t>
          </a:r>
          <a:endParaRPr lang="en-US" sz="2900" kern="1200" baseline="-25000" dirty="0"/>
        </a:p>
      </dsp:txBody>
      <dsp:txXfrm>
        <a:off x="2678209" y="1625443"/>
        <a:ext cx="922133" cy="447154"/>
      </dsp:txXfrm>
    </dsp:sp>
    <dsp:sp modelId="{B8300AC9-7076-4528-B9E1-0EB0DDB838CB}">
      <dsp:nvSpPr>
        <dsp:cNvPr id="0" name=""/>
        <dsp:cNvSpPr/>
      </dsp:nvSpPr>
      <dsp:spPr>
        <a:xfrm rot="19445347">
          <a:off x="2237468" y="1219274"/>
          <a:ext cx="471653" cy="31245"/>
        </a:xfrm>
        <a:custGeom>
          <a:avLst/>
          <a:gdLst/>
          <a:ahLst/>
          <a:cxnLst/>
          <a:rect l="0" t="0" r="0" b="0"/>
          <a:pathLst>
            <a:path>
              <a:moveTo>
                <a:pt x="0" y="15622"/>
              </a:moveTo>
              <a:lnTo>
                <a:pt x="471653"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461503" y="1223105"/>
        <a:ext cx="23582" cy="23582"/>
      </dsp:txXfrm>
    </dsp:sp>
    <dsp:sp modelId="{9DCF3546-AF0D-473A-901F-BC5AAF1E884B}">
      <dsp:nvSpPr>
        <dsp:cNvPr id="0" name=""/>
        <dsp:cNvSpPr/>
      </dsp:nvSpPr>
      <dsp:spPr>
        <a:xfrm>
          <a:off x="2664297" y="859088"/>
          <a:ext cx="949957" cy="474978"/>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3/2</a:t>
          </a:r>
          <a:endParaRPr lang="en-US" sz="2900" kern="1200" baseline="-25000" dirty="0"/>
        </a:p>
      </dsp:txBody>
      <dsp:txXfrm>
        <a:off x="2678209" y="873000"/>
        <a:ext cx="922133" cy="447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2" y="937799"/>
          <a:ext cx="1001325" cy="50066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dirty="0"/>
            <a:t>2p</a:t>
          </a:r>
          <a:r>
            <a:rPr lang="nl-NL" sz="3100" kern="1200" baseline="30000" dirty="0"/>
            <a:t>5</a:t>
          </a:r>
          <a:endParaRPr lang="en-US" sz="3100" kern="1200" baseline="30000" dirty="0"/>
        </a:p>
      </dsp:txBody>
      <dsp:txXfrm>
        <a:off x="15356" y="952463"/>
        <a:ext cx="971997" cy="471334"/>
      </dsp:txXfrm>
    </dsp:sp>
    <dsp:sp modelId="{BE4B0C8F-4B48-4E95-AD34-85D6C5A1510A}">
      <dsp:nvSpPr>
        <dsp:cNvPr id="0" name=""/>
        <dsp:cNvSpPr/>
      </dsp:nvSpPr>
      <dsp:spPr>
        <a:xfrm rot="45805">
          <a:off x="1001999" y="1171837"/>
          <a:ext cx="400565" cy="37924"/>
        </a:xfrm>
        <a:custGeom>
          <a:avLst/>
          <a:gdLst/>
          <a:ahLst/>
          <a:cxnLst/>
          <a:rect l="0" t="0" r="0" b="0"/>
          <a:pathLst>
            <a:path>
              <a:moveTo>
                <a:pt x="0" y="18962"/>
              </a:moveTo>
              <a:lnTo>
                <a:pt x="400565" y="1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268" y="1180785"/>
        <a:ext cx="20028" cy="20028"/>
      </dsp:txXfrm>
    </dsp:sp>
    <dsp:sp modelId="{A525055E-80E3-4E77-BB12-E6F773C2CD22}">
      <dsp:nvSpPr>
        <dsp:cNvPr id="0" name=""/>
        <dsp:cNvSpPr/>
      </dsp:nvSpPr>
      <dsp:spPr>
        <a:xfrm>
          <a:off x="1402547" y="943136"/>
          <a:ext cx="1001325" cy="50066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endParaRPr lang="en-US" sz="3100" kern="1200" dirty="0"/>
        </a:p>
      </dsp:txBody>
      <dsp:txXfrm>
        <a:off x="1417211" y="957800"/>
        <a:ext cx="971997" cy="471334"/>
      </dsp:txXfrm>
    </dsp:sp>
    <dsp:sp modelId="{B22878A4-E944-4AA5-AC47-7C227623FFD1}">
      <dsp:nvSpPr>
        <dsp:cNvPr id="0" name=""/>
        <dsp:cNvSpPr/>
      </dsp:nvSpPr>
      <dsp:spPr>
        <a:xfrm rot="2488153">
          <a:off x="2342669" y="1336179"/>
          <a:ext cx="488280" cy="37924"/>
        </a:xfrm>
        <a:custGeom>
          <a:avLst/>
          <a:gdLst/>
          <a:ahLst/>
          <a:cxnLst/>
          <a:rect l="0" t="0" r="0" b="0"/>
          <a:pathLst>
            <a:path>
              <a:moveTo>
                <a:pt x="0" y="18962"/>
              </a:moveTo>
              <a:lnTo>
                <a:pt x="488280"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03" y="1342935"/>
        <a:ext cx="24414" cy="24414"/>
      </dsp:txXfrm>
    </dsp:sp>
    <dsp:sp modelId="{174E5DBA-421C-43CE-8007-51C8F2B1A439}">
      <dsp:nvSpPr>
        <dsp:cNvPr id="0" name=""/>
        <dsp:cNvSpPr/>
      </dsp:nvSpPr>
      <dsp:spPr>
        <a:xfrm>
          <a:off x="2769747" y="1266484"/>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3/2</a:t>
          </a:r>
          <a:endParaRPr lang="en-US" sz="3100" kern="1200" baseline="-25000" dirty="0"/>
        </a:p>
      </dsp:txBody>
      <dsp:txXfrm>
        <a:off x="2784411" y="1281148"/>
        <a:ext cx="971997" cy="471334"/>
      </dsp:txXfrm>
    </dsp:sp>
    <dsp:sp modelId="{B8300AC9-7076-4528-B9E1-0EB0DDB838CB}">
      <dsp:nvSpPr>
        <dsp:cNvPr id="0" name=""/>
        <dsp:cNvSpPr/>
      </dsp:nvSpPr>
      <dsp:spPr>
        <a:xfrm rot="18283711">
          <a:off x="2252342" y="885095"/>
          <a:ext cx="704281" cy="37924"/>
        </a:xfrm>
        <a:custGeom>
          <a:avLst/>
          <a:gdLst/>
          <a:ahLst/>
          <a:cxnLst/>
          <a:rect l="0" t="0" r="0" b="0"/>
          <a:pathLst>
            <a:path>
              <a:moveTo>
                <a:pt x="0" y="18962"/>
              </a:moveTo>
              <a:lnTo>
                <a:pt x="704281"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586876" y="886450"/>
        <a:ext cx="35214" cy="35214"/>
      </dsp:txXfrm>
    </dsp:sp>
    <dsp:sp modelId="{9DCF3546-AF0D-473A-901F-BC5AAF1E884B}">
      <dsp:nvSpPr>
        <dsp:cNvPr id="0" name=""/>
        <dsp:cNvSpPr/>
      </dsp:nvSpPr>
      <dsp:spPr>
        <a:xfrm>
          <a:off x="2805094" y="364315"/>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1/2</a:t>
          </a:r>
          <a:endParaRPr lang="en-US" sz="3100" kern="1200" baseline="-25000" dirty="0"/>
        </a:p>
      </dsp:txBody>
      <dsp:txXfrm>
        <a:off x="2819758" y="378979"/>
        <a:ext cx="971997" cy="471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0" y="1144791"/>
          <a:ext cx="1043215" cy="521607"/>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dirty="0"/>
            <a:t>3d</a:t>
          </a:r>
          <a:r>
            <a:rPr lang="nl-NL" sz="3200" kern="1200" baseline="30000" dirty="0"/>
            <a:t>1</a:t>
          </a:r>
          <a:endParaRPr lang="en-US" sz="3200" kern="1200" baseline="30000" dirty="0"/>
        </a:p>
      </dsp:txBody>
      <dsp:txXfrm>
        <a:off x="15967" y="1160068"/>
        <a:ext cx="1012661" cy="491053"/>
      </dsp:txXfrm>
    </dsp:sp>
    <dsp:sp modelId="{BA3D464E-289D-4B82-8828-1DA7E4C84B31}">
      <dsp:nvSpPr>
        <dsp:cNvPr id="0" name=""/>
        <dsp:cNvSpPr/>
      </dsp:nvSpPr>
      <dsp:spPr>
        <a:xfrm>
          <a:off x="1043906" y="1388896"/>
          <a:ext cx="417286" cy="33398"/>
        </a:xfrm>
        <a:custGeom>
          <a:avLst/>
          <a:gdLst/>
          <a:ahLst/>
          <a:cxnLst/>
          <a:rect l="0" t="0" r="0" b="0"/>
          <a:pathLst>
            <a:path>
              <a:moveTo>
                <a:pt x="0" y="16699"/>
              </a:moveTo>
              <a:lnTo>
                <a:pt x="417286" y="16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42117" y="1395163"/>
        <a:ext cx="20864" cy="20864"/>
      </dsp:txXfrm>
    </dsp:sp>
    <dsp:sp modelId="{A2B6591A-5E5D-4EBF-91EB-0733474097EC}">
      <dsp:nvSpPr>
        <dsp:cNvPr id="0" name=""/>
        <dsp:cNvSpPr/>
      </dsp:nvSpPr>
      <dsp:spPr>
        <a:xfrm>
          <a:off x="1461192" y="1144791"/>
          <a:ext cx="1043215" cy="521607"/>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baseline="30000" dirty="0"/>
            <a:t>2</a:t>
          </a:r>
          <a:r>
            <a:rPr lang="nl-NL" sz="3200" kern="1200" dirty="0"/>
            <a:t>D</a:t>
          </a:r>
          <a:endParaRPr lang="en-US" sz="3200" kern="1200" dirty="0"/>
        </a:p>
      </dsp:txBody>
      <dsp:txXfrm>
        <a:off x="1476469" y="1160068"/>
        <a:ext cx="1012661" cy="491053"/>
      </dsp:txXfrm>
    </dsp:sp>
    <dsp:sp modelId="{B9C4D3AE-B7A1-4BB8-BF5C-3BC98C3DCA8C}">
      <dsp:nvSpPr>
        <dsp:cNvPr id="0" name=""/>
        <dsp:cNvSpPr/>
      </dsp:nvSpPr>
      <dsp:spPr>
        <a:xfrm rot="19320108">
          <a:off x="2451919" y="1236451"/>
          <a:ext cx="495243" cy="33398"/>
        </a:xfrm>
        <a:custGeom>
          <a:avLst/>
          <a:gdLst/>
          <a:ahLst/>
          <a:cxnLst/>
          <a:rect l="0" t="0" r="0" b="0"/>
          <a:pathLst>
            <a:path>
              <a:moveTo>
                <a:pt x="0" y="16699"/>
              </a:moveTo>
              <a:lnTo>
                <a:pt x="495243" y="16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160" y="1240769"/>
        <a:ext cx="24762" cy="24762"/>
      </dsp:txXfrm>
    </dsp:sp>
    <dsp:sp modelId="{B6BF4F40-C297-4578-AD57-C182A6260406}">
      <dsp:nvSpPr>
        <dsp:cNvPr id="0" name=""/>
        <dsp:cNvSpPr/>
      </dsp:nvSpPr>
      <dsp:spPr>
        <a:xfrm>
          <a:off x="2894674" y="839901"/>
          <a:ext cx="1043215" cy="52160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baseline="30000" dirty="0"/>
            <a:t>2</a:t>
          </a:r>
          <a:r>
            <a:rPr lang="nl-NL" sz="3200" kern="1200" dirty="0"/>
            <a:t>T</a:t>
          </a:r>
          <a:r>
            <a:rPr lang="nl-NL" sz="3200" kern="1200" baseline="-25000" dirty="0"/>
            <a:t>2g</a:t>
          </a:r>
          <a:endParaRPr lang="en-US" sz="3200" kern="1200" baseline="-25000" dirty="0"/>
        </a:p>
      </dsp:txBody>
      <dsp:txXfrm>
        <a:off x="2909951" y="855178"/>
        <a:ext cx="1012661" cy="491053"/>
      </dsp:txXfrm>
    </dsp:sp>
    <dsp:sp modelId="{E5BC9441-1802-42F5-AB29-2028D0034922}">
      <dsp:nvSpPr>
        <dsp:cNvPr id="0" name=""/>
        <dsp:cNvSpPr/>
      </dsp:nvSpPr>
      <dsp:spPr>
        <a:xfrm rot="2224891">
          <a:off x="2454945" y="1536375"/>
          <a:ext cx="489192" cy="33398"/>
        </a:xfrm>
        <a:custGeom>
          <a:avLst/>
          <a:gdLst/>
          <a:ahLst/>
          <a:cxnLst/>
          <a:rect l="0" t="0" r="0" b="0"/>
          <a:pathLst>
            <a:path>
              <a:moveTo>
                <a:pt x="0" y="16699"/>
              </a:moveTo>
              <a:lnTo>
                <a:pt x="489192" y="166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7311" y="1540845"/>
        <a:ext cx="24459" cy="24459"/>
      </dsp:txXfrm>
    </dsp:sp>
    <dsp:sp modelId="{70763F6B-E0FB-4E85-B5D7-D8BA6B85E2FB}">
      <dsp:nvSpPr>
        <dsp:cNvPr id="0" name=""/>
        <dsp:cNvSpPr/>
      </dsp:nvSpPr>
      <dsp:spPr>
        <a:xfrm>
          <a:off x="2894674" y="1439750"/>
          <a:ext cx="1043215" cy="52160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baseline="30000" dirty="0"/>
            <a:t>2</a:t>
          </a:r>
          <a:r>
            <a:rPr lang="nl-NL" sz="3200" kern="1200" dirty="0"/>
            <a:t>E</a:t>
          </a:r>
          <a:r>
            <a:rPr lang="nl-NL" sz="3200" kern="1200" baseline="-25000" dirty="0"/>
            <a:t>g</a:t>
          </a:r>
          <a:endParaRPr lang="en-US" sz="3200" kern="1200" baseline="-25000" dirty="0"/>
        </a:p>
      </dsp:txBody>
      <dsp:txXfrm>
        <a:off x="2909951" y="1455027"/>
        <a:ext cx="1012661" cy="491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2394" y="1130662"/>
          <a:ext cx="949957" cy="474978"/>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dirty="0"/>
            <a:t>3d</a:t>
          </a:r>
          <a:r>
            <a:rPr lang="nl-NL" sz="2900" kern="1200" baseline="30000" dirty="0"/>
            <a:t>9</a:t>
          </a:r>
          <a:endParaRPr lang="en-US" sz="2900" kern="1200" baseline="30000" dirty="0"/>
        </a:p>
      </dsp:txBody>
      <dsp:txXfrm>
        <a:off x="16306" y="1144574"/>
        <a:ext cx="922133" cy="447154"/>
      </dsp:txXfrm>
    </dsp:sp>
    <dsp:sp modelId="{BE4B0C8F-4B48-4E95-AD34-85D6C5A1510A}">
      <dsp:nvSpPr>
        <dsp:cNvPr id="0" name=""/>
        <dsp:cNvSpPr/>
      </dsp:nvSpPr>
      <dsp:spPr>
        <a:xfrm rot="45805">
          <a:off x="952334" y="1355061"/>
          <a:ext cx="380016" cy="31245"/>
        </a:xfrm>
        <a:custGeom>
          <a:avLst/>
          <a:gdLst/>
          <a:ahLst/>
          <a:cxnLst/>
          <a:rect l="0" t="0" r="0" b="0"/>
          <a:pathLst>
            <a:path>
              <a:moveTo>
                <a:pt x="0" y="15622"/>
              </a:moveTo>
              <a:lnTo>
                <a:pt x="380016" y="15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32842" y="1361183"/>
        <a:ext cx="19000" cy="19000"/>
      </dsp:txXfrm>
    </dsp:sp>
    <dsp:sp modelId="{A525055E-80E3-4E77-BB12-E6F773C2CD22}">
      <dsp:nvSpPr>
        <dsp:cNvPr id="0" name=""/>
        <dsp:cNvSpPr/>
      </dsp:nvSpPr>
      <dsp:spPr>
        <a:xfrm>
          <a:off x="1332334" y="1135725"/>
          <a:ext cx="949957" cy="474978"/>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endParaRPr lang="en-US" sz="2900" kern="1200" dirty="0"/>
        </a:p>
      </dsp:txBody>
      <dsp:txXfrm>
        <a:off x="1346246" y="1149637"/>
        <a:ext cx="922133" cy="447154"/>
      </dsp:txXfrm>
    </dsp:sp>
    <dsp:sp modelId="{B22878A4-E944-4AA5-AC47-7C227623FFD1}">
      <dsp:nvSpPr>
        <dsp:cNvPr id="0" name=""/>
        <dsp:cNvSpPr/>
      </dsp:nvSpPr>
      <dsp:spPr>
        <a:xfrm rot="3074418">
          <a:off x="2168204" y="1595495"/>
          <a:ext cx="610179" cy="31245"/>
        </a:xfrm>
        <a:custGeom>
          <a:avLst/>
          <a:gdLst/>
          <a:ahLst/>
          <a:cxnLst/>
          <a:rect l="0" t="0" r="0" b="0"/>
          <a:pathLst>
            <a:path>
              <a:moveTo>
                <a:pt x="0" y="15622"/>
              </a:moveTo>
              <a:lnTo>
                <a:pt x="610179"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8040" y="1595863"/>
        <a:ext cx="30508" cy="30508"/>
      </dsp:txXfrm>
    </dsp:sp>
    <dsp:sp modelId="{174E5DBA-421C-43CE-8007-51C8F2B1A439}">
      <dsp:nvSpPr>
        <dsp:cNvPr id="0" name=""/>
        <dsp:cNvSpPr/>
      </dsp:nvSpPr>
      <dsp:spPr>
        <a:xfrm>
          <a:off x="2664297" y="1611531"/>
          <a:ext cx="949957" cy="474978"/>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5/2</a:t>
          </a:r>
          <a:endParaRPr lang="en-US" sz="2900" kern="1200" baseline="-25000" dirty="0"/>
        </a:p>
      </dsp:txBody>
      <dsp:txXfrm>
        <a:off x="2678209" y="1625443"/>
        <a:ext cx="922133" cy="447154"/>
      </dsp:txXfrm>
    </dsp:sp>
    <dsp:sp modelId="{B8300AC9-7076-4528-B9E1-0EB0DDB838CB}">
      <dsp:nvSpPr>
        <dsp:cNvPr id="0" name=""/>
        <dsp:cNvSpPr/>
      </dsp:nvSpPr>
      <dsp:spPr>
        <a:xfrm rot="19445347">
          <a:off x="2237468" y="1219274"/>
          <a:ext cx="471653" cy="31245"/>
        </a:xfrm>
        <a:custGeom>
          <a:avLst/>
          <a:gdLst/>
          <a:ahLst/>
          <a:cxnLst/>
          <a:rect l="0" t="0" r="0" b="0"/>
          <a:pathLst>
            <a:path>
              <a:moveTo>
                <a:pt x="0" y="15622"/>
              </a:moveTo>
              <a:lnTo>
                <a:pt x="471653" y="15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461503" y="1223105"/>
        <a:ext cx="23582" cy="23582"/>
      </dsp:txXfrm>
    </dsp:sp>
    <dsp:sp modelId="{9DCF3546-AF0D-473A-901F-BC5AAF1E884B}">
      <dsp:nvSpPr>
        <dsp:cNvPr id="0" name=""/>
        <dsp:cNvSpPr/>
      </dsp:nvSpPr>
      <dsp:spPr>
        <a:xfrm>
          <a:off x="2664297" y="859088"/>
          <a:ext cx="949957" cy="474978"/>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NL" sz="2900" kern="1200" baseline="30000" dirty="0"/>
            <a:t>2</a:t>
          </a:r>
          <a:r>
            <a:rPr lang="nl-NL" sz="2900" kern="1200" dirty="0"/>
            <a:t>D</a:t>
          </a:r>
          <a:r>
            <a:rPr lang="nl-NL" sz="2900" kern="1200" baseline="-25000" dirty="0"/>
            <a:t>3/2</a:t>
          </a:r>
          <a:endParaRPr lang="en-US" sz="2900" kern="1200" baseline="-25000" dirty="0"/>
        </a:p>
      </dsp:txBody>
      <dsp:txXfrm>
        <a:off x="2678209" y="873000"/>
        <a:ext cx="922133" cy="447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692" y="937799"/>
          <a:ext cx="1001325" cy="500662"/>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dirty="0"/>
            <a:t>2p</a:t>
          </a:r>
          <a:r>
            <a:rPr lang="nl-NL" sz="3100" kern="1200" baseline="30000" dirty="0"/>
            <a:t>5</a:t>
          </a:r>
          <a:endParaRPr lang="en-US" sz="3100" kern="1200" baseline="30000" dirty="0"/>
        </a:p>
      </dsp:txBody>
      <dsp:txXfrm>
        <a:off x="15356" y="952463"/>
        <a:ext cx="971997" cy="471334"/>
      </dsp:txXfrm>
    </dsp:sp>
    <dsp:sp modelId="{BE4B0C8F-4B48-4E95-AD34-85D6C5A1510A}">
      <dsp:nvSpPr>
        <dsp:cNvPr id="0" name=""/>
        <dsp:cNvSpPr/>
      </dsp:nvSpPr>
      <dsp:spPr>
        <a:xfrm rot="45805">
          <a:off x="1001999" y="1171837"/>
          <a:ext cx="400565" cy="37924"/>
        </a:xfrm>
        <a:custGeom>
          <a:avLst/>
          <a:gdLst/>
          <a:ahLst/>
          <a:cxnLst/>
          <a:rect l="0" t="0" r="0" b="0"/>
          <a:pathLst>
            <a:path>
              <a:moveTo>
                <a:pt x="0" y="18962"/>
              </a:moveTo>
              <a:lnTo>
                <a:pt x="400565" y="18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268" y="1180785"/>
        <a:ext cx="20028" cy="20028"/>
      </dsp:txXfrm>
    </dsp:sp>
    <dsp:sp modelId="{A525055E-80E3-4E77-BB12-E6F773C2CD22}">
      <dsp:nvSpPr>
        <dsp:cNvPr id="0" name=""/>
        <dsp:cNvSpPr/>
      </dsp:nvSpPr>
      <dsp:spPr>
        <a:xfrm>
          <a:off x="1402547" y="943136"/>
          <a:ext cx="1001325" cy="50066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endParaRPr lang="en-US" sz="3100" kern="1200" dirty="0"/>
        </a:p>
      </dsp:txBody>
      <dsp:txXfrm>
        <a:off x="1417211" y="957800"/>
        <a:ext cx="971997" cy="471334"/>
      </dsp:txXfrm>
    </dsp:sp>
    <dsp:sp modelId="{B22878A4-E944-4AA5-AC47-7C227623FFD1}">
      <dsp:nvSpPr>
        <dsp:cNvPr id="0" name=""/>
        <dsp:cNvSpPr/>
      </dsp:nvSpPr>
      <dsp:spPr>
        <a:xfrm rot="2488153">
          <a:off x="2342669" y="1336179"/>
          <a:ext cx="488280" cy="37924"/>
        </a:xfrm>
        <a:custGeom>
          <a:avLst/>
          <a:gdLst/>
          <a:ahLst/>
          <a:cxnLst/>
          <a:rect l="0" t="0" r="0" b="0"/>
          <a:pathLst>
            <a:path>
              <a:moveTo>
                <a:pt x="0" y="18962"/>
              </a:moveTo>
              <a:lnTo>
                <a:pt x="488280"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4603" y="1342935"/>
        <a:ext cx="24414" cy="24414"/>
      </dsp:txXfrm>
    </dsp:sp>
    <dsp:sp modelId="{174E5DBA-421C-43CE-8007-51C8F2B1A439}">
      <dsp:nvSpPr>
        <dsp:cNvPr id="0" name=""/>
        <dsp:cNvSpPr/>
      </dsp:nvSpPr>
      <dsp:spPr>
        <a:xfrm>
          <a:off x="2769747" y="1266484"/>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3/2</a:t>
          </a:r>
          <a:endParaRPr lang="en-US" sz="3100" kern="1200" baseline="-25000" dirty="0"/>
        </a:p>
      </dsp:txBody>
      <dsp:txXfrm>
        <a:off x="2784411" y="1281148"/>
        <a:ext cx="971997" cy="471334"/>
      </dsp:txXfrm>
    </dsp:sp>
    <dsp:sp modelId="{B8300AC9-7076-4528-B9E1-0EB0DDB838CB}">
      <dsp:nvSpPr>
        <dsp:cNvPr id="0" name=""/>
        <dsp:cNvSpPr/>
      </dsp:nvSpPr>
      <dsp:spPr>
        <a:xfrm rot="18283711">
          <a:off x="2252342" y="885095"/>
          <a:ext cx="704281" cy="37924"/>
        </a:xfrm>
        <a:custGeom>
          <a:avLst/>
          <a:gdLst/>
          <a:ahLst/>
          <a:cxnLst/>
          <a:rect l="0" t="0" r="0" b="0"/>
          <a:pathLst>
            <a:path>
              <a:moveTo>
                <a:pt x="0" y="18962"/>
              </a:moveTo>
              <a:lnTo>
                <a:pt x="704281" y="18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586876" y="886450"/>
        <a:ext cx="35214" cy="35214"/>
      </dsp:txXfrm>
    </dsp:sp>
    <dsp:sp modelId="{9DCF3546-AF0D-473A-901F-BC5AAF1E884B}">
      <dsp:nvSpPr>
        <dsp:cNvPr id="0" name=""/>
        <dsp:cNvSpPr/>
      </dsp:nvSpPr>
      <dsp:spPr>
        <a:xfrm>
          <a:off x="2805094" y="364315"/>
          <a:ext cx="1001325" cy="5006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nl-NL" sz="3100" kern="1200" baseline="30000" dirty="0"/>
            <a:t>2</a:t>
          </a:r>
          <a:r>
            <a:rPr lang="nl-NL" sz="3100" kern="1200" dirty="0"/>
            <a:t>P</a:t>
          </a:r>
          <a:r>
            <a:rPr lang="nl-NL" sz="3100" kern="1200" baseline="-25000" dirty="0"/>
            <a:t>1/2</a:t>
          </a:r>
          <a:endParaRPr lang="en-US" sz="3100" kern="1200" baseline="-25000" dirty="0"/>
        </a:p>
      </dsp:txBody>
      <dsp:txXfrm>
        <a:off x="2819758" y="378979"/>
        <a:ext cx="971997" cy="4713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27B7C-4563-4DA0-86FC-7F366CCD4F72}">
      <dsp:nvSpPr>
        <dsp:cNvPr id="0" name=""/>
        <dsp:cNvSpPr/>
      </dsp:nvSpPr>
      <dsp:spPr>
        <a:xfrm>
          <a:off x="84" y="639686"/>
          <a:ext cx="518360" cy="259180"/>
        </a:xfrm>
        <a:prstGeom prst="roundRect">
          <a:avLst>
            <a:gd name="adj" fmla="val 100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dirty="0"/>
            <a:t>3d</a:t>
          </a:r>
          <a:r>
            <a:rPr lang="nl-NL" sz="1600" kern="1200" baseline="30000" dirty="0"/>
            <a:t>9</a:t>
          </a:r>
          <a:endParaRPr lang="en-US" sz="1600" kern="1200" baseline="30000" dirty="0"/>
        </a:p>
      </dsp:txBody>
      <dsp:txXfrm>
        <a:off x="7675" y="647277"/>
        <a:ext cx="503178" cy="243998"/>
      </dsp:txXfrm>
    </dsp:sp>
    <dsp:sp modelId="{BE4B0C8F-4B48-4E95-AD34-85D6C5A1510A}">
      <dsp:nvSpPr>
        <dsp:cNvPr id="0" name=""/>
        <dsp:cNvSpPr/>
      </dsp:nvSpPr>
      <dsp:spPr>
        <a:xfrm rot="45805">
          <a:off x="518435" y="755496"/>
          <a:ext cx="207362" cy="30322"/>
        </a:xfrm>
        <a:custGeom>
          <a:avLst/>
          <a:gdLst/>
          <a:ahLst/>
          <a:cxnLst/>
          <a:rect l="0" t="0" r="0" b="0"/>
          <a:pathLst>
            <a:path>
              <a:moveTo>
                <a:pt x="0" y="15161"/>
              </a:moveTo>
              <a:lnTo>
                <a:pt x="207362" y="15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932" y="765473"/>
        <a:ext cx="10368" cy="10368"/>
      </dsp:txXfrm>
    </dsp:sp>
    <dsp:sp modelId="{A525055E-80E3-4E77-BB12-E6F773C2CD22}">
      <dsp:nvSpPr>
        <dsp:cNvPr id="0" name=""/>
        <dsp:cNvSpPr/>
      </dsp:nvSpPr>
      <dsp:spPr>
        <a:xfrm>
          <a:off x="725788" y="642449"/>
          <a:ext cx="518360" cy="259180"/>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endParaRPr lang="en-US" sz="1600" kern="1200" dirty="0"/>
        </a:p>
      </dsp:txBody>
      <dsp:txXfrm>
        <a:off x="733379" y="650040"/>
        <a:ext cx="503178" cy="243998"/>
      </dsp:txXfrm>
    </dsp:sp>
    <dsp:sp modelId="{B22878A4-E944-4AA5-AC47-7C227623FFD1}">
      <dsp:nvSpPr>
        <dsp:cNvPr id="0" name=""/>
        <dsp:cNvSpPr/>
      </dsp:nvSpPr>
      <dsp:spPr>
        <a:xfrm rot="3082641">
          <a:off x="1181704" y="886693"/>
          <a:ext cx="332317" cy="30322"/>
        </a:xfrm>
        <a:custGeom>
          <a:avLst/>
          <a:gdLst/>
          <a:ahLst/>
          <a:cxnLst/>
          <a:rect l="0" t="0" r="0" b="0"/>
          <a:pathLst>
            <a:path>
              <a:moveTo>
                <a:pt x="0" y="15161"/>
              </a:moveTo>
              <a:lnTo>
                <a:pt x="332317"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39555" y="893546"/>
        <a:ext cx="16615" cy="16615"/>
      </dsp:txXfrm>
    </dsp:sp>
    <dsp:sp modelId="{174E5DBA-421C-43CE-8007-51C8F2B1A439}">
      <dsp:nvSpPr>
        <dsp:cNvPr id="0" name=""/>
        <dsp:cNvSpPr/>
      </dsp:nvSpPr>
      <dsp:spPr>
        <a:xfrm>
          <a:off x="1451577" y="902080"/>
          <a:ext cx="518360" cy="259180"/>
        </a:xfrm>
        <a:prstGeom prst="roundRect">
          <a:avLst>
            <a:gd name="adj" fmla="val 10000"/>
          </a:avLst>
        </a:prstGeom>
        <a:solidFill>
          <a:srgbClr val="00B05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r>
            <a:rPr lang="nl-NL" sz="1600" kern="1200" baseline="-25000" dirty="0"/>
            <a:t>5/2</a:t>
          </a:r>
          <a:endParaRPr lang="en-US" sz="1600" kern="1200" baseline="-25000" dirty="0"/>
        </a:p>
      </dsp:txBody>
      <dsp:txXfrm>
        <a:off x="1459168" y="909671"/>
        <a:ext cx="503178" cy="243998"/>
      </dsp:txXfrm>
    </dsp:sp>
    <dsp:sp modelId="{B8300AC9-7076-4528-B9E1-0EB0DDB838CB}">
      <dsp:nvSpPr>
        <dsp:cNvPr id="0" name=""/>
        <dsp:cNvSpPr/>
      </dsp:nvSpPr>
      <dsp:spPr>
        <a:xfrm rot="19437335">
          <a:off x="1219593" y="681402"/>
          <a:ext cx="256540" cy="30322"/>
        </a:xfrm>
        <a:custGeom>
          <a:avLst/>
          <a:gdLst/>
          <a:ahLst/>
          <a:cxnLst/>
          <a:rect l="0" t="0" r="0" b="0"/>
          <a:pathLst>
            <a:path>
              <a:moveTo>
                <a:pt x="0" y="15161"/>
              </a:moveTo>
              <a:lnTo>
                <a:pt x="256540" y="15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341449" y="690150"/>
        <a:ext cx="12827" cy="12827"/>
      </dsp:txXfrm>
    </dsp:sp>
    <dsp:sp modelId="{9DCF3546-AF0D-473A-901F-BC5AAF1E884B}">
      <dsp:nvSpPr>
        <dsp:cNvPr id="0" name=""/>
        <dsp:cNvSpPr/>
      </dsp:nvSpPr>
      <dsp:spPr>
        <a:xfrm>
          <a:off x="1451577" y="491497"/>
          <a:ext cx="518360" cy="259180"/>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baseline="30000" dirty="0"/>
            <a:t>2</a:t>
          </a:r>
          <a:r>
            <a:rPr lang="nl-NL" sz="1600" kern="1200" dirty="0"/>
            <a:t>D</a:t>
          </a:r>
          <a:r>
            <a:rPr lang="nl-NL" sz="1600" kern="1200" baseline="-25000" dirty="0"/>
            <a:t>3/2</a:t>
          </a:r>
          <a:endParaRPr lang="en-US" sz="1600" kern="1200" baseline="-25000" dirty="0"/>
        </a:p>
      </dsp:txBody>
      <dsp:txXfrm>
        <a:off x="1459168" y="499088"/>
        <a:ext cx="503178" cy="243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7408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fld id="{E73CFF4E-7869-420E-ACFC-864BDD555665}" type="datetimeFigureOut">
              <a:rPr lang="en-US"/>
              <a:pPr/>
              <a:t>10/11/2022</a:t>
            </a:fld>
            <a:endParaRPr lang="en-US"/>
          </a:p>
        </p:txBody>
      </p:sp>
      <p:sp>
        <p:nvSpPr>
          <p:cNvPr id="17408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7408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1C4C6914-7C7B-4CE8-932E-4D6D2E809DA9}" type="slidenum">
              <a:rPr lang="en-US"/>
              <a:pPr/>
              <a:t>‹#›</a:t>
            </a:fld>
            <a:endParaRPr lang="en-US"/>
          </a:p>
        </p:txBody>
      </p:sp>
    </p:spTree>
    <p:extLst>
      <p:ext uri="{BB962C8B-B14F-4D97-AF65-F5344CB8AC3E}">
        <p14:creationId xmlns:p14="http://schemas.microsoft.com/office/powerpoint/2010/main" val="88568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Verdana" pitchFamily="34" charset="0"/>
              </a:defRPr>
            </a:lvl1pPr>
          </a:lstStyle>
          <a:p>
            <a:endParaRPr lang="en-US"/>
          </a:p>
        </p:txBody>
      </p:sp>
      <p:sp>
        <p:nvSpPr>
          <p:cNvPr id="3891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Verdana" pitchFamily="34" charset="0"/>
              </a:defRPr>
            </a:lvl1pPr>
          </a:lstStyle>
          <a:p>
            <a:endParaRPr lang="en-US"/>
          </a:p>
        </p:txBody>
      </p:sp>
      <p:sp>
        <p:nvSpPr>
          <p:cNvPr id="880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Verdana" pitchFamily="34" charset="0"/>
              </a:defRPr>
            </a:lvl1pPr>
          </a:lstStyle>
          <a:p>
            <a:endParaRPr lang="en-US"/>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Verdana" pitchFamily="34" charset="0"/>
              </a:defRPr>
            </a:lvl1pPr>
          </a:lstStyle>
          <a:p>
            <a:fld id="{2C2CAC91-D8AD-47F8-8884-83F26A1F5549}" type="slidenum">
              <a:rPr lang="en-US"/>
              <a:pPr/>
              <a:t>‹#›</a:t>
            </a:fld>
            <a:endParaRPr lang="en-US"/>
          </a:p>
        </p:txBody>
      </p:sp>
    </p:spTree>
    <p:extLst>
      <p:ext uri="{BB962C8B-B14F-4D97-AF65-F5344CB8AC3E}">
        <p14:creationId xmlns:p14="http://schemas.microsoft.com/office/powerpoint/2010/main" val="4812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D4BC99BC-9AB1-4AC9-B25E-26410B5C36D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539" name="Rectangle 2"/>
          <p:cNvSpPr>
            <a:spLocks noGrp="1" noRot="1" noChangeAspect="1" noChangeArrowheads="1" noTextEdit="1"/>
          </p:cNvSpPr>
          <p:nvPr>
            <p:ph type="sldImg"/>
          </p:nvPr>
        </p:nvSpPr>
        <p:spPr>
          <a:xfrm>
            <a:off x="1255713" y="719138"/>
            <a:ext cx="4800600" cy="3600450"/>
          </a:xfrm>
          <a:ln/>
        </p:spPr>
      </p:sp>
      <p:sp>
        <p:nvSpPr>
          <p:cNvPr id="65540"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1316830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algn="r"/>
            <a:fld id="{F49BD04A-CF28-4674-ABA2-0150FB3E10E2}" type="slidenum">
              <a:rPr kumimoji="0" lang="en-US" altLang="nl-NL" sz="1300">
                <a:solidFill>
                  <a:srgbClr val="33CC33"/>
                </a:solidFill>
              </a:rPr>
              <a:pPr algn="r"/>
              <a:t>13</a:t>
            </a:fld>
            <a:endParaRPr kumimoji="0" lang="en-US" altLang="nl-NL" sz="1300">
              <a:solidFill>
                <a:srgbClr val="33CC33"/>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74725" y="4560888"/>
            <a:ext cx="5365750" cy="4319587"/>
          </a:xfrm>
          <a:noFill/>
        </p:spPr>
        <p:txBody>
          <a:bodyPr/>
          <a:lstStyle/>
          <a:p>
            <a:endParaRPr lang="en-GB" altLang="nl-NL"/>
          </a:p>
        </p:txBody>
      </p:sp>
    </p:spTree>
    <p:extLst>
      <p:ext uri="{BB962C8B-B14F-4D97-AF65-F5344CB8AC3E}">
        <p14:creationId xmlns:p14="http://schemas.microsoft.com/office/powerpoint/2010/main" val="3788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algn="r"/>
            <a:fld id="{46DFFA8D-1582-4AC1-957F-2F48905B955D}" type="slidenum">
              <a:rPr kumimoji="0" lang="en-US" altLang="nl-NL" sz="1300">
                <a:solidFill>
                  <a:srgbClr val="33CC33"/>
                </a:solidFill>
              </a:rPr>
              <a:pPr algn="r"/>
              <a:t>14</a:t>
            </a:fld>
            <a:endParaRPr kumimoji="0" lang="en-US" altLang="nl-NL" sz="1300">
              <a:solidFill>
                <a:srgbClr val="33CC33"/>
              </a:solidFill>
            </a:endParaRPr>
          </a:p>
        </p:txBody>
      </p:sp>
      <p:sp>
        <p:nvSpPr>
          <p:cNvPr id="19459" name="Rectangle 2"/>
          <p:cNvSpPr>
            <a:spLocks noGrp="1" noRot="1" noChangeAspect="1" noChangeArrowheads="1" noTextEdit="1"/>
          </p:cNvSpPr>
          <p:nvPr>
            <p:ph type="sldImg"/>
          </p:nvPr>
        </p:nvSpPr>
        <p:spPr>
          <a:xfrm>
            <a:off x="1258888" y="720725"/>
            <a:ext cx="4799012" cy="3598863"/>
          </a:xfrm>
          <a:ln/>
        </p:spPr>
      </p:sp>
      <p:sp>
        <p:nvSpPr>
          <p:cNvPr id="19460" name="Rectangle 3"/>
          <p:cNvSpPr>
            <a:spLocks noGrp="1" noChangeArrowheads="1"/>
          </p:cNvSpPr>
          <p:nvPr>
            <p:ph type="body" idx="1"/>
          </p:nvPr>
        </p:nvSpPr>
        <p:spPr>
          <a:xfrm>
            <a:off x="973138" y="4560888"/>
            <a:ext cx="5368925" cy="4319587"/>
          </a:xfrm>
          <a:noFill/>
        </p:spPr>
        <p:txBody>
          <a:bodyPr/>
          <a:lstStyle/>
          <a:p>
            <a:endParaRPr lang="en-GB" altLang="nl-NL"/>
          </a:p>
        </p:txBody>
      </p:sp>
    </p:spTree>
    <p:extLst>
      <p:ext uri="{BB962C8B-B14F-4D97-AF65-F5344CB8AC3E}">
        <p14:creationId xmlns:p14="http://schemas.microsoft.com/office/powerpoint/2010/main" val="47872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15</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14075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16</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dirty="0"/>
          </a:p>
        </p:txBody>
      </p:sp>
    </p:spTree>
    <p:extLst>
      <p:ext uri="{BB962C8B-B14F-4D97-AF65-F5344CB8AC3E}">
        <p14:creationId xmlns:p14="http://schemas.microsoft.com/office/powerpoint/2010/main" val="404072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r" defTabSz="908050">
              <a:defRPr kumimoji="1" sz="2800">
                <a:solidFill>
                  <a:schemeClr val="tx1"/>
                </a:solidFill>
                <a:latin typeface="Arial" panose="020B0604020202020204" pitchFamily="34" charset="0"/>
              </a:defRPr>
            </a:lvl1pPr>
            <a:lvl2pPr marL="742950" indent="-285750" algn="r" defTabSz="908050">
              <a:defRPr kumimoji="1" sz="2800">
                <a:solidFill>
                  <a:schemeClr val="tx1"/>
                </a:solidFill>
                <a:latin typeface="Arial" panose="020B0604020202020204" pitchFamily="34" charset="0"/>
              </a:defRPr>
            </a:lvl2pPr>
            <a:lvl3pPr marL="1143000" indent="-228600" algn="r" defTabSz="908050">
              <a:defRPr kumimoji="1" sz="2800">
                <a:solidFill>
                  <a:schemeClr val="tx1"/>
                </a:solidFill>
                <a:latin typeface="Arial" panose="020B0604020202020204" pitchFamily="34" charset="0"/>
              </a:defRPr>
            </a:lvl3pPr>
            <a:lvl4pPr marL="1600200" indent="-228600" algn="r" defTabSz="908050">
              <a:defRPr kumimoji="1" sz="2800">
                <a:solidFill>
                  <a:schemeClr val="tx1"/>
                </a:solidFill>
                <a:latin typeface="Arial" panose="020B0604020202020204" pitchFamily="34" charset="0"/>
              </a:defRPr>
            </a:lvl4pPr>
            <a:lvl5pPr marL="2057400" indent="-228600" algn="r" defTabSz="908050">
              <a:defRPr kumimoji="1" sz="2800">
                <a:solidFill>
                  <a:schemeClr val="tx1"/>
                </a:solidFill>
                <a:latin typeface="Arial" panose="020B0604020202020204" pitchFamily="34" charset="0"/>
              </a:defRPr>
            </a:lvl5pPr>
            <a:lvl6pPr marL="2514600" indent="-228600" algn="r"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FB31BF2D-A780-4CC4-82FF-744688B81FEC}" type="slidenum">
              <a:rPr kumimoji="0" lang="en-US" altLang="en-US" sz="1200">
                <a:latin typeface="Times New Roman" panose="02020603050405020304" pitchFamily="18" charset="0"/>
              </a:rPr>
              <a:pPr/>
              <a:t>17</a:t>
            </a:fld>
            <a:endParaRPr kumimoji="0" lang="en-US" altLang="en-US" sz="12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257300" y="720725"/>
            <a:ext cx="4800600" cy="3600450"/>
          </a:xfrm>
          <a:ln/>
        </p:spPr>
      </p:sp>
      <p:sp>
        <p:nvSpPr>
          <p:cNvPr id="45060" name="Rectangle 3"/>
          <p:cNvSpPr>
            <a:spLocks noGrp="1" noChangeArrowheads="1"/>
          </p:cNvSpPr>
          <p:nvPr>
            <p:ph type="body" idx="1"/>
          </p:nvPr>
        </p:nvSpPr>
        <p:spPr>
          <a:xfrm>
            <a:off x="974725" y="4560888"/>
            <a:ext cx="5365750" cy="4319587"/>
          </a:xfrm>
          <a:noFill/>
        </p:spPr>
        <p:txBody>
          <a:bodyPr lIns="96661" tIns="48331" rIns="96661" bIns="48331"/>
          <a:lstStyle/>
          <a:p>
            <a:pPr algn="just"/>
            <a:endParaRPr lang="en-GB" altLang="en-US"/>
          </a:p>
        </p:txBody>
      </p:sp>
    </p:spTree>
    <p:extLst>
      <p:ext uri="{BB962C8B-B14F-4D97-AF65-F5344CB8AC3E}">
        <p14:creationId xmlns:p14="http://schemas.microsoft.com/office/powerpoint/2010/main" val="275238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18</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48708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19</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dirty="0"/>
          </a:p>
        </p:txBody>
      </p:sp>
    </p:spTree>
    <p:extLst>
      <p:ext uri="{BB962C8B-B14F-4D97-AF65-F5344CB8AC3E}">
        <p14:creationId xmlns:p14="http://schemas.microsoft.com/office/powerpoint/2010/main" val="112235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20</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dirty="0"/>
          </a:p>
        </p:txBody>
      </p:sp>
    </p:spTree>
    <p:extLst>
      <p:ext uri="{BB962C8B-B14F-4D97-AF65-F5344CB8AC3E}">
        <p14:creationId xmlns:p14="http://schemas.microsoft.com/office/powerpoint/2010/main" val="158256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21</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dirty="0"/>
          </a:p>
        </p:txBody>
      </p:sp>
    </p:spTree>
    <p:extLst>
      <p:ext uri="{BB962C8B-B14F-4D97-AF65-F5344CB8AC3E}">
        <p14:creationId xmlns:p14="http://schemas.microsoft.com/office/powerpoint/2010/main" val="397871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22</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dirty="0"/>
          </a:p>
        </p:txBody>
      </p:sp>
    </p:spTree>
    <p:extLst>
      <p:ext uri="{BB962C8B-B14F-4D97-AF65-F5344CB8AC3E}">
        <p14:creationId xmlns:p14="http://schemas.microsoft.com/office/powerpoint/2010/main" val="154823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20531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5BE74BC8-B647-4CFA-91DA-57D5BE415BB7}" type="slidenum">
              <a:rPr kumimoji="0" lang="en-US" altLang="en-US" sz="1200" smtClean="0">
                <a:latin typeface="Times New Roman" panose="02020603050405020304" pitchFamily="18" charset="0"/>
              </a:rPr>
              <a:pPr/>
              <a:t>23</a:t>
            </a:fld>
            <a:endParaRPr kumimoji="0" lang="en-US"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dirty="0"/>
          </a:p>
        </p:txBody>
      </p:sp>
    </p:spTree>
    <p:extLst>
      <p:ext uri="{BB962C8B-B14F-4D97-AF65-F5344CB8AC3E}">
        <p14:creationId xmlns:p14="http://schemas.microsoft.com/office/powerpoint/2010/main" val="1848440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algn="r"/>
            <a:fld id="{473666AC-0974-45BD-976B-674DEE086DE6}" type="slidenum">
              <a:rPr kumimoji="0" lang="en-US" altLang="nl-NL" sz="1300">
                <a:solidFill>
                  <a:srgbClr val="33CC33"/>
                </a:solidFill>
              </a:rPr>
              <a:pPr algn="r"/>
              <a:t>24</a:t>
            </a:fld>
            <a:endParaRPr kumimoji="0" lang="en-US" altLang="nl-NL" sz="1300">
              <a:solidFill>
                <a:srgbClr val="33CC33"/>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74725" y="4560888"/>
            <a:ext cx="5365750" cy="4319587"/>
          </a:xfrm>
          <a:noFill/>
        </p:spPr>
        <p:txBody>
          <a:bodyPr/>
          <a:lstStyle/>
          <a:p>
            <a:endParaRPr lang="en-GB" altLang="nl-NL"/>
          </a:p>
        </p:txBody>
      </p:sp>
    </p:spTree>
    <p:extLst>
      <p:ext uri="{BB962C8B-B14F-4D97-AF65-F5344CB8AC3E}">
        <p14:creationId xmlns:p14="http://schemas.microsoft.com/office/powerpoint/2010/main" val="1707562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algn="r"/>
            <a:fld id="{B92A5AC4-BE34-4B31-9BEB-2C7D3B829221}" type="slidenum">
              <a:rPr kumimoji="0" lang="en-US" altLang="nl-NL" sz="1300">
                <a:solidFill>
                  <a:srgbClr val="33CC33"/>
                </a:solidFill>
              </a:rPr>
              <a:pPr algn="r"/>
              <a:t>26</a:t>
            </a:fld>
            <a:endParaRPr kumimoji="0" lang="en-US" altLang="nl-NL" sz="1300">
              <a:solidFill>
                <a:srgbClr val="33CC33"/>
              </a:solidFill>
            </a:endParaRPr>
          </a:p>
        </p:txBody>
      </p:sp>
      <p:sp>
        <p:nvSpPr>
          <p:cNvPr id="41987" name="Rectangle 2"/>
          <p:cNvSpPr>
            <a:spLocks noGrp="1" noRot="1" noChangeAspect="1" noChangeArrowheads="1" noTextEdit="1"/>
          </p:cNvSpPr>
          <p:nvPr>
            <p:ph type="sldImg"/>
          </p:nvPr>
        </p:nvSpPr>
        <p:spPr>
          <a:xfrm>
            <a:off x="1257300" y="719138"/>
            <a:ext cx="4802188" cy="3602037"/>
          </a:xfrm>
          <a:ln/>
        </p:spPr>
      </p:sp>
      <p:sp>
        <p:nvSpPr>
          <p:cNvPr id="41988" name="Rectangle 3"/>
          <p:cNvSpPr>
            <a:spLocks noGrp="1" noChangeArrowheads="1"/>
          </p:cNvSpPr>
          <p:nvPr>
            <p:ph type="body" idx="1"/>
          </p:nvPr>
        </p:nvSpPr>
        <p:spPr>
          <a:xfrm>
            <a:off x="974725" y="4559300"/>
            <a:ext cx="5365750" cy="4322763"/>
          </a:xfrm>
          <a:noFill/>
        </p:spPr>
        <p:txBody>
          <a:bodyPr/>
          <a:lstStyle/>
          <a:p>
            <a:endParaRPr lang="nl-NL" altLang="nl-NL"/>
          </a:p>
        </p:txBody>
      </p:sp>
    </p:spTree>
    <p:extLst>
      <p:ext uri="{BB962C8B-B14F-4D97-AF65-F5344CB8AC3E}">
        <p14:creationId xmlns:p14="http://schemas.microsoft.com/office/powerpoint/2010/main" val="3293546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algn="r"/>
            <a:fld id="{B92A5AC4-BE34-4B31-9BEB-2C7D3B829221}" type="slidenum">
              <a:rPr kumimoji="0" lang="en-US" altLang="nl-NL" sz="1300">
                <a:solidFill>
                  <a:srgbClr val="33CC33"/>
                </a:solidFill>
              </a:rPr>
              <a:pPr algn="r"/>
              <a:t>27</a:t>
            </a:fld>
            <a:endParaRPr kumimoji="0" lang="en-US" altLang="nl-NL" sz="1300">
              <a:solidFill>
                <a:srgbClr val="33CC33"/>
              </a:solidFill>
            </a:endParaRPr>
          </a:p>
        </p:txBody>
      </p:sp>
      <p:sp>
        <p:nvSpPr>
          <p:cNvPr id="41987" name="Rectangle 2"/>
          <p:cNvSpPr>
            <a:spLocks noGrp="1" noRot="1" noChangeAspect="1" noChangeArrowheads="1" noTextEdit="1"/>
          </p:cNvSpPr>
          <p:nvPr>
            <p:ph type="sldImg"/>
          </p:nvPr>
        </p:nvSpPr>
        <p:spPr>
          <a:xfrm>
            <a:off x="1257300" y="719138"/>
            <a:ext cx="4802188" cy="3602037"/>
          </a:xfrm>
          <a:ln/>
        </p:spPr>
      </p:sp>
      <p:sp>
        <p:nvSpPr>
          <p:cNvPr id="41988" name="Rectangle 3"/>
          <p:cNvSpPr>
            <a:spLocks noGrp="1" noChangeArrowheads="1"/>
          </p:cNvSpPr>
          <p:nvPr>
            <p:ph type="body" idx="1"/>
          </p:nvPr>
        </p:nvSpPr>
        <p:spPr>
          <a:xfrm>
            <a:off x="974725" y="4559300"/>
            <a:ext cx="5365750" cy="4322763"/>
          </a:xfrm>
          <a:noFill/>
        </p:spPr>
        <p:txBody>
          <a:bodyPr/>
          <a:lstStyle/>
          <a:p>
            <a:endParaRPr lang="nl-NL" altLang="nl-NL"/>
          </a:p>
        </p:txBody>
      </p:sp>
    </p:spTree>
    <p:extLst>
      <p:ext uri="{BB962C8B-B14F-4D97-AF65-F5344CB8AC3E}">
        <p14:creationId xmlns:p14="http://schemas.microsoft.com/office/powerpoint/2010/main" val="1900636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fld id="{4FE96A6F-0F74-4397-995C-8091CEA121F4}" type="slidenum">
              <a:rPr kumimoji="0" lang="en-US" altLang="en-US" sz="1200" smtClean="0">
                <a:latin typeface="Times New Roman" panose="02020603050405020304" pitchFamily="18" charset="0"/>
              </a:rPr>
              <a:pPr/>
              <a:t>28</a:t>
            </a:fld>
            <a:endParaRPr kumimoji="0" lang="en-US" altLang="en-US" sz="1200">
              <a:latin typeface="Times New Roman" panose="02020603050405020304" pitchFamily="18" charset="0"/>
            </a:endParaRPr>
          </a:p>
        </p:txBody>
      </p:sp>
      <p:sp>
        <p:nvSpPr>
          <p:cNvPr id="284675" name="Rectangle 2"/>
          <p:cNvSpPr>
            <a:spLocks noGrp="1" noRot="1" noChangeAspect="1" noChangeArrowheads="1" noTextEdit="1"/>
          </p:cNvSpPr>
          <p:nvPr>
            <p:ph type="sldImg"/>
          </p:nvPr>
        </p:nvSpPr>
        <p:spPr>
          <a:xfrm>
            <a:off x="1257300" y="719138"/>
            <a:ext cx="4802188" cy="3602037"/>
          </a:xfrm>
          <a:ln/>
        </p:spPr>
      </p:sp>
      <p:sp>
        <p:nvSpPr>
          <p:cNvPr id="284676" name="Rectangle 3"/>
          <p:cNvSpPr>
            <a:spLocks noGrp="1" noChangeArrowheads="1"/>
          </p:cNvSpPr>
          <p:nvPr>
            <p:ph type="body" idx="1"/>
          </p:nvPr>
        </p:nvSpPr>
        <p:spPr>
          <a:xfrm>
            <a:off x="974725" y="4559300"/>
            <a:ext cx="5365750" cy="4322763"/>
          </a:xfrm>
          <a:noFill/>
        </p:spPr>
        <p:txBody>
          <a:bodyPr/>
          <a:lstStyle/>
          <a:p>
            <a:endParaRPr lang="nl-NL" altLang="en-US"/>
          </a:p>
        </p:txBody>
      </p:sp>
    </p:spTree>
    <p:extLst>
      <p:ext uri="{BB962C8B-B14F-4D97-AF65-F5344CB8AC3E}">
        <p14:creationId xmlns:p14="http://schemas.microsoft.com/office/powerpoint/2010/main" val="366800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629B14-1014-49BA-BE51-F06D4FE2537E}"/>
              </a:ext>
            </a:extLst>
          </p:cNvPr>
          <p:cNvSpPr>
            <a:spLocks noGrp="1" noChangeArrowheads="1"/>
          </p:cNvSpPr>
          <p:nvPr>
            <p:ph type="sldNum" sz="quarter" idx="5"/>
          </p:nvPr>
        </p:nvSpPr>
        <p:spPr>
          <a:ln/>
        </p:spPr>
        <p:txBody>
          <a:bodyPr/>
          <a:lstStyle/>
          <a:p>
            <a:fld id="{CD90AF42-CE76-483E-874A-38034ED6F501}" type="slidenum">
              <a:rPr lang="en-US" altLang="nl-NL"/>
              <a:pPr/>
              <a:t>29</a:t>
            </a:fld>
            <a:endParaRPr lang="en-US" altLang="nl-NL"/>
          </a:p>
        </p:txBody>
      </p:sp>
      <p:sp>
        <p:nvSpPr>
          <p:cNvPr id="1042434" name="Rectangle 2">
            <a:extLst>
              <a:ext uri="{FF2B5EF4-FFF2-40B4-BE49-F238E27FC236}">
                <a16:creationId xmlns:a16="http://schemas.microsoft.com/office/drawing/2014/main" id="{B56A97F3-17C5-440F-ADE9-C0F87B843348}"/>
              </a:ext>
            </a:extLst>
          </p:cNvPr>
          <p:cNvSpPr>
            <a:spLocks noGrp="1" noRot="1" noChangeAspect="1" noChangeArrowheads="1" noTextEdit="1"/>
          </p:cNvSpPr>
          <p:nvPr>
            <p:ph type="sldImg"/>
          </p:nvPr>
        </p:nvSpPr>
        <p:spPr>
          <a:xfrm>
            <a:off x="1257300" y="719138"/>
            <a:ext cx="4802188" cy="3602037"/>
          </a:xfrm>
          <a:ln/>
        </p:spPr>
      </p:sp>
      <p:sp>
        <p:nvSpPr>
          <p:cNvPr id="1042435" name="Rectangle 3">
            <a:extLst>
              <a:ext uri="{FF2B5EF4-FFF2-40B4-BE49-F238E27FC236}">
                <a16:creationId xmlns:a16="http://schemas.microsoft.com/office/drawing/2014/main" id="{95578D6D-9813-4113-BB8F-7B2E60D00F29}"/>
              </a:ext>
            </a:extLst>
          </p:cNvPr>
          <p:cNvSpPr>
            <a:spLocks noGrp="1" noChangeArrowheads="1"/>
          </p:cNvSpPr>
          <p:nvPr>
            <p:ph type="body" idx="1"/>
          </p:nvPr>
        </p:nvSpPr>
        <p:spPr>
          <a:xfrm>
            <a:off x="974725" y="4559300"/>
            <a:ext cx="5365750" cy="4322763"/>
          </a:xfrm>
        </p:spPr>
        <p:txBody>
          <a:bodyPr/>
          <a:lstStyle/>
          <a:p>
            <a:endParaRPr lang="en-GB" altLang="nl-NL"/>
          </a:p>
        </p:txBody>
      </p:sp>
    </p:spTree>
    <p:extLst>
      <p:ext uri="{BB962C8B-B14F-4D97-AF65-F5344CB8AC3E}">
        <p14:creationId xmlns:p14="http://schemas.microsoft.com/office/powerpoint/2010/main" val="3889118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45912B-C2DF-477C-9ADB-A1A7D45CAB90}"/>
              </a:ext>
            </a:extLst>
          </p:cNvPr>
          <p:cNvSpPr>
            <a:spLocks noGrp="1" noChangeArrowheads="1"/>
          </p:cNvSpPr>
          <p:nvPr>
            <p:ph type="sldNum" sz="quarter" idx="5"/>
          </p:nvPr>
        </p:nvSpPr>
        <p:spPr>
          <a:ln/>
        </p:spPr>
        <p:txBody>
          <a:bodyPr/>
          <a:lstStyle/>
          <a:p>
            <a:fld id="{06415BF0-B458-4F70-BF4D-073C57E0A1D6}" type="slidenum">
              <a:rPr lang="en-US" altLang="nl-NL"/>
              <a:pPr/>
              <a:t>30</a:t>
            </a:fld>
            <a:endParaRPr lang="en-US" altLang="nl-NL"/>
          </a:p>
        </p:txBody>
      </p:sp>
      <p:sp>
        <p:nvSpPr>
          <p:cNvPr id="1044482" name="Rectangle 2">
            <a:extLst>
              <a:ext uri="{FF2B5EF4-FFF2-40B4-BE49-F238E27FC236}">
                <a16:creationId xmlns:a16="http://schemas.microsoft.com/office/drawing/2014/main" id="{171E49A1-E938-4489-8CB7-F07AB2B6B8E2}"/>
              </a:ext>
            </a:extLst>
          </p:cNvPr>
          <p:cNvSpPr>
            <a:spLocks noGrp="1" noRot="1" noChangeAspect="1" noChangeArrowheads="1" noTextEdit="1"/>
          </p:cNvSpPr>
          <p:nvPr>
            <p:ph type="sldImg"/>
          </p:nvPr>
        </p:nvSpPr>
        <p:spPr>
          <a:xfrm>
            <a:off x="1257300" y="719138"/>
            <a:ext cx="4802188" cy="3602037"/>
          </a:xfrm>
          <a:ln/>
        </p:spPr>
      </p:sp>
      <p:sp>
        <p:nvSpPr>
          <p:cNvPr id="1044483" name="Rectangle 3">
            <a:extLst>
              <a:ext uri="{FF2B5EF4-FFF2-40B4-BE49-F238E27FC236}">
                <a16:creationId xmlns:a16="http://schemas.microsoft.com/office/drawing/2014/main" id="{D7B0E038-49F0-426A-AA13-E6D976543CCA}"/>
              </a:ext>
            </a:extLst>
          </p:cNvPr>
          <p:cNvSpPr>
            <a:spLocks noGrp="1" noChangeArrowheads="1"/>
          </p:cNvSpPr>
          <p:nvPr>
            <p:ph type="body" idx="1"/>
          </p:nvPr>
        </p:nvSpPr>
        <p:spPr>
          <a:xfrm>
            <a:off x="974725" y="4559300"/>
            <a:ext cx="5365750" cy="4322763"/>
          </a:xfrm>
        </p:spPr>
        <p:txBody>
          <a:bodyPr/>
          <a:lstStyle/>
          <a:p>
            <a:endParaRPr lang="en-GB" altLang="nl-NL"/>
          </a:p>
        </p:txBody>
      </p:sp>
    </p:spTree>
    <p:extLst>
      <p:ext uri="{BB962C8B-B14F-4D97-AF65-F5344CB8AC3E}">
        <p14:creationId xmlns:p14="http://schemas.microsoft.com/office/powerpoint/2010/main" val="1244495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F1E53A98-F6D2-4106-92DB-62DE6AB4D7D8}" type="slidenum">
              <a:rPr kumimoji="0" lang="en-US" altLang="nl-NL" sz="1300" b="0" i="0" u="none" strike="noStrike" kern="1200" cap="none" spc="0" normalizeH="0" baseline="0" noProof="0">
                <a:ln>
                  <a:noFill/>
                </a:ln>
                <a:solidFill>
                  <a:srgbClr val="33CC33"/>
                </a:solidFill>
                <a:effectLst/>
                <a:uLnTx/>
                <a:uFillTx/>
                <a:latin typeface="Arial" panose="020B0604020202020204" pitchFamily="34"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31</a:t>
            </a:fld>
            <a:endParaRPr kumimoji="0" lang="en-US" altLang="nl-NL" sz="1300" b="0" i="0" u="none" strike="noStrike" kern="1200" cap="none" spc="0" normalizeH="0" baseline="0" noProof="0">
              <a:ln>
                <a:noFill/>
              </a:ln>
              <a:solidFill>
                <a:srgbClr val="33CC33"/>
              </a:solidFill>
              <a:effectLst/>
              <a:uLnTx/>
              <a:uFillTx/>
              <a:latin typeface="Arial" panose="020B0604020202020204" pitchFamily="34" charset="0"/>
              <a:ea typeface="+mn-ea"/>
              <a:cs typeface="+mn-cs"/>
            </a:endParaRPr>
          </a:p>
        </p:txBody>
      </p:sp>
      <p:sp>
        <p:nvSpPr>
          <p:cNvPr id="64515" name="Rectangle 2"/>
          <p:cNvSpPr>
            <a:spLocks noGrp="1" noRot="1" noChangeAspect="1" noChangeArrowheads="1" noTextEdit="1"/>
          </p:cNvSpPr>
          <p:nvPr>
            <p:ph type="sldImg"/>
          </p:nvPr>
        </p:nvSpPr>
        <p:spPr>
          <a:xfrm>
            <a:off x="930275" y="739775"/>
            <a:ext cx="4938713" cy="3703638"/>
          </a:xfrm>
          <a:ln/>
        </p:spPr>
      </p:sp>
      <p:sp>
        <p:nvSpPr>
          <p:cNvPr id="64516" name="Rectangle 3"/>
          <p:cNvSpPr>
            <a:spLocks noGrp="1" noChangeArrowheads="1"/>
          </p:cNvSpPr>
          <p:nvPr>
            <p:ph type="body" idx="1"/>
          </p:nvPr>
        </p:nvSpPr>
        <p:spPr>
          <a:xfrm>
            <a:off x="906463" y="4689475"/>
            <a:ext cx="4984750" cy="4445000"/>
          </a:xfrm>
          <a:noFill/>
        </p:spPr>
        <p:txBody>
          <a:bodyPr/>
          <a:lstStyle/>
          <a:p>
            <a:endParaRPr lang="nl-NL" altLang="nl-NL"/>
          </a:p>
        </p:txBody>
      </p:sp>
    </p:spTree>
    <p:extLst>
      <p:ext uri="{BB962C8B-B14F-4D97-AF65-F5344CB8AC3E}">
        <p14:creationId xmlns:p14="http://schemas.microsoft.com/office/powerpoint/2010/main" val="58139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9C72A9C9-AA9A-4124-B86C-E18C6BBFEBAE}" type="slidenum">
              <a:rPr kumimoji="0" lang="en-US" altLang="nl-NL" sz="1300" b="0" i="0" u="none" strike="noStrike" kern="1200" cap="none" spc="0" normalizeH="0" baseline="0" noProof="0">
                <a:ln>
                  <a:noFill/>
                </a:ln>
                <a:solidFill>
                  <a:srgbClr val="33CC33"/>
                </a:solidFill>
                <a:effectLst/>
                <a:uLnTx/>
                <a:uFillTx/>
                <a:latin typeface="Arial" panose="020B0604020202020204" pitchFamily="34"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32</a:t>
            </a:fld>
            <a:endParaRPr kumimoji="0" lang="en-US" altLang="nl-NL" sz="1300" b="0" i="0" u="none" strike="noStrike" kern="1200" cap="none" spc="0" normalizeH="0" baseline="0" noProof="0">
              <a:ln>
                <a:noFill/>
              </a:ln>
              <a:solidFill>
                <a:srgbClr val="33CC33"/>
              </a:solidFill>
              <a:effectLst/>
              <a:uLnTx/>
              <a:uFillTx/>
              <a:latin typeface="Arial" panose="020B0604020202020204" pitchFamily="34" charset="0"/>
              <a:ea typeface="+mn-ea"/>
              <a:cs typeface="+mn-cs"/>
            </a:endParaRPr>
          </a:p>
        </p:txBody>
      </p:sp>
      <p:sp>
        <p:nvSpPr>
          <p:cNvPr id="70659" name="Rectangle 2"/>
          <p:cNvSpPr>
            <a:spLocks noGrp="1" noRot="1" noChangeAspect="1" noChangeArrowheads="1" noTextEdit="1"/>
          </p:cNvSpPr>
          <p:nvPr>
            <p:ph type="sldImg"/>
          </p:nvPr>
        </p:nvSpPr>
        <p:spPr>
          <a:xfrm>
            <a:off x="930275" y="739775"/>
            <a:ext cx="4938713" cy="3703638"/>
          </a:xfrm>
          <a:ln/>
        </p:spPr>
      </p:sp>
      <p:sp>
        <p:nvSpPr>
          <p:cNvPr id="70660" name="Rectangle 3"/>
          <p:cNvSpPr>
            <a:spLocks noGrp="1" noChangeArrowheads="1"/>
          </p:cNvSpPr>
          <p:nvPr>
            <p:ph type="body" idx="1"/>
          </p:nvPr>
        </p:nvSpPr>
        <p:spPr>
          <a:xfrm>
            <a:off x="906463" y="4689475"/>
            <a:ext cx="4984750" cy="4445000"/>
          </a:xfrm>
          <a:noFill/>
        </p:spPr>
        <p:txBody>
          <a:bodyPr/>
          <a:lstStyle/>
          <a:p>
            <a:endParaRPr lang="nl-NL" altLang="nl-NL"/>
          </a:p>
        </p:txBody>
      </p:sp>
    </p:spTree>
    <p:extLst>
      <p:ext uri="{BB962C8B-B14F-4D97-AF65-F5344CB8AC3E}">
        <p14:creationId xmlns:p14="http://schemas.microsoft.com/office/powerpoint/2010/main" val="2682792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5D7041-EE3B-4762-AEFD-1485836FCBA5}"/>
              </a:ext>
            </a:extLst>
          </p:cNvPr>
          <p:cNvSpPr>
            <a:spLocks noGrp="1" noChangeArrowheads="1"/>
          </p:cNvSpPr>
          <p:nvPr>
            <p:ph type="sldNum" sz="quarter" idx="5"/>
          </p:nvPr>
        </p:nvSpPr>
        <p:spPr>
          <a:ln/>
        </p:spPr>
        <p:txBody>
          <a:bodyPr/>
          <a:lstStyle/>
          <a:p>
            <a:fld id="{B8BC60C7-CB60-43D6-BEDC-BCE11CA330EB}" type="slidenum">
              <a:rPr lang="en-US" altLang="nl-NL"/>
              <a:pPr/>
              <a:t>33</a:t>
            </a:fld>
            <a:endParaRPr lang="en-US" altLang="nl-NL"/>
          </a:p>
        </p:txBody>
      </p:sp>
      <p:sp>
        <p:nvSpPr>
          <p:cNvPr id="1050626" name="Rectangle 2">
            <a:extLst>
              <a:ext uri="{FF2B5EF4-FFF2-40B4-BE49-F238E27FC236}">
                <a16:creationId xmlns:a16="http://schemas.microsoft.com/office/drawing/2014/main" id="{F386C695-5A92-4925-9401-BFCA57A8C63A}"/>
              </a:ext>
            </a:extLst>
          </p:cNvPr>
          <p:cNvSpPr>
            <a:spLocks noGrp="1" noRot="1" noChangeAspect="1" noChangeArrowheads="1" noTextEdit="1"/>
          </p:cNvSpPr>
          <p:nvPr>
            <p:ph type="sldImg"/>
          </p:nvPr>
        </p:nvSpPr>
        <p:spPr>
          <a:xfrm>
            <a:off x="1257300" y="719138"/>
            <a:ext cx="4802188" cy="3602037"/>
          </a:xfrm>
          <a:ln/>
        </p:spPr>
      </p:sp>
      <p:sp>
        <p:nvSpPr>
          <p:cNvPr id="1050627" name="Rectangle 3">
            <a:extLst>
              <a:ext uri="{FF2B5EF4-FFF2-40B4-BE49-F238E27FC236}">
                <a16:creationId xmlns:a16="http://schemas.microsoft.com/office/drawing/2014/main" id="{3E52B88B-8231-4017-8162-408ED8BE54C6}"/>
              </a:ext>
            </a:extLst>
          </p:cNvPr>
          <p:cNvSpPr>
            <a:spLocks noGrp="1" noChangeArrowheads="1"/>
          </p:cNvSpPr>
          <p:nvPr>
            <p:ph type="body" idx="1"/>
          </p:nvPr>
        </p:nvSpPr>
        <p:spPr>
          <a:xfrm>
            <a:off x="974725" y="4559300"/>
            <a:ext cx="5365750" cy="4322763"/>
          </a:xfrm>
        </p:spPr>
        <p:txBody>
          <a:bodyPr/>
          <a:lstStyle/>
          <a:p>
            <a:endParaRPr lang="nl-NL" altLang="nl-NL"/>
          </a:p>
        </p:txBody>
      </p:sp>
    </p:spTree>
    <p:extLst>
      <p:ext uri="{BB962C8B-B14F-4D97-AF65-F5344CB8AC3E}">
        <p14:creationId xmlns:p14="http://schemas.microsoft.com/office/powerpoint/2010/main" val="228354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15822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E79ED6-407B-4CCB-B1EA-4490075548C4}"/>
              </a:ext>
            </a:extLst>
          </p:cNvPr>
          <p:cNvSpPr>
            <a:spLocks noGrp="1" noChangeArrowheads="1"/>
          </p:cNvSpPr>
          <p:nvPr>
            <p:ph type="sldNum" sz="quarter" idx="5"/>
          </p:nvPr>
        </p:nvSpPr>
        <p:spPr>
          <a:ln/>
        </p:spPr>
        <p:txBody>
          <a:bodyPr/>
          <a:lstStyle/>
          <a:p>
            <a:fld id="{207BC405-7372-4EF0-A740-A60DEF77014B}" type="slidenum">
              <a:rPr lang="en-US" altLang="nl-NL"/>
              <a:pPr/>
              <a:t>34</a:t>
            </a:fld>
            <a:endParaRPr lang="en-US" altLang="nl-NL"/>
          </a:p>
        </p:txBody>
      </p:sp>
      <p:sp>
        <p:nvSpPr>
          <p:cNvPr id="1052674" name="Rectangle 2">
            <a:extLst>
              <a:ext uri="{FF2B5EF4-FFF2-40B4-BE49-F238E27FC236}">
                <a16:creationId xmlns:a16="http://schemas.microsoft.com/office/drawing/2014/main" id="{27EF44F8-34AA-4708-9045-54ECA27FD422}"/>
              </a:ext>
            </a:extLst>
          </p:cNvPr>
          <p:cNvSpPr>
            <a:spLocks noGrp="1" noRot="1" noChangeAspect="1" noChangeArrowheads="1" noTextEdit="1"/>
          </p:cNvSpPr>
          <p:nvPr>
            <p:ph type="sldImg"/>
          </p:nvPr>
        </p:nvSpPr>
        <p:spPr>
          <a:xfrm>
            <a:off x="1257300" y="719138"/>
            <a:ext cx="4802188" cy="3602037"/>
          </a:xfrm>
          <a:ln/>
        </p:spPr>
      </p:sp>
      <p:sp>
        <p:nvSpPr>
          <p:cNvPr id="1052675" name="Rectangle 3">
            <a:extLst>
              <a:ext uri="{FF2B5EF4-FFF2-40B4-BE49-F238E27FC236}">
                <a16:creationId xmlns:a16="http://schemas.microsoft.com/office/drawing/2014/main" id="{FE68CC47-52CC-4B8F-823B-03721BCF83EC}"/>
              </a:ext>
            </a:extLst>
          </p:cNvPr>
          <p:cNvSpPr>
            <a:spLocks noGrp="1" noChangeArrowheads="1"/>
          </p:cNvSpPr>
          <p:nvPr>
            <p:ph type="body" idx="1"/>
          </p:nvPr>
        </p:nvSpPr>
        <p:spPr>
          <a:xfrm>
            <a:off x="974725" y="4559300"/>
            <a:ext cx="5365750" cy="4322763"/>
          </a:xfrm>
        </p:spPr>
        <p:txBody>
          <a:bodyPr/>
          <a:lstStyle/>
          <a:p>
            <a:endParaRPr lang="nl-NL" altLang="nl-NL"/>
          </a:p>
        </p:txBody>
      </p:sp>
    </p:spTree>
    <p:extLst>
      <p:ext uri="{BB962C8B-B14F-4D97-AF65-F5344CB8AC3E}">
        <p14:creationId xmlns:p14="http://schemas.microsoft.com/office/powerpoint/2010/main" val="3026940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3614DEDC-11FB-4CFD-AF5D-9EDE6BAC21CE}" type="slidenum">
              <a:rPr kumimoji="0" lang="en-US" altLang="nl-NL" sz="1300" b="0" i="0" u="none" strike="noStrike" kern="1200" cap="none" spc="0" normalizeH="0" baseline="0" noProof="0">
                <a:ln>
                  <a:noFill/>
                </a:ln>
                <a:solidFill>
                  <a:srgbClr val="33CC33"/>
                </a:solidFill>
                <a:effectLst/>
                <a:uLnTx/>
                <a:uFillTx/>
                <a:latin typeface="Arial" panose="020B0604020202020204" pitchFamily="34"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35</a:t>
            </a:fld>
            <a:endParaRPr kumimoji="0" lang="en-US" altLang="nl-NL" sz="1300" b="0" i="0" u="none" strike="noStrike" kern="1200" cap="none" spc="0" normalizeH="0" baseline="0" noProof="0">
              <a:ln>
                <a:noFill/>
              </a:ln>
              <a:solidFill>
                <a:srgbClr val="33CC33"/>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xfrm>
            <a:off x="1257300" y="719138"/>
            <a:ext cx="4802188" cy="3602037"/>
          </a:xfrm>
          <a:ln/>
        </p:spPr>
      </p:sp>
      <p:sp>
        <p:nvSpPr>
          <p:cNvPr id="56324" name="Rectangle 3"/>
          <p:cNvSpPr>
            <a:spLocks noGrp="1" noChangeArrowheads="1"/>
          </p:cNvSpPr>
          <p:nvPr>
            <p:ph type="body" idx="1"/>
          </p:nvPr>
        </p:nvSpPr>
        <p:spPr>
          <a:xfrm>
            <a:off x="974725" y="4559300"/>
            <a:ext cx="5365750" cy="4322763"/>
          </a:xfrm>
          <a:noFill/>
        </p:spPr>
        <p:txBody>
          <a:bodyPr/>
          <a:lstStyle/>
          <a:p>
            <a:endParaRPr lang="nl-NL" altLang="nl-NL"/>
          </a:p>
        </p:txBody>
      </p:sp>
    </p:spTree>
    <p:extLst>
      <p:ext uri="{BB962C8B-B14F-4D97-AF65-F5344CB8AC3E}">
        <p14:creationId xmlns:p14="http://schemas.microsoft.com/office/powerpoint/2010/main" val="4200878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ctr" defTabSz="966788">
              <a:defRPr kumimoji="1" sz="3600">
                <a:solidFill>
                  <a:schemeClr val="tx1"/>
                </a:solidFill>
                <a:latin typeface="Arial" panose="020B0604020202020204" pitchFamily="34" charset="0"/>
              </a:defRPr>
            </a:lvl1pPr>
            <a:lvl2pPr marL="742950" indent="-285750" algn="ctr" defTabSz="966788">
              <a:defRPr kumimoji="1" sz="3600">
                <a:solidFill>
                  <a:schemeClr val="tx1"/>
                </a:solidFill>
                <a:latin typeface="Arial" panose="020B0604020202020204" pitchFamily="34" charset="0"/>
              </a:defRPr>
            </a:lvl2pPr>
            <a:lvl3pPr marL="1143000" indent="-228600" algn="ctr" defTabSz="966788">
              <a:defRPr kumimoji="1" sz="3600">
                <a:solidFill>
                  <a:schemeClr val="tx1"/>
                </a:solidFill>
                <a:latin typeface="Arial" panose="020B0604020202020204" pitchFamily="34" charset="0"/>
              </a:defRPr>
            </a:lvl3pPr>
            <a:lvl4pPr marL="1600200" indent="-228600" algn="ctr" defTabSz="966788">
              <a:defRPr kumimoji="1" sz="3600">
                <a:solidFill>
                  <a:schemeClr val="tx1"/>
                </a:solidFill>
                <a:latin typeface="Arial" panose="020B0604020202020204" pitchFamily="34" charset="0"/>
              </a:defRPr>
            </a:lvl4pPr>
            <a:lvl5pPr marL="2057400" indent="-228600" algn="ctr" defTabSz="966788">
              <a:defRPr kumimoji="1" sz="36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kumimoji="1" sz="3600">
                <a:solidFill>
                  <a:schemeClr val="tx1"/>
                </a:solidFill>
                <a:latin typeface="Arial" panose="020B0604020202020204" pitchFamily="34" charset="0"/>
              </a:defRPr>
            </a:lvl9pPr>
          </a:lstStyle>
          <a:p>
            <a:pPr algn="r"/>
            <a:fld id="{B92A5AC4-BE34-4B31-9BEB-2C7D3B829221}" type="slidenum">
              <a:rPr kumimoji="0" lang="en-US" altLang="nl-NL" sz="1300">
                <a:solidFill>
                  <a:srgbClr val="33CC33"/>
                </a:solidFill>
              </a:rPr>
              <a:pPr algn="r"/>
              <a:t>36</a:t>
            </a:fld>
            <a:endParaRPr kumimoji="0" lang="en-US" altLang="nl-NL" sz="1300">
              <a:solidFill>
                <a:srgbClr val="33CC33"/>
              </a:solidFill>
            </a:endParaRPr>
          </a:p>
        </p:txBody>
      </p:sp>
      <p:sp>
        <p:nvSpPr>
          <p:cNvPr id="41987" name="Rectangle 2"/>
          <p:cNvSpPr>
            <a:spLocks noGrp="1" noRot="1" noChangeAspect="1" noChangeArrowheads="1" noTextEdit="1"/>
          </p:cNvSpPr>
          <p:nvPr>
            <p:ph type="sldImg"/>
          </p:nvPr>
        </p:nvSpPr>
        <p:spPr>
          <a:xfrm>
            <a:off x="1257300" y="719138"/>
            <a:ext cx="4802188" cy="3602037"/>
          </a:xfrm>
          <a:ln/>
        </p:spPr>
      </p:sp>
      <p:sp>
        <p:nvSpPr>
          <p:cNvPr id="41988" name="Rectangle 3"/>
          <p:cNvSpPr>
            <a:spLocks noGrp="1" noChangeArrowheads="1"/>
          </p:cNvSpPr>
          <p:nvPr>
            <p:ph type="body" idx="1"/>
          </p:nvPr>
        </p:nvSpPr>
        <p:spPr>
          <a:xfrm>
            <a:off x="974725" y="4559300"/>
            <a:ext cx="5365750" cy="4322763"/>
          </a:xfrm>
          <a:noFill/>
        </p:spPr>
        <p:txBody>
          <a:bodyPr/>
          <a:lstStyle/>
          <a:p>
            <a:endParaRPr lang="nl-NL" altLang="nl-NL"/>
          </a:p>
        </p:txBody>
      </p:sp>
    </p:spTree>
    <p:extLst>
      <p:ext uri="{BB962C8B-B14F-4D97-AF65-F5344CB8AC3E}">
        <p14:creationId xmlns:p14="http://schemas.microsoft.com/office/powerpoint/2010/main" val="1034680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4FB01476-4FB3-4C4C-B435-2F07642385E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683" name="Rectangle 2"/>
          <p:cNvSpPr>
            <a:spLocks noGrp="1" noRot="1" noChangeAspect="1" noChangeArrowheads="1" noTextEdit="1"/>
          </p:cNvSpPr>
          <p:nvPr>
            <p:ph type="sldImg"/>
          </p:nvPr>
        </p:nvSpPr>
        <p:spPr>
          <a:xfrm>
            <a:off x="1255713" y="719138"/>
            <a:ext cx="4800600" cy="3600450"/>
          </a:xfrm>
          <a:ln/>
        </p:spPr>
      </p:sp>
      <p:sp>
        <p:nvSpPr>
          <p:cNvPr id="71684"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4179132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pitchFamily="34" charset="0"/>
              </a:defRPr>
            </a:lvl1pPr>
            <a:lvl2pPr marL="742950" indent="-285750">
              <a:defRPr kumimoji="1" sz="2800">
                <a:solidFill>
                  <a:schemeClr val="tx1"/>
                </a:solidFill>
                <a:latin typeface="Arial" pitchFamily="34" charset="0"/>
              </a:defRPr>
            </a:lvl2pPr>
            <a:lvl3pPr marL="1143000" indent="-228600">
              <a:defRPr kumimoji="1" sz="2800">
                <a:solidFill>
                  <a:schemeClr val="tx1"/>
                </a:solidFill>
                <a:latin typeface="Arial" pitchFamily="34" charset="0"/>
              </a:defRPr>
            </a:lvl3pPr>
            <a:lvl4pPr marL="1600200" indent="-228600">
              <a:defRPr kumimoji="1" sz="2800">
                <a:solidFill>
                  <a:schemeClr val="tx1"/>
                </a:solidFill>
                <a:latin typeface="Arial" pitchFamily="34" charset="0"/>
              </a:defRPr>
            </a:lvl4pPr>
            <a:lvl5pPr marL="2057400" indent="-228600">
              <a:defRPr kumimoji="1" sz="2800">
                <a:solidFill>
                  <a:schemeClr val="tx1"/>
                </a:solidFill>
                <a:latin typeface="Arial" pitchFamily="34" charset="0"/>
              </a:defRPr>
            </a:lvl5pPr>
            <a:lvl6pPr marL="2514600" indent="-228600" algn="r" eaLnBrk="0" fontAlgn="base" hangingPunct="0">
              <a:spcBef>
                <a:spcPct val="0"/>
              </a:spcBef>
              <a:spcAft>
                <a:spcPct val="0"/>
              </a:spcAft>
              <a:defRPr kumimoji="1" sz="2800">
                <a:solidFill>
                  <a:schemeClr val="tx1"/>
                </a:solidFill>
                <a:latin typeface="Arial" pitchFamily="34" charset="0"/>
              </a:defRPr>
            </a:lvl6pPr>
            <a:lvl7pPr marL="2971800" indent="-228600" algn="r" eaLnBrk="0" fontAlgn="base" hangingPunct="0">
              <a:spcBef>
                <a:spcPct val="0"/>
              </a:spcBef>
              <a:spcAft>
                <a:spcPct val="0"/>
              </a:spcAft>
              <a:defRPr kumimoji="1" sz="2800">
                <a:solidFill>
                  <a:schemeClr val="tx1"/>
                </a:solidFill>
                <a:latin typeface="Arial" pitchFamily="34" charset="0"/>
              </a:defRPr>
            </a:lvl7pPr>
            <a:lvl8pPr marL="3429000" indent="-228600" algn="r" eaLnBrk="0" fontAlgn="base" hangingPunct="0">
              <a:spcBef>
                <a:spcPct val="0"/>
              </a:spcBef>
              <a:spcAft>
                <a:spcPct val="0"/>
              </a:spcAft>
              <a:defRPr kumimoji="1" sz="2800">
                <a:solidFill>
                  <a:schemeClr val="tx1"/>
                </a:solidFill>
                <a:latin typeface="Arial" pitchFamily="34" charset="0"/>
              </a:defRPr>
            </a:lvl8pPr>
            <a:lvl9pPr marL="3886200" indent="-228600" algn="r" eaLnBrk="0" fontAlgn="base" hangingPunct="0">
              <a:spcBef>
                <a:spcPct val="0"/>
              </a:spcBef>
              <a:spcAft>
                <a:spcPct val="0"/>
              </a:spcAft>
              <a:defRPr kumimoji="1" sz="28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F177D5F-B7F0-41D4-B980-12584007689F}"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9395" name="Rectangle 2"/>
          <p:cNvSpPr>
            <a:spLocks noGrp="1" noRot="1" noChangeAspect="1" noChangeArrowheads="1" noTextEdit="1"/>
          </p:cNvSpPr>
          <p:nvPr>
            <p:ph type="sldImg"/>
          </p:nvPr>
        </p:nvSpPr>
        <p:spPr>
          <a:xfrm>
            <a:off x="1255713" y="719138"/>
            <a:ext cx="4800600" cy="3600450"/>
          </a:xfrm>
          <a:ln/>
        </p:spPr>
      </p:sp>
      <p:sp>
        <p:nvSpPr>
          <p:cNvPr id="59396"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1088118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pitchFamily="34" charset="0"/>
              </a:defRPr>
            </a:lvl1pPr>
            <a:lvl2pPr marL="742950" indent="-285750">
              <a:defRPr kumimoji="1" sz="2800">
                <a:solidFill>
                  <a:schemeClr val="tx1"/>
                </a:solidFill>
                <a:latin typeface="Arial" pitchFamily="34" charset="0"/>
              </a:defRPr>
            </a:lvl2pPr>
            <a:lvl3pPr marL="1143000" indent="-228600">
              <a:defRPr kumimoji="1" sz="2800">
                <a:solidFill>
                  <a:schemeClr val="tx1"/>
                </a:solidFill>
                <a:latin typeface="Arial" pitchFamily="34" charset="0"/>
              </a:defRPr>
            </a:lvl3pPr>
            <a:lvl4pPr marL="1600200" indent="-228600">
              <a:defRPr kumimoji="1" sz="2800">
                <a:solidFill>
                  <a:schemeClr val="tx1"/>
                </a:solidFill>
                <a:latin typeface="Arial" pitchFamily="34" charset="0"/>
              </a:defRPr>
            </a:lvl4pPr>
            <a:lvl5pPr marL="2057400" indent="-228600">
              <a:defRPr kumimoji="1" sz="2800">
                <a:solidFill>
                  <a:schemeClr val="tx1"/>
                </a:solidFill>
                <a:latin typeface="Arial" pitchFamily="34" charset="0"/>
              </a:defRPr>
            </a:lvl5pPr>
            <a:lvl6pPr marL="2514600" indent="-228600" algn="r" eaLnBrk="0" fontAlgn="base" hangingPunct="0">
              <a:spcBef>
                <a:spcPct val="0"/>
              </a:spcBef>
              <a:spcAft>
                <a:spcPct val="0"/>
              </a:spcAft>
              <a:defRPr kumimoji="1" sz="2800">
                <a:solidFill>
                  <a:schemeClr val="tx1"/>
                </a:solidFill>
                <a:latin typeface="Arial" pitchFamily="34" charset="0"/>
              </a:defRPr>
            </a:lvl6pPr>
            <a:lvl7pPr marL="2971800" indent="-228600" algn="r" eaLnBrk="0" fontAlgn="base" hangingPunct="0">
              <a:spcBef>
                <a:spcPct val="0"/>
              </a:spcBef>
              <a:spcAft>
                <a:spcPct val="0"/>
              </a:spcAft>
              <a:defRPr kumimoji="1" sz="2800">
                <a:solidFill>
                  <a:schemeClr val="tx1"/>
                </a:solidFill>
                <a:latin typeface="Arial" pitchFamily="34" charset="0"/>
              </a:defRPr>
            </a:lvl7pPr>
            <a:lvl8pPr marL="3429000" indent="-228600" algn="r" eaLnBrk="0" fontAlgn="base" hangingPunct="0">
              <a:spcBef>
                <a:spcPct val="0"/>
              </a:spcBef>
              <a:spcAft>
                <a:spcPct val="0"/>
              </a:spcAft>
              <a:defRPr kumimoji="1" sz="2800">
                <a:solidFill>
                  <a:schemeClr val="tx1"/>
                </a:solidFill>
                <a:latin typeface="Arial" pitchFamily="34" charset="0"/>
              </a:defRPr>
            </a:lvl8pPr>
            <a:lvl9pPr marL="3886200" indent="-228600" algn="r" eaLnBrk="0" fontAlgn="base" hangingPunct="0">
              <a:spcBef>
                <a:spcPct val="0"/>
              </a:spcBef>
              <a:spcAft>
                <a:spcPct val="0"/>
              </a:spcAft>
              <a:defRPr kumimoji="1" sz="28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F177D5F-B7F0-41D4-B980-12584007689F}"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9395" name="Rectangle 2"/>
          <p:cNvSpPr>
            <a:spLocks noGrp="1" noRot="1" noChangeAspect="1" noChangeArrowheads="1" noTextEdit="1"/>
          </p:cNvSpPr>
          <p:nvPr>
            <p:ph type="sldImg"/>
          </p:nvPr>
        </p:nvSpPr>
        <p:spPr>
          <a:xfrm>
            <a:off x="1255713" y="719138"/>
            <a:ext cx="4800600" cy="3600450"/>
          </a:xfrm>
          <a:ln/>
        </p:spPr>
      </p:sp>
      <p:sp>
        <p:nvSpPr>
          <p:cNvPr id="59396"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2566301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1617055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828643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348582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120714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403551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2491500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3004337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3017393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3785892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261E0E98-016C-400A-BDF6-47ECEAA6BD6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2042836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1218056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4065226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32290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fld id="{F5E2440C-118E-46B1-88B0-97ACECB13140}" type="slidenum">
              <a:rPr kumimoji="0" lang="en-US" sz="1200" smtClean="0">
                <a:latin typeface="Times New Roman" pitchFamily="18" charset="0"/>
              </a:rPr>
              <a:pPr/>
              <a:t>57</a:t>
            </a:fld>
            <a:endParaRPr kumimoji="0" 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p:spPr>
        <p:txBody>
          <a:bodyPr/>
          <a:lstStyle/>
          <a:p>
            <a:r>
              <a:rPr lang="en-GB"/>
              <a:t>Cartoon of a spin-flip transition</a:t>
            </a:r>
          </a:p>
        </p:txBody>
      </p:sp>
    </p:spTree>
    <p:extLst>
      <p:ext uri="{BB962C8B-B14F-4D97-AF65-F5344CB8AC3E}">
        <p14:creationId xmlns:p14="http://schemas.microsoft.com/office/powerpoint/2010/main" val="3584561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fld id="{261E0E98-016C-400A-BDF6-47ECEAA6BD63}" type="slidenum">
              <a:rPr kumimoji="0" lang="en-US" sz="1200" smtClean="0"/>
              <a:pPr/>
              <a:t>58</a:t>
            </a:fld>
            <a:endParaRPr kumimoji="0" lang="en-US" sz="1200"/>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116334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r" defTabSz="908050">
              <a:defRPr kumimoji="1" sz="2800">
                <a:solidFill>
                  <a:schemeClr val="tx1"/>
                </a:solidFill>
                <a:latin typeface="Arial" panose="020B0604020202020204" pitchFamily="34" charset="0"/>
              </a:defRPr>
            </a:lvl1pPr>
            <a:lvl2pPr marL="742950" indent="-285750" algn="r" defTabSz="908050">
              <a:defRPr kumimoji="1" sz="2800">
                <a:solidFill>
                  <a:schemeClr val="tx1"/>
                </a:solidFill>
                <a:latin typeface="Arial" panose="020B0604020202020204" pitchFamily="34" charset="0"/>
              </a:defRPr>
            </a:lvl2pPr>
            <a:lvl3pPr marL="1143000" indent="-228600" algn="r" defTabSz="908050">
              <a:defRPr kumimoji="1" sz="2800">
                <a:solidFill>
                  <a:schemeClr val="tx1"/>
                </a:solidFill>
                <a:latin typeface="Arial" panose="020B0604020202020204" pitchFamily="34" charset="0"/>
              </a:defRPr>
            </a:lvl3pPr>
            <a:lvl4pPr marL="1600200" indent="-228600" algn="r" defTabSz="908050">
              <a:defRPr kumimoji="1" sz="2800">
                <a:solidFill>
                  <a:schemeClr val="tx1"/>
                </a:solidFill>
                <a:latin typeface="Arial" panose="020B0604020202020204" pitchFamily="34" charset="0"/>
              </a:defRPr>
            </a:lvl4pPr>
            <a:lvl5pPr marL="2057400" indent="-228600" algn="r" defTabSz="908050">
              <a:defRPr kumimoji="1" sz="2800">
                <a:solidFill>
                  <a:schemeClr val="tx1"/>
                </a:solidFill>
                <a:latin typeface="Arial" panose="020B0604020202020204" pitchFamily="34" charset="0"/>
              </a:defRPr>
            </a:lvl5pPr>
            <a:lvl6pPr marL="2514600" indent="-228600" algn="r"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FB31BF2D-A780-4CC4-82FF-744688B81FE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59" name="Rectangle 2"/>
          <p:cNvSpPr>
            <a:spLocks noGrp="1" noRot="1" noChangeAspect="1" noChangeArrowheads="1" noTextEdit="1"/>
          </p:cNvSpPr>
          <p:nvPr>
            <p:ph type="sldImg"/>
          </p:nvPr>
        </p:nvSpPr>
        <p:spPr>
          <a:xfrm>
            <a:off x="1257300" y="720725"/>
            <a:ext cx="4800600" cy="3600450"/>
          </a:xfrm>
          <a:ln/>
        </p:spPr>
      </p:sp>
      <p:sp>
        <p:nvSpPr>
          <p:cNvPr id="45060" name="Rectangle 3"/>
          <p:cNvSpPr>
            <a:spLocks noGrp="1" noChangeArrowheads="1"/>
          </p:cNvSpPr>
          <p:nvPr>
            <p:ph type="body" idx="1"/>
          </p:nvPr>
        </p:nvSpPr>
        <p:spPr>
          <a:xfrm>
            <a:off x="974725" y="4560888"/>
            <a:ext cx="5365750" cy="4319587"/>
          </a:xfrm>
          <a:noFill/>
        </p:spPr>
        <p:txBody>
          <a:bodyPr lIns="96661" tIns="48331" rIns="96661" bIns="48331"/>
          <a:lstStyle/>
          <a:p>
            <a:pPr algn="just"/>
            <a:endParaRPr lang="en-GB" altLang="en-US"/>
          </a:p>
        </p:txBody>
      </p:sp>
    </p:spTree>
    <p:extLst>
      <p:ext uri="{BB962C8B-B14F-4D97-AF65-F5344CB8AC3E}">
        <p14:creationId xmlns:p14="http://schemas.microsoft.com/office/powerpoint/2010/main" val="3061194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fld id="{261E0E98-016C-400A-BDF6-47ECEAA6BD63}" type="slidenum">
              <a:rPr kumimoji="0" lang="en-US" sz="1200" smtClean="0"/>
              <a:pPr/>
              <a:t>59</a:t>
            </a:fld>
            <a:endParaRPr kumimoji="0" lang="en-US" sz="1200"/>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2733550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8050">
              <a:defRPr kumimoji="1" sz="2800">
                <a:solidFill>
                  <a:schemeClr val="tx1"/>
                </a:solidFill>
                <a:latin typeface="Arial" charset="0"/>
              </a:defRPr>
            </a:lvl1pPr>
            <a:lvl2pPr marL="742950" indent="-285750" defTabSz="908050">
              <a:defRPr kumimoji="1" sz="2800">
                <a:solidFill>
                  <a:schemeClr val="tx1"/>
                </a:solidFill>
                <a:latin typeface="Arial" charset="0"/>
              </a:defRPr>
            </a:lvl2pPr>
            <a:lvl3pPr marL="1143000" indent="-228600" defTabSz="908050">
              <a:defRPr kumimoji="1" sz="2800">
                <a:solidFill>
                  <a:schemeClr val="tx1"/>
                </a:solidFill>
                <a:latin typeface="Arial" charset="0"/>
              </a:defRPr>
            </a:lvl3pPr>
            <a:lvl4pPr marL="1600200" indent="-228600" defTabSz="908050">
              <a:defRPr kumimoji="1" sz="2800">
                <a:solidFill>
                  <a:schemeClr val="tx1"/>
                </a:solidFill>
                <a:latin typeface="Arial" charset="0"/>
              </a:defRPr>
            </a:lvl4pPr>
            <a:lvl5pPr marL="2057400" indent="-228600" defTabSz="908050">
              <a:defRPr kumimoji="1" sz="2800">
                <a:solidFill>
                  <a:schemeClr val="tx1"/>
                </a:solidFill>
                <a:latin typeface="Arial" charset="0"/>
              </a:defRPr>
            </a:lvl5pPr>
            <a:lvl6pPr marL="2514600" indent="-228600" algn="r" defTabSz="908050" eaLnBrk="0" fontAlgn="base" hangingPunct="0">
              <a:spcBef>
                <a:spcPct val="0"/>
              </a:spcBef>
              <a:spcAft>
                <a:spcPct val="0"/>
              </a:spcAft>
              <a:defRPr kumimoji="1" sz="2800">
                <a:solidFill>
                  <a:schemeClr val="tx1"/>
                </a:solidFill>
                <a:latin typeface="Arial" charset="0"/>
              </a:defRPr>
            </a:lvl6pPr>
            <a:lvl7pPr marL="2971800" indent="-228600" algn="r" defTabSz="908050" eaLnBrk="0" fontAlgn="base" hangingPunct="0">
              <a:spcBef>
                <a:spcPct val="0"/>
              </a:spcBef>
              <a:spcAft>
                <a:spcPct val="0"/>
              </a:spcAft>
              <a:defRPr kumimoji="1" sz="2800">
                <a:solidFill>
                  <a:schemeClr val="tx1"/>
                </a:solidFill>
                <a:latin typeface="Arial" charset="0"/>
              </a:defRPr>
            </a:lvl7pPr>
            <a:lvl8pPr marL="3429000" indent="-228600" algn="r" defTabSz="908050" eaLnBrk="0" fontAlgn="base" hangingPunct="0">
              <a:spcBef>
                <a:spcPct val="0"/>
              </a:spcBef>
              <a:spcAft>
                <a:spcPct val="0"/>
              </a:spcAft>
              <a:defRPr kumimoji="1" sz="2800">
                <a:solidFill>
                  <a:schemeClr val="tx1"/>
                </a:solidFill>
                <a:latin typeface="Arial" charset="0"/>
              </a:defRPr>
            </a:lvl8pPr>
            <a:lvl9pPr marL="3886200" indent="-228600" algn="r" defTabSz="908050" eaLnBrk="0" fontAlgn="base" hangingPunct="0">
              <a:spcBef>
                <a:spcPct val="0"/>
              </a:spcBef>
              <a:spcAft>
                <a:spcPct val="0"/>
              </a:spcAft>
              <a:defRPr kumimoji="1" sz="2800">
                <a:solidFill>
                  <a:schemeClr val="tx1"/>
                </a:solidFill>
                <a:latin typeface="Arial" charset="0"/>
              </a:defRPr>
            </a:lvl9pPr>
          </a:lstStyle>
          <a:p>
            <a:fld id="{261E0E98-016C-400A-BDF6-47ECEAA6BD63}" type="slidenum">
              <a:rPr kumimoji="0" lang="en-US" sz="1200" smtClean="0"/>
              <a:pPr/>
              <a:t>60</a:t>
            </a:fld>
            <a:endParaRPr kumimoji="0" lang="en-US" sz="1200"/>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xfrm>
            <a:off x="974725" y="4560888"/>
            <a:ext cx="5365750" cy="4319587"/>
          </a:xfrm>
          <a:noFill/>
        </p:spPr>
        <p:txBody>
          <a:bodyPr/>
          <a:lstStyle/>
          <a:p>
            <a:r>
              <a:rPr lang="en-GB">
                <a:latin typeface="Arial" charset="0"/>
              </a:rPr>
              <a:t>Low-loss region of RIXS in NiO.</a:t>
            </a:r>
          </a:p>
          <a:p>
            <a:endParaRPr lang="en-GB">
              <a:latin typeface="Arial" charset="0"/>
            </a:endParaRPr>
          </a:p>
          <a:p>
            <a:r>
              <a:rPr lang="en-GB">
                <a:latin typeface="Arial" charset="0"/>
              </a:rPr>
              <a:t>Ground state: 3A2 </a:t>
            </a:r>
          </a:p>
          <a:p>
            <a:r>
              <a:rPr lang="en-GB">
                <a:latin typeface="Arial" charset="0"/>
              </a:rPr>
              <a:t>Double group: T2, not split without exchange</a:t>
            </a:r>
          </a:p>
          <a:p>
            <a:endParaRPr lang="en-GB">
              <a:latin typeface="Arial" charset="0"/>
            </a:endParaRPr>
          </a:p>
          <a:p>
            <a:r>
              <a:rPr lang="en-GB">
                <a:latin typeface="Arial" charset="0"/>
              </a:rPr>
              <a:t>Echange field H splits ground state into three Ms states as H times Ms,</a:t>
            </a:r>
          </a:p>
          <a:p>
            <a:r>
              <a:rPr lang="en-GB">
                <a:latin typeface="Arial" charset="0"/>
              </a:rPr>
              <a:t>So three states at –H, 0, +H. </a:t>
            </a:r>
          </a:p>
          <a:p>
            <a:endParaRPr lang="en-GB">
              <a:latin typeface="Arial" charset="0"/>
            </a:endParaRPr>
          </a:p>
          <a:p>
            <a:r>
              <a:rPr lang="en-GB">
                <a:latin typeface="Arial" charset="0"/>
              </a:rPr>
              <a:t>The spin-flip peak in the figure is at 2H.</a:t>
            </a:r>
          </a:p>
          <a:p>
            <a:endParaRPr lang="en-GB">
              <a:latin typeface="Arial" charset="0"/>
            </a:endParaRPr>
          </a:p>
          <a:p>
            <a:r>
              <a:rPr lang="en-GB">
                <a:latin typeface="Arial" charset="0"/>
              </a:rPr>
              <a:t>H is related to the superexchaneg energy</a:t>
            </a: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1781809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4FB01476-4FB3-4C4C-B435-2F07642385E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683" name="Rectangle 2"/>
          <p:cNvSpPr>
            <a:spLocks noGrp="1" noRot="1" noChangeAspect="1" noChangeArrowheads="1" noTextEdit="1"/>
          </p:cNvSpPr>
          <p:nvPr>
            <p:ph type="sldImg"/>
          </p:nvPr>
        </p:nvSpPr>
        <p:spPr>
          <a:xfrm>
            <a:off x="1255713" y="719138"/>
            <a:ext cx="4800600" cy="3600450"/>
          </a:xfrm>
          <a:ln/>
        </p:spPr>
      </p:sp>
      <p:sp>
        <p:nvSpPr>
          <p:cNvPr id="71684"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500163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200" dirty="0">
                <a:effectLst/>
                <a:latin typeface="Helvetica Neue"/>
                <a:ea typeface="Helvetica Neue"/>
                <a:cs typeface="Helvetica Neue"/>
                <a:sym typeface="Helvetica Neue"/>
              </a:rPr>
              <a:t>We first measured XMCD to disentangle the magnetic signals of Fe3O4 as the three Fe ions in Fe3O4</a:t>
            </a:r>
          </a:p>
          <a:p>
            <a:pPr marL="342900" indent="-342900">
              <a:buFontTx/>
              <a:buChar char="-"/>
            </a:pPr>
            <a:endParaRPr lang="en-US" sz="2200" dirty="0">
              <a:effectLst/>
              <a:latin typeface="Helvetica Neue"/>
              <a:ea typeface="Helvetica Neue"/>
              <a:cs typeface="Helvetica Neue"/>
              <a:sym typeface="Helvetica Neue"/>
            </a:endParaRPr>
          </a:p>
          <a:p>
            <a:pPr marL="342900" indent="-342900">
              <a:buFontTx/>
              <a:buChar char="-"/>
            </a:pPr>
            <a:r>
              <a:rPr lang="en-US" sz="2200" dirty="0">
                <a:effectLst/>
                <a:latin typeface="Helvetica Neue"/>
                <a:ea typeface="Helvetica Neue"/>
                <a:cs typeface="Helvetica Neue"/>
                <a:sym typeface="Helvetica Neue"/>
              </a:rPr>
              <a:t>At an incidence energy of 708.8eV (labeled EA), the resonance is dominantly selective to the Fe3+ A sites as concluded by theoretical ligand field </a:t>
            </a:r>
            <a:r>
              <a:rPr lang="en-US" sz="2200" dirty="0" err="1">
                <a:effectLst/>
                <a:latin typeface="Helvetica Neue"/>
                <a:ea typeface="Helvetica Neue"/>
                <a:cs typeface="Helvetica Neue"/>
                <a:sym typeface="Helvetica Neue"/>
              </a:rPr>
              <a:t>multiplet</a:t>
            </a:r>
            <a:r>
              <a:rPr lang="en-US" sz="2200" dirty="0">
                <a:effectLst/>
                <a:latin typeface="Helvetica Neue"/>
                <a:ea typeface="Helvetica Neue"/>
                <a:cs typeface="Helvetica Neue"/>
                <a:sym typeface="Helvetica Neue"/>
              </a:rPr>
              <a:t> calculations. On the other hand, tuning the incident energy to EB = 709.1 eV excites mainly the Fe3+ B sites.</a:t>
            </a:r>
          </a:p>
          <a:p>
            <a:pPr marL="342900" indent="-342900">
              <a:buFontTx/>
              <a:buChar cha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Measuring the RIXS spectra at the two energies reveal energy loss features centered at ∼ 90 </a:t>
            </a:r>
            <a:r>
              <a:rPr lang="en-US" sz="2200" dirty="0" err="1">
                <a:effectLst/>
                <a:latin typeface="Helvetica Neue"/>
                <a:ea typeface="Helvetica Neue"/>
                <a:cs typeface="Helvetica Neue"/>
                <a:sym typeface="Helvetica Neue"/>
              </a:rPr>
              <a:t>meV</a:t>
            </a:r>
            <a:r>
              <a:rPr lang="en-US" sz="2200" dirty="0">
                <a:effectLst/>
                <a:latin typeface="Helvetica Neue"/>
                <a:ea typeface="Helvetica Neue"/>
                <a:cs typeface="Helvetica Neue"/>
                <a:sym typeface="Helvetica Neue"/>
              </a:rPr>
              <a:t> for both incident energies </a:t>
            </a:r>
          </a:p>
          <a:p>
            <a:pPr marL="342900" indent="-342900">
              <a:buFontTx/>
              <a:buChar cha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The dichroism sign is reversed between the RIXS measurements at the two energies.</a:t>
            </a:r>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Hence, by measuring Fe 2p3d RIXS at incident energies EA and EB, we can directly probe magnetic exchange of the anti-ferromagnetic Fe A and B sites separately. </a:t>
            </a:r>
          </a:p>
          <a:p>
            <a:pPr marL="342900" indent="-342900">
              <a:buFontTx/>
              <a:buChar cha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We remark that our spin-flip assignment is also consistent with inelastic neutron scattering measurements showing two spin wave modes (∆5 and ∆′2) at ∼ 80meV that nearly do not disperse. These modes were predicted to propagate solely on the Fe B sublattice in agreement with our site selectivity at EB. </a:t>
            </a:r>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Another mode was observed at ∼ 125meV which propagates on the Fe A sublattice and also has a very weak dispersion. We expect to probe this mode by tuning the incident energy to EA, however our current analysis is not enough to establish the displacement of the peak with 35 </a:t>
            </a:r>
            <a:r>
              <a:rPr lang="en-US" sz="2200" dirty="0" err="1">
                <a:effectLst/>
                <a:latin typeface="Helvetica Neue"/>
                <a:ea typeface="Helvetica Neue"/>
                <a:cs typeface="Helvetica Neue"/>
                <a:sym typeface="Helvetica Neue"/>
              </a:rPr>
              <a:t>meV</a:t>
            </a:r>
            <a:r>
              <a:rPr lang="en-US" sz="2200" dirty="0">
                <a:effectLst/>
                <a:latin typeface="Helvetica Neue"/>
                <a:ea typeface="Helvetica Neue"/>
                <a:cs typeface="Helvetica Neue"/>
                <a:sym typeface="Helvetica Neue"/>
              </a:rPr>
              <a:t> between the two spin-flip excitations. </a:t>
            </a:r>
            <a:endParaRPr lang="en-US" dirty="0"/>
          </a:p>
          <a:p>
            <a:pPr marL="342900" indent="-342900">
              <a:buFontTx/>
              <a:buChar char="-"/>
            </a:pPr>
            <a:endParaRPr lang="en-US" sz="2200" dirty="0">
              <a:effectLst/>
              <a:latin typeface="Helvetica Neue"/>
              <a:ea typeface="Helvetica Neue"/>
              <a:cs typeface="Helvetica Neue"/>
              <a:sym typeface="Helvetica Neue"/>
            </a:endParaRPr>
          </a:p>
          <a:p>
            <a:pPr marL="342900" indent="-342900">
              <a:buFontTx/>
              <a:buChar char="-"/>
            </a:pPr>
            <a:r>
              <a:rPr lang="en-US" dirty="0"/>
              <a:t>This methodology could be used for thin films and interfaces to probe selectively specific magnetic species in selective symmetries</a:t>
            </a:r>
          </a:p>
        </p:txBody>
      </p:sp>
    </p:spTree>
    <p:extLst>
      <p:ext uri="{BB962C8B-B14F-4D97-AF65-F5344CB8AC3E}">
        <p14:creationId xmlns:p14="http://schemas.microsoft.com/office/powerpoint/2010/main" val="41917175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A complementary measurement to undertake is the spin-flip RIXS-MLD measurement which is sensitive to in-plane moments and site anisotropic effects.</a:t>
            </a:r>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The RIXS magnetic linear angular dependence was measured by rotating the incident polarization (</a:t>
            </a:r>
            <a:r>
              <a:rPr lang="el-GR" sz="2200" dirty="0">
                <a:effectLst/>
                <a:latin typeface="Helvetica Neue"/>
                <a:ea typeface="Helvetica Neue"/>
                <a:cs typeface="Helvetica Neue"/>
                <a:sym typeface="Helvetica Neue"/>
              </a:rPr>
              <a:t>ε</a:t>
            </a:r>
            <a:r>
              <a:rPr lang="en-US" sz="2200" dirty="0">
                <a:effectLst/>
                <a:latin typeface="Helvetica Neue"/>
                <a:ea typeface="Helvetica Neue"/>
                <a:cs typeface="Helvetica Neue"/>
                <a:sym typeface="Helvetica Neue"/>
              </a:rPr>
              <a:t>in) with respect to the crystallographic direction and the external magnetic field. </a:t>
            </a:r>
            <a:endParaRPr lang="en-US" dirty="0"/>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dirty="0"/>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A</a:t>
            </a:r>
            <a:r>
              <a:rPr lang="en-US" sz="2200" baseline="0" dirty="0">
                <a:effectLst/>
                <a:latin typeface="Helvetica Neue"/>
                <a:ea typeface="Helvetica Neue"/>
                <a:cs typeface="Helvetica Neue"/>
                <a:sym typeface="Helvetica Neue"/>
              </a:rPr>
              <a:t> </a:t>
            </a:r>
            <a:r>
              <a:rPr lang="en-US" sz="2200" dirty="0">
                <a:effectLst/>
                <a:latin typeface="Helvetica Neue"/>
                <a:ea typeface="Helvetica Neue"/>
                <a:cs typeface="Helvetica Neue"/>
                <a:sym typeface="Helvetica Neue"/>
              </a:rPr>
              <a:t>strong angular dependence is observed. The angle between </a:t>
            </a:r>
            <a:r>
              <a:rPr lang="el-GR" sz="2200" dirty="0">
                <a:effectLst/>
                <a:latin typeface="Helvetica Neue"/>
                <a:ea typeface="Helvetica Neue"/>
                <a:cs typeface="Helvetica Neue"/>
                <a:sym typeface="Helvetica Neue"/>
              </a:rPr>
              <a:t>ε</a:t>
            </a:r>
            <a:r>
              <a:rPr lang="en-US" sz="2200" dirty="0">
                <a:effectLst/>
                <a:latin typeface="Helvetica Neue"/>
                <a:ea typeface="Helvetica Neue"/>
                <a:cs typeface="Helvetica Neue"/>
                <a:sym typeface="Helvetica Neue"/>
              </a:rPr>
              <a:t>in and the magnetic moment changes as a function of rotation leading to a strong angular dependence at the spin-flip excitation. </a:t>
            </a:r>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The maximum intensity of the spin-flip excitation occurs at ∼ 120◦</a:t>
            </a:r>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sz="2200" dirty="0">
              <a:effectLst/>
              <a:latin typeface="Helvetica Neue"/>
              <a:ea typeface="Helvetica Neue"/>
              <a:cs typeface="Helvetica Neue"/>
              <a:sym typeface="Helvetica Neue"/>
            </a:endParaRPr>
          </a:p>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dirty="0">
                <a:effectLst/>
                <a:latin typeface="Helvetica Neue"/>
                <a:ea typeface="Helvetica Neue"/>
                <a:cs typeface="Helvetica Neue"/>
                <a:sym typeface="Helvetica Neue"/>
              </a:rPr>
              <a:t>Notic</a:t>
            </a:r>
            <a:r>
              <a:rPr lang="en-US" sz="2200" baseline="0" dirty="0">
                <a:effectLst/>
                <a:latin typeface="Helvetica Neue"/>
                <a:ea typeface="Helvetica Neue"/>
                <a:cs typeface="Helvetica Neue"/>
                <a:sym typeface="Helvetica Neue"/>
              </a:rPr>
              <a:t>e that this represents a phase shift between the maximum of the elastic peak intensity and the spin-flip excitation</a:t>
            </a:r>
            <a:endParaRPr lang="en-US" dirty="0"/>
          </a:p>
        </p:txBody>
      </p:sp>
    </p:spTree>
    <p:extLst>
      <p:ext uri="{BB962C8B-B14F-4D97-AF65-F5344CB8AC3E}">
        <p14:creationId xmlns:p14="http://schemas.microsoft.com/office/powerpoint/2010/main" val="102536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72</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8405305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73</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2701247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74</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4199167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76</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26900018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77</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176162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r" defTabSz="908050">
              <a:defRPr kumimoji="1" sz="2800">
                <a:solidFill>
                  <a:schemeClr val="tx1"/>
                </a:solidFill>
                <a:latin typeface="Arial" panose="020B0604020202020204" pitchFamily="34" charset="0"/>
              </a:defRPr>
            </a:lvl1pPr>
            <a:lvl2pPr marL="742950" indent="-285750" algn="r" defTabSz="908050">
              <a:defRPr kumimoji="1" sz="2800">
                <a:solidFill>
                  <a:schemeClr val="tx1"/>
                </a:solidFill>
                <a:latin typeface="Arial" panose="020B0604020202020204" pitchFamily="34" charset="0"/>
              </a:defRPr>
            </a:lvl2pPr>
            <a:lvl3pPr marL="1143000" indent="-228600" algn="r" defTabSz="908050">
              <a:defRPr kumimoji="1" sz="2800">
                <a:solidFill>
                  <a:schemeClr val="tx1"/>
                </a:solidFill>
                <a:latin typeface="Arial" panose="020B0604020202020204" pitchFamily="34" charset="0"/>
              </a:defRPr>
            </a:lvl3pPr>
            <a:lvl4pPr marL="1600200" indent="-228600" algn="r" defTabSz="908050">
              <a:defRPr kumimoji="1" sz="2800">
                <a:solidFill>
                  <a:schemeClr val="tx1"/>
                </a:solidFill>
                <a:latin typeface="Arial" panose="020B0604020202020204" pitchFamily="34" charset="0"/>
              </a:defRPr>
            </a:lvl4pPr>
            <a:lvl5pPr marL="2057400" indent="-228600" algn="r" defTabSz="908050">
              <a:defRPr kumimoji="1" sz="2800">
                <a:solidFill>
                  <a:schemeClr val="tx1"/>
                </a:solidFill>
                <a:latin typeface="Arial" panose="020B0604020202020204" pitchFamily="34" charset="0"/>
              </a:defRPr>
            </a:lvl5pPr>
            <a:lvl6pPr marL="2514600" indent="-228600" algn="r"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FB31BF2D-A780-4CC4-82FF-744688B81FE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59" name="Rectangle 2"/>
          <p:cNvSpPr>
            <a:spLocks noGrp="1" noRot="1" noChangeAspect="1" noChangeArrowheads="1" noTextEdit="1"/>
          </p:cNvSpPr>
          <p:nvPr>
            <p:ph type="sldImg"/>
          </p:nvPr>
        </p:nvSpPr>
        <p:spPr>
          <a:xfrm>
            <a:off x="1257300" y="720725"/>
            <a:ext cx="4800600" cy="3600450"/>
          </a:xfrm>
          <a:ln/>
        </p:spPr>
      </p:sp>
      <p:sp>
        <p:nvSpPr>
          <p:cNvPr id="45060" name="Rectangle 3"/>
          <p:cNvSpPr>
            <a:spLocks noGrp="1" noChangeArrowheads="1"/>
          </p:cNvSpPr>
          <p:nvPr>
            <p:ph type="body" idx="1"/>
          </p:nvPr>
        </p:nvSpPr>
        <p:spPr>
          <a:xfrm>
            <a:off x="974725" y="4560888"/>
            <a:ext cx="5365750" cy="4319587"/>
          </a:xfrm>
          <a:noFill/>
        </p:spPr>
        <p:txBody>
          <a:bodyPr lIns="96661" tIns="48331" rIns="96661" bIns="48331"/>
          <a:lstStyle/>
          <a:p>
            <a:pPr algn="just"/>
            <a:endParaRPr lang="en-GB" altLang="en-US"/>
          </a:p>
        </p:txBody>
      </p:sp>
    </p:spTree>
    <p:extLst>
      <p:ext uri="{BB962C8B-B14F-4D97-AF65-F5344CB8AC3E}">
        <p14:creationId xmlns:p14="http://schemas.microsoft.com/office/powerpoint/2010/main" val="3258758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78</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3480408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79</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1088678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fld id="{D4BC99BC-9AB1-4AC9-B25E-26410B5C36D2}" type="slidenum">
              <a:rPr kumimoji="0" lang="en-US" sz="1200"/>
              <a:pPr/>
              <a:t>80</a:t>
            </a:fld>
            <a:endParaRPr kumimoji="0" lang="en-US" sz="1200"/>
          </a:p>
        </p:txBody>
      </p:sp>
      <p:sp>
        <p:nvSpPr>
          <p:cNvPr id="65539" name="Rectangle 2"/>
          <p:cNvSpPr>
            <a:spLocks noGrp="1" noRot="1" noChangeAspect="1" noChangeArrowheads="1" noTextEdit="1"/>
          </p:cNvSpPr>
          <p:nvPr>
            <p:ph type="sldImg"/>
          </p:nvPr>
        </p:nvSpPr>
        <p:spPr>
          <a:xfrm>
            <a:off x="1255713" y="719138"/>
            <a:ext cx="4800600" cy="3600450"/>
          </a:xfrm>
          <a:ln/>
        </p:spPr>
      </p:sp>
      <p:sp>
        <p:nvSpPr>
          <p:cNvPr id="65540"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3481784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fld id="{D4BC99BC-9AB1-4AC9-B25E-26410B5C36D2}" type="slidenum">
              <a:rPr kumimoji="0" lang="en-US" sz="1200"/>
              <a:pPr/>
              <a:t>81</a:t>
            </a:fld>
            <a:endParaRPr kumimoji="0" lang="en-US" sz="1200"/>
          </a:p>
        </p:txBody>
      </p:sp>
      <p:sp>
        <p:nvSpPr>
          <p:cNvPr id="65539" name="Rectangle 2"/>
          <p:cNvSpPr>
            <a:spLocks noGrp="1" noRot="1" noChangeAspect="1" noChangeArrowheads="1" noTextEdit="1"/>
          </p:cNvSpPr>
          <p:nvPr>
            <p:ph type="sldImg"/>
          </p:nvPr>
        </p:nvSpPr>
        <p:spPr>
          <a:xfrm>
            <a:off x="1255713" y="719138"/>
            <a:ext cx="4800600" cy="3600450"/>
          </a:xfrm>
          <a:ln/>
        </p:spPr>
      </p:sp>
      <p:sp>
        <p:nvSpPr>
          <p:cNvPr id="65540"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19221321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fld id="{D4BC99BC-9AB1-4AC9-B25E-26410B5C36D2}" type="slidenum">
              <a:rPr kumimoji="0" lang="en-US" sz="1200"/>
              <a:pPr/>
              <a:t>82</a:t>
            </a:fld>
            <a:endParaRPr kumimoji="0" lang="en-US" sz="1200"/>
          </a:p>
        </p:txBody>
      </p:sp>
      <p:sp>
        <p:nvSpPr>
          <p:cNvPr id="65539" name="Rectangle 2"/>
          <p:cNvSpPr>
            <a:spLocks noGrp="1" noRot="1" noChangeAspect="1" noChangeArrowheads="1" noTextEdit="1"/>
          </p:cNvSpPr>
          <p:nvPr>
            <p:ph type="sldImg"/>
          </p:nvPr>
        </p:nvSpPr>
        <p:spPr>
          <a:xfrm>
            <a:off x="1255713" y="719138"/>
            <a:ext cx="4800600" cy="3600450"/>
          </a:xfrm>
          <a:ln/>
        </p:spPr>
      </p:sp>
      <p:sp>
        <p:nvSpPr>
          <p:cNvPr id="65540"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31608557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83</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929863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B6143-0FCF-4A0F-8DDB-84808D43B5DC}" type="slidenum">
              <a:rPr lang="en-US" altLang="nl-NL"/>
              <a:pPr/>
              <a:t>84</a:t>
            </a:fld>
            <a:endParaRPr lang="en-US" altLang="nl-NL"/>
          </a:p>
        </p:txBody>
      </p:sp>
      <p:sp>
        <p:nvSpPr>
          <p:cNvPr id="1654786" name="Rectangle 2"/>
          <p:cNvSpPr>
            <a:spLocks noGrp="1" noRot="1" noChangeAspect="1" noChangeArrowheads="1" noTextEdit="1"/>
          </p:cNvSpPr>
          <p:nvPr>
            <p:ph type="sldImg"/>
          </p:nvPr>
        </p:nvSpPr>
        <p:spPr>
          <a:ln/>
        </p:spPr>
      </p:sp>
      <p:sp>
        <p:nvSpPr>
          <p:cNvPr id="1654787" name="Rectangle 3"/>
          <p:cNvSpPr>
            <a:spLocks noGrp="1" noChangeArrowheads="1"/>
          </p:cNvSpPr>
          <p:nvPr>
            <p:ph type="body" idx="1"/>
          </p:nvPr>
        </p:nvSpPr>
        <p:spPr/>
        <p:txBody>
          <a:bodyPr/>
          <a:lstStyle/>
          <a:p>
            <a:endParaRPr lang="nl-NL" altLang="nl-NL"/>
          </a:p>
        </p:txBody>
      </p:sp>
    </p:spTree>
    <p:extLst>
      <p:ext uri="{BB962C8B-B14F-4D97-AF65-F5344CB8AC3E}">
        <p14:creationId xmlns:p14="http://schemas.microsoft.com/office/powerpoint/2010/main" val="25563632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85</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1450780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50B5-B624-49F1-B61D-09B87A4DA4B6}" type="slidenum">
              <a:rPr lang="en-US" altLang="nl-NL"/>
              <a:pPr/>
              <a:t>86</a:t>
            </a:fld>
            <a:endParaRPr lang="en-US" altLang="nl-NL"/>
          </a:p>
        </p:txBody>
      </p:sp>
      <p:sp>
        <p:nvSpPr>
          <p:cNvPr id="1652738" name="Rectangle 2"/>
          <p:cNvSpPr>
            <a:spLocks noGrp="1" noRot="1" noChangeAspect="1" noChangeArrowheads="1" noTextEdit="1"/>
          </p:cNvSpPr>
          <p:nvPr>
            <p:ph type="sldImg"/>
          </p:nvPr>
        </p:nvSpPr>
        <p:spPr>
          <a:ln/>
        </p:spPr>
      </p:sp>
      <p:sp>
        <p:nvSpPr>
          <p:cNvPr id="1652739" name="Rectangle 3"/>
          <p:cNvSpPr>
            <a:spLocks noGrp="1" noChangeArrowheads="1"/>
          </p:cNvSpPr>
          <p:nvPr>
            <p:ph type="body" idx="1"/>
          </p:nvPr>
        </p:nvSpPr>
        <p:spPr/>
        <p:txBody>
          <a:bodyPr/>
          <a:lstStyle/>
          <a:p>
            <a:endParaRPr lang="en-GB" altLang="nl-NL"/>
          </a:p>
        </p:txBody>
      </p:sp>
    </p:spTree>
    <p:extLst>
      <p:ext uri="{BB962C8B-B14F-4D97-AF65-F5344CB8AC3E}">
        <p14:creationId xmlns:p14="http://schemas.microsoft.com/office/powerpoint/2010/main" val="9906073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146550" y="9123363"/>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4" tIns="45908" rIns="91814" bIns="45908" anchor="b"/>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fld id="{D4BC99BC-9AB1-4AC9-B25E-26410B5C36D2}" type="slidenum">
              <a:rPr kumimoji="0" lang="en-US" sz="1200"/>
              <a:pPr/>
              <a:t>87</a:t>
            </a:fld>
            <a:endParaRPr kumimoji="0" lang="en-US" sz="1200"/>
          </a:p>
        </p:txBody>
      </p:sp>
      <p:sp>
        <p:nvSpPr>
          <p:cNvPr id="65539" name="Rectangle 2"/>
          <p:cNvSpPr>
            <a:spLocks noGrp="1" noRot="1" noChangeAspect="1" noChangeArrowheads="1" noTextEdit="1"/>
          </p:cNvSpPr>
          <p:nvPr>
            <p:ph type="sldImg"/>
          </p:nvPr>
        </p:nvSpPr>
        <p:spPr>
          <a:xfrm>
            <a:off x="1255713" y="719138"/>
            <a:ext cx="4800600" cy="3600450"/>
          </a:xfrm>
          <a:ln/>
        </p:spPr>
      </p:sp>
      <p:sp>
        <p:nvSpPr>
          <p:cNvPr id="65540" name="Rectangle 3"/>
          <p:cNvSpPr>
            <a:spLocks noGrp="1" noChangeArrowheads="1"/>
          </p:cNvSpPr>
          <p:nvPr>
            <p:ph type="body" idx="1"/>
          </p:nvPr>
        </p:nvSpPr>
        <p:spPr>
          <a:xfrm>
            <a:off x="973138" y="4559300"/>
            <a:ext cx="5368925" cy="4322763"/>
          </a:xfrm>
          <a:noFill/>
        </p:spPr>
        <p:txBody>
          <a:bodyPr lIns="91814" tIns="45908" rIns="91814" bIns="45908"/>
          <a:lstStyle/>
          <a:p>
            <a:endParaRPr lang="en-GB"/>
          </a:p>
        </p:txBody>
      </p:sp>
    </p:spTree>
    <p:extLst>
      <p:ext uri="{BB962C8B-B14F-4D97-AF65-F5344CB8AC3E}">
        <p14:creationId xmlns:p14="http://schemas.microsoft.com/office/powerpoint/2010/main" val="396640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36318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410927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a:defRPr kumimoji="1" sz="2800">
                <a:solidFill>
                  <a:schemeClr val="tx1"/>
                </a:solidFill>
                <a:latin typeface="Arial" panose="020B0604020202020204" pitchFamily="34" charset="0"/>
              </a:defRPr>
            </a:lvl1pPr>
            <a:lvl2pPr marL="742950" indent="-285750" defTabSz="908050">
              <a:defRPr kumimoji="1" sz="2800">
                <a:solidFill>
                  <a:schemeClr val="tx1"/>
                </a:solidFill>
                <a:latin typeface="Arial" panose="020B0604020202020204" pitchFamily="34" charset="0"/>
              </a:defRPr>
            </a:lvl2pPr>
            <a:lvl3pPr marL="1143000" indent="-228600" defTabSz="908050">
              <a:defRPr kumimoji="1" sz="2800">
                <a:solidFill>
                  <a:schemeClr val="tx1"/>
                </a:solidFill>
                <a:latin typeface="Arial" panose="020B0604020202020204" pitchFamily="34" charset="0"/>
              </a:defRPr>
            </a:lvl3pPr>
            <a:lvl4pPr marL="1600200" indent="-228600" defTabSz="908050">
              <a:defRPr kumimoji="1" sz="2800">
                <a:solidFill>
                  <a:schemeClr val="tx1"/>
                </a:solidFill>
                <a:latin typeface="Arial" panose="020B0604020202020204" pitchFamily="34" charset="0"/>
              </a:defRPr>
            </a:lvl4pPr>
            <a:lvl5pPr marL="2057400" indent="-228600" defTabSz="908050">
              <a:defRPr kumimoji="1" sz="2800">
                <a:solidFill>
                  <a:schemeClr val="tx1"/>
                </a:solidFill>
                <a:latin typeface="Arial" panose="020B0604020202020204" pitchFamily="34" charset="0"/>
              </a:defRPr>
            </a:lvl5pPr>
            <a:lvl6pPr marL="2514600" indent="-228600" defTabSz="90805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defTabSz="90805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defTabSz="90805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defTabSz="908050" eaLnBrk="0" fontAlgn="base" hangingPunct="0">
              <a:spcBef>
                <a:spcPct val="0"/>
              </a:spcBef>
              <a:spcAft>
                <a:spcPct val="0"/>
              </a:spcAft>
              <a:defRPr kumimoji="1" sz="2800">
                <a:solidFill>
                  <a:schemeClr val="tx1"/>
                </a:solidFill>
                <a:latin typeface="Arial" panose="020B0604020202020204"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5BE74BC8-B647-4CFA-91DA-57D5BE415BB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245850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Tree>
    <p:extLst>
      <p:ext uri="{BB962C8B-B14F-4D97-AF65-F5344CB8AC3E}">
        <p14:creationId xmlns:p14="http://schemas.microsoft.com/office/powerpoint/2010/main" val="311435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9626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8925" y="274638"/>
            <a:ext cx="2058988" cy="58801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29325" cy="58801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2180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illustratie 2"/>
          <p:cNvSpPr>
            <a:spLocks noGrp="1"/>
          </p:cNvSpPr>
          <p:nvPr>
            <p:ph type="clipArt" sz="half" idx="1"/>
          </p:nvPr>
        </p:nvSpPr>
        <p:spPr>
          <a:xfrm>
            <a:off x="468313" y="1628775"/>
            <a:ext cx="4038600" cy="4525963"/>
          </a:xfrm>
        </p:spPr>
        <p:txBody>
          <a:bodyPr/>
          <a:lstStyle/>
          <a:p>
            <a:pPr lvl="0"/>
            <a:endParaRPr lang="nl-NL" noProof="0"/>
          </a:p>
        </p:txBody>
      </p:sp>
      <p:sp>
        <p:nvSpPr>
          <p:cNvPr id="4" name="Tijdelijke aanduiding voor tekst 3"/>
          <p:cNvSpPr>
            <a:spLocks noGrp="1"/>
          </p:cNvSpPr>
          <p:nvPr>
            <p:ph type="body" sz="half" idx="2"/>
          </p:nvPr>
        </p:nvSpPr>
        <p:spPr>
          <a:xfrm>
            <a:off x="4659313" y="1628775"/>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6673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68313" y="1628775"/>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9313" y="1628775"/>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42273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quarter" idx="1"/>
          </p:nvPr>
        </p:nvSpPr>
        <p:spPr>
          <a:xfrm>
            <a:off x="468313" y="1628775"/>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59313" y="1628775"/>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8313" y="3967163"/>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59313" y="3967163"/>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2843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0" y="0"/>
            <a:ext cx="9144000" cy="6096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421183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object">
    <p:spTree>
      <p:nvGrpSpPr>
        <p:cNvPr id="1" name=""/>
        <p:cNvGrpSpPr/>
        <p:nvPr/>
      </p:nvGrpSpPr>
      <p:grpSpPr>
        <a:xfrm>
          <a:off x="0" y="0"/>
          <a:ext cx="0" cy="0"/>
          <a:chOff x="0" y="0"/>
          <a:chExt cx="0" cy="0"/>
        </a:xfrm>
      </p:grpSpPr>
      <p:sp>
        <p:nvSpPr>
          <p:cNvPr id="184" name="Rectangle"/>
          <p:cNvSpPr/>
          <p:nvPr/>
        </p:nvSpPr>
        <p:spPr>
          <a:xfrm>
            <a:off x="-8417" y="7321"/>
            <a:ext cx="9160834" cy="609640"/>
          </a:xfrm>
          <a:prstGeom prst="rect">
            <a:avLst/>
          </a:prstGeom>
          <a:solidFill>
            <a:srgbClr val="D1973A"/>
          </a:solidFill>
          <a:ln w="152400">
            <a:solidFill>
              <a:srgbClr val="DC931A"/>
            </a:solidFill>
          </a:ln>
        </p:spPr>
        <p:txBody>
          <a:bodyPr lIns="45719" tIns="45719" rIns="45719" bIns="45719" anchor="ctr"/>
          <a:lstStyle/>
          <a:p>
            <a:pPr algn="l" defTabSz="914367">
              <a:defRPr b="0">
                <a:latin typeface="Verdana"/>
                <a:ea typeface="Verdana"/>
                <a:cs typeface="Verdana"/>
                <a:sym typeface="Verdana"/>
              </a:defRPr>
            </a:pPr>
            <a:endParaRPr/>
          </a:p>
        </p:txBody>
      </p:sp>
      <p:grpSp>
        <p:nvGrpSpPr>
          <p:cNvPr id="237" name="Group"/>
          <p:cNvGrpSpPr/>
          <p:nvPr/>
        </p:nvGrpSpPr>
        <p:grpSpPr>
          <a:xfrm>
            <a:off x="116850" y="115522"/>
            <a:ext cx="1964526" cy="488956"/>
            <a:chOff x="0" y="0"/>
            <a:chExt cx="2793992" cy="695402"/>
          </a:xfrm>
        </p:grpSpPr>
        <p:sp>
          <p:nvSpPr>
            <p:cNvPr id="185" name="Shape"/>
            <p:cNvSpPr/>
            <p:nvPr/>
          </p:nvSpPr>
          <p:spPr>
            <a:xfrm>
              <a:off x="798777" y="252253"/>
              <a:ext cx="1995216" cy="218167"/>
            </a:xfrm>
            <a:custGeom>
              <a:avLst/>
              <a:gdLst/>
              <a:ahLst/>
              <a:cxnLst>
                <a:cxn ang="0">
                  <a:pos x="wd2" y="hd2"/>
                </a:cxn>
                <a:cxn ang="5400000">
                  <a:pos x="wd2" y="hd2"/>
                </a:cxn>
                <a:cxn ang="10800000">
                  <a:pos x="wd2" y="hd2"/>
                </a:cxn>
                <a:cxn ang="16200000">
                  <a:pos x="wd2" y="hd2"/>
                </a:cxn>
              </a:cxnLst>
              <a:rect l="0" t="0" r="r" b="b"/>
              <a:pathLst>
                <a:path w="21600" h="21600" extrusionOk="0">
                  <a:moveTo>
                    <a:pt x="10789" y="1044"/>
                  </a:moveTo>
                  <a:cubicBezTo>
                    <a:pt x="11479" y="1044"/>
                    <a:pt x="11479" y="1044"/>
                    <a:pt x="11479" y="1044"/>
                  </a:cubicBezTo>
                  <a:cubicBezTo>
                    <a:pt x="11479" y="1946"/>
                    <a:pt x="11479" y="1946"/>
                    <a:pt x="11479" y="1946"/>
                  </a:cubicBezTo>
                  <a:cubicBezTo>
                    <a:pt x="11463" y="1946"/>
                    <a:pt x="11463" y="1946"/>
                    <a:pt x="11463" y="1946"/>
                  </a:cubicBezTo>
                  <a:cubicBezTo>
                    <a:pt x="11247" y="1946"/>
                    <a:pt x="11216" y="2801"/>
                    <a:pt x="11216" y="3940"/>
                  </a:cubicBezTo>
                  <a:cubicBezTo>
                    <a:pt x="11216" y="9969"/>
                    <a:pt x="11216" y="9969"/>
                    <a:pt x="11216" y="9969"/>
                  </a:cubicBezTo>
                  <a:cubicBezTo>
                    <a:pt x="11216" y="15334"/>
                    <a:pt x="10784" y="16331"/>
                    <a:pt x="10469" y="16331"/>
                  </a:cubicBezTo>
                  <a:cubicBezTo>
                    <a:pt x="9985" y="16331"/>
                    <a:pt x="9679" y="14432"/>
                    <a:pt x="9679" y="10776"/>
                  </a:cubicBezTo>
                  <a:cubicBezTo>
                    <a:pt x="9679" y="3608"/>
                    <a:pt x="9679" y="3608"/>
                    <a:pt x="9679" y="3608"/>
                  </a:cubicBezTo>
                  <a:cubicBezTo>
                    <a:pt x="9679" y="2374"/>
                    <a:pt x="9643" y="1946"/>
                    <a:pt x="9495" y="1946"/>
                  </a:cubicBezTo>
                  <a:cubicBezTo>
                    <a:pt x="9448" y="1946"/>
                    <a:pt x="9448" y="1946"/>
                    <a:pt x="9448" y="1946"/>
                  </a:cubicBezTo>
                  <a:cubicBezTo>
                    <a:pt x="9448" y="1044"/>
                    <a:pt x="9448" y="1044"/>
                    <a:pt x="9448" y="1044"/>
                  </a:cubicBezTo>
                  <a:cubicBezTo>
                    <a:pt x="10284" y="1044"/>
                    <a:pt x="10284" y="1044"/>
                    <a:pt x="10284" y="1044"/>
                  </a:cubicBezTo>
                  <a:cubicBezTo>
                    <a:pt x="10284" y="1946"/>
                    <a:pt x="10284" y="1946"/>
                    <a:pt x="10284" y="1946"/>
                  </a:cubicBezTo>
                  <a:cubicBezTo>
                    <a:pt x="10237" y="1946"/>
                    <a:pt x="10237" y="1946"/>
                    <a:pt x="10237" y="1946"/>
                  </a:cubicBezTo>
                  <a:cubicBezTo>
                    <a:pt x="10127" y="1946"/>
                    <a:pt x="10048" y="2421"/>
                    <a:pt x="10048" y="3608"/>
                  </a:cubicBezTo>
                  <a:cubicBezTo>
                    <a:pt x="10048" y="10776"/>
                    <a:pt x="10048" y="10776"/>
                    <a:pt x="10048" y="10776"/>
                  </a:cubicBezTo>
                  <a:cubicBezTo>
                    <a:pt x="10048" y="13720"/>
                    <a:pt x="10290" y="14716"/>
                    <a:pt x="10532" y="14716"/>
                  </a:cubicBezTo>
                  <a:cubicBezTo>
                    <a:pt x="10884" y="14716"/>
                    <a:pt x="11058" y="12913"/>
                    <a:pt x="11058" y="10302"/>
                  </a:cubicBezTo>
                  <a:cubicBezTo>
                    <a:pt x="11058" y="4462"/>
                    <a:pt x="11058" y="4462"/>
                    <a:pt x="11058" y="4462"/>
                  </a:cubicBezTo>
                  <a:cubicBezTo>
                    <a:pt x="11058" y="2753"/>
                    <a:pt x="11000" y="1946"/>
                    <a:pt x="10837" y="1946"/>
                  </a:cubicBezTo>
                  <a:cubicBezTo>
                    <a:pt x="10789" y="1946"/>
                    <a:pt x="10789" y="1946"/>
                    <a:pt x="10789" y="1946"/>
                  </a:cubicBezTo>
                  <a:lnTo>
                    <a:pt x="10789" y="1044"/>
                  </a:lnTo>
                  <a:close/>
                  <a:moveTo>
                    <a:pt x="12815" y="13815"/>
                  </a:moveTo>
                  <a:cubicBezTo>
                    <a:pt x="12815" y="15001"/>
                    <a:pt x="12862" y="15239"/>
                    <a:pt x="12962" y="15239"/>
                  </a:cubicBezTo>
                  <a:cubicBezTo>
                    <a:pt x="12962" y="15998"/>
                    <a:pt x="12962" y="15998"/>
                    <a:pt x="12962" y="15998"/>
                  </a:cubicBezTo>
                  <a:cubicBezTo>
                    <a:pt x="12336" y="15998"/>
                    <a:pt x="12336" y="15998"/>
                    <a:pt x="12336" y="15998"/>
                  </a:cubicBezTo>
                  <a:cubicBezTo>
                    <a:pt x="12336" y="15239"/>
                    <a:pt x="12336" y="15239"/>
                    <a:pt x="12336" y="15239"/>
                  </a:cubicBezTo>
                  <a:cubicBezTo>
                    <a:pt x="12447" y="15144"/>
                    <a:pt x="12489" y="14479"/>
                    <a:pt x="12489" y="12485"/>
                  </a:cubicBezTo>
                  <a:cubicBezTo>
                    <a:pt x="12489" y="10396"/>
                    <a:pt x="12489" y="10396"/>
                    <a:pt x="12489" y="10396"/>
                  </a:cubicBezTo>
                  <a:cubicBezTo>
                    <a:pt x="12489" y="8498"/>
                    <a:pt x="12431" y="7738"/>
                    <a:pt x="12320" y="7738"/>
                  </a:cubicBezTo>
                  <a:cubicBezTo>
                    <a:pt x="12241" y="7738"/>
                    <a:pt x="12152" y="8118"/>
                    <a:pt x="12042" y="8782"/>
                  </a:cubicBezTo>
                  <a:cubicBezTo>
                    <a:pt x="12042" y="13672"/>
                    <a:pt x="12042" y="13672"/>
                    <a:pt x="12042" y="13672"/>
                  </a:cubicBezTo>
                  <a:cubicBezTo>
                    <a:pt x="12042" y="14764"/>
                    <a:pt x="12089" y="15239"/>
                    <a:pt x="12199" y="15239"/>
                  </a:cubicBezTo>
                  <a:cubicBezTo>
                    <a:pt x="12220" y="15239"/>
                    <a:pt x="12220" y="15239"/>
                    <a:pt x="12220" y="15239"/>
                  </a:cubicBezTo>
                  <a:cubicBezTo>
                    <a:pt x="12220" y="15998"/>
                    <a:pt x="12220" y="15998"/>
                    <a:pt x="12220" y="15998"/>
                  </a:cubicBezTo>
                  <a:cubicBezTo>
                    <a:pt x="11547" y="15998"/>
                    <a:pt x="11547" y="15998"/>
                    <a:pt x="11547" y="15998"/>
                  </a:cubicBezTo>
                  <a:cubicBezTo>
                    <a:pt x="11547" y="15239"/>
                    <a:pt x="11547" y="15239"/>
                    <a:pt x="11547" y="15239"/>
                  </a:cubicBezTo>
                  <a:cubicBezTo>
                    <a:pt x="11563" y="15239"/>
                    <a:pt x="11563" y="15239"/>
                    <a:pt x="11563" y="15239"/>
                  </a:cubicBezTo>
                  <a:cubicBezTo>
                    <a:pt x="11673" y="15239"/>
                    <a:pt x="11715" y="14764"/>
                    <a:pt x="11715" y="13530"/>
                  </a:cubicBezTo>
                  <a:cubicBezTo>
                    <a:pt x="11715" y="8830"/>
                    <a:pt x="11715" y="8830"/>
                    <a:pt x="11715" y="8830"/>
                  </a:cubicBezTo>
                  <a:cubicBezTo>
                    <a:pt x="11715" y="8308"/>
                    <a:pt x="11684" y="8023"/>
                    <a:pt x="11589" y="7738"/>
                  </a:cubicBezTo>
                  <a:cubicBezTo>
                    <a:pt x="11531" y="7596"/>
                    <a:pt x="11531" y="7596"/>
                    <a:pt x="11531" y="7596"/>
                  </a:cubicBezTo>
                  <a:cubicBezTo>
                    <a:pt x="11531" y="7026"/>
                    <a:pt x="11531" y="7026"/>
                    <a:pt x="11531" y="7026"/>
                  </a:cubicBezTo>
                  <a:cubicBezTo>
                    <a:pt x="11989" y="5649"/>
                    <a:pt x="11989" y="5649"/>
                    <a:pt x="11989" y="5649"/>
                  </a:cubicBezTo>
                  <a:cubicBezTo>
                    <a:pt x="12042" y="5649"/>
                    <a:pt x="12042" y="5649"/>
                    <a:pt x="12042" y="5649"/>
                  </a:cubicBezTo>
                  <a:cubicBezTo>
                    <a:pt x="12042" y="7785"/>
                    <a:pt x="12042" y="7785"/>
                    <a:pt x="12042" y="7785"/>
                  </a:cubicBezTo>
                  <a:cubicBezTo>
                    <a:pt x="12236" y="6646"/>
                    <a:pt x="12404" y="5887"/>
                    <a:pt x="12531" y="5887"/>
                  </a:cubicBezTo>
                  <a:cubicBezTo>
                    <a:pt x="12725" y="5887"/>
                    <a:pt x="12815" y="7168"/>
                    <a:pt x="12815" y="10064"/>
                  </a:cubicBezTo>
                  <a:lnTo>
                    <a:pt x="12815" y="13815"/>
                  </a:lnTo>
                  <a:close/>
                  <a:moveTo>
                    <a:pt x="13730" y="15998"/>
                  </a:moveTo>
                  <a:cubicBezTo>
                    <a:pt x="13062" y="15998"/>
                    <a:pt x="13062" y="15998"/>
                    <a:pt x="13062" y="15998"/>
                  </a:cubicBezTo>
                  <a:cubicBezTo>
                    <a:pt x="13062" y="15239"/>
                    <a:pt x="13062" y="15239"/>
                    <a:pt x="13062" y="15239"/>
                  </a:cubicBezTo>
                  <a:cubicBezTo>
                    <a:pt x="13088" y="15239"/>
                    <a:pt x="13088" y="15239"/>
                    <a:pt x="13088" y="15239"/>
                  </a:cubicBezTo>
                  <a:cubicBezTo>
                    <a:pt x="13199" y="15239"/>
                    <a:pt x="13241" y="14764"/>
                    <a:pt x="13241" y="13530"/>
                  </a:cubicBezTo>
                  <a:cubicBezTo>
                    <a:pt x="13241" y="8925"/>
                    <a:pt x="13241" y="8925"/>
                    <a:pt x="13241" y="8925"/>
                  </a:cubicBezTo>
                  <a:cubicBezTo>
                    <a:pt x="13241" y="8308"/>
                    <a:pt x="13225" y="8118"/>
                    <a:pt x="13151" y="7880"/>
                  </a:cubicBezTo>
                  <a:cubicBezTo>
                    <a:pt x="13062" y="7596"/>
                    <a:pt x="13062" y="7596"/>
                    <a:pt x="13062" y="7596"/>
                  </a:cubicBezTo>
                  <a:cubicBezTo>
                    <a:pt x="13062" y="7026"/>
                    <a:pt x="13062" y="7026"/>
                    <a:pt x="13062" y="7026"/>
                  </a:cubicBezTo>
                  <a:cubicBezTo>
                    <a:pt x="13514" y="5649"/>
                    <a:pt x="13514" y="5649"/>
                    <a:pt x="13514" y="5649"/>
                  </a:cubicBezTo>
                  <a:cubicBezTo>
                    <a:pt x="13567" y="5649"/>
                    <a:pt x="13567" y="5649"/>
                    <a:pt x="13567" y="5649"/>
                  </a:cubicBezTo>
                  <a:cubicBezTo>
                    <a:pt x="13567" y="13720"/>
                    <a:pt x="13567" y="13720"/>
                    <a:pt x="13567" y="13720"/>
                  </a:cubicBezTo>
                  <a:cubicBezTo>
                    <a:pt x="13567" y="14716"/>
                    <a:pt x="13609" y="15239"/>
                    <a:pt x="13730" y="15239"/>
                  </a:cubicBezTo>
                  <a:lnTo>
                    <a:pt x="13730" y="15998"/>
                  </a:lnTo>
                  <a:close/>
                  <a:moveTo>
                    <a:pt x="13604" y="1804"/>
                  </a:moveTo>
                  <a:cubicBezTo>
                    <a:pt x="13604" y="2801"/>
                    <a:pt x="13499" y="3465"/>
                    <a:pt x="13393" y="3465"/>
                  </a:cubicBezTo>
                  <a:cubicBezTo>
                    <a:pt x="13267" y="3465"/>
                    <a:pt x="13178" y="2753"/>
                    <a:pt x="13178" y="1804"/>
                  </a:cubicBezTo>
                  <a:cubicBezTo>
                    <a:pt x="13178" y="949"/>
                    <a:pt x="13278" y="190"/>
                    <a:pt x="13393" y="190"/>
                  </a:cubicBezTo>
                  <a:cubicBezTo>
                    <a:pt x="13514" y="190"/>
                    <a:pt x="13604" y="902"/>
                    <a:pt x="13604" y="1804"/>
                  </a:cubicBezTo>
                  <a:close/>
                  <a:moveTo>
                    <a:pt x="13756" y="6171"/>
                  </a:moveTo>
                  <a:cubicBezTo>
                    <a:pt x="14435" y="6171"/>
                    <a:pt x="14435" y="6171"/>
                    <a:pt x="14435" y="6171"/>
                  </a:cubicBezTo>
                  <a:cubicBezTo>
                    <a:pt x="14435" y="6931"/>
                    <a:pt x="14435" y="6931"/>
                    <a:pt x="14435" y="6931"/>
                  </a:cubicBezTo>
                  <a:cubicBezTo>
                    <a:pt x="14340" y="6931"/>
                    <a:pt x="14340" y="6931"/>
                    <a:pt x="14340" y="6931"/>
                  </a:cubicBezTo>
                  <a:cubicBezTo>
                    <a:pt x="14283" y="6931"/>
                    <a:pt x="14261" y="7406"/>
                    <a:pt x="14309" y="8308"/>
                  </a:cubicBezTo>
                  <a:cubicBezTo>
                    <a:pt x="14546" y="13102"/>
                    <a:pt x="14546" y="13102"/>
                    <a:pt x="14546" y="13102"/>
                  </a:cubicBezTo>
                  <a:cubicBezTo>
                    <a:pt x="14751" y="8830"/>
                    <a:pt x="14751" y="8830"/>
                    <a:pt x="14751" y="8830"/>
                  </a:cubicBezTo>
                  <a:cubicBezTo>
                    <a:pt x="14814" y="7596"/>
                    <a:pt x="14782" y="7121"/>
                    <a:pt x="14593" y="6931"/>
                  </a:cubicBezTo>
                  <a:cubicBezTo>
                    <a:pt x="14593" y="6171"/>
                    <a:pt x="14593" y="6171"/>
                    <a:pt x="14593" y="6171"/>
                  </a:cubicBezTo>
                  <a:cubicBezTo>
                    <a:pt x="15124" y="6171"/>
                    <a:pt x="15124" y="6171"/>
                    <a:pt x="15124" y="6171"/>
                  </a:cubicBezTo>
                  <a:cubicBezTo>
                    <a:pt x="15124" y="6931"/>
                    <a:pt x="15124" y="6931"/>
                    <a:pt x="15124" y="6931"/>
                  </a:cubicBezTo>
                  <a:cubicBezTo>
                    <a:pt x="14987" y="7073"/>
                    <a:pt x="14951" y="7358"/>
                    <a:pt x="14903" y="8403"/>
                  </a:cubicBezTo>
                  <a:cubicBezTo>
                    <a:pt x="14519" y="16141"/>
                    <a:pt x="14519" y="16141"/>
                    <a:pt x="14519" y="16141"/>
                  </a:cubicBezTo>
                  <a:cubicBezTo>
                    <a:pt x="14361" y="16141"/>
                    <a:pt x="14361" y="16141"/>
                    <a:pt x="14361" y="16141"/>
                  </a:cubicBezTo>
                  <a:cubicBezTo>
                    <a:pt x="13962" y="8450"/>
                    <a:pt x="13962" y="8450"/>
                    <a:pt x="13962" y="8450"/>
                  </a:cubicBezTo>
                  <a:cubicBezTo>
                    <a:pt x="13909" y="7453"/>
                    <a:pt x="13872" y="7073"/>
                    <a:pt x="13756" y="6931"/>
                  </a:cubicBezTo>
                  <a:lnTo>
                    <a:pt x="13756" y="6171"/>
                  </a:lnTo>
                  <a:close/>
                  <a:moveTo>
                    <a:pt x="16197" y="13197"/>
                  </a:moveTo>
                  <a:cubicBezTo>
                    <a:pt x="16050" y="15096"/>
                    <a:pt x="15834" y="16236"/>
                    <a:pt x="15629" y="16236"/>
                  </a:cubicBezTo>
                  <a:cubicBezTo>
                    <a:pt x="15340" y="16236"/>
                    <a:pt x="15140" y="14242"/>
                    <a:pt x="15140" y="11346"/>
                  </a:cubicBezTo>
                  <a:cubicBezTo>
                    <a:pt x="15140" y="8165"/>
                    <a:pt x="15377" y="5887"/>
                    <a:pt x="15713" y="5887"/>
                  </a:cubicBezTo>
                  <a:cubicBezTo>
                    <a:pt x="15855" y="5887"/>
                    <a:pt x="15966" y="6314"/>
                    <a:pt x="16050" y="7073"/>
                  </a:cubicBezTo>
                  <a:cubicBezTo>
                    <a:pt x="16203" y="8498"/>
                    <a:pt x="16129" y="9827"/>
                    <a:pt x="16224" y="10254"/>
                  </a:cubicBezTo>
                  <a:cubicBezTo>
                    <a:pt x="16224" y="10966"/>
                    <a:pt x="16224" y="10966"/>
                    <a:pt x="16224" y="10966"/>
                  </a:cubicBezTo>
                  <a:cubicBezTo>
                    <a:pt x="15487" y="10966"/>
                    <a:pt x="15487" y="10966"/>
                    <a:pt x="15487" y="10966"/>
                  </a:cubicBezTo>
                  <a:cubicBezTo>
                    <a:pt x="15508" y="12960"/>
                    <a:pt x="15656" y="14479"/>
                    <a:pt x="15813" y="14479"/>
                  </a:cubicBezTo>
                  <a:cubicBezTo>
                    <a:pt x="15913" y="14479"/>
                    <a:pt x="16008" y="13957"/>
                    <a:pt x="16140" y="12723"/>
                  </a:cubicBezTo>
                  <a:lnTo>
                    <a:pt x="16197" y="13197"/>
                  </a:lnTo>
                  <a:close/>
                  <a:moveTo>
                    <a:pt x="15855" y="10017"/>
                  </a:moveTo>
                  <a:cubicBezTo>
                    <a:pt x="15855" y="8165"/>
                    <a:pt x="15782" y="7026"/>
                    <a:pt x="15666" y="7026"/>
                  </a:cubicBezTo>
                  <a:cubicBezTo>
                    <a:pt x="15556" y="7026"/>
                    <a:pt x="15461" y="8308"/>
                    <a:pt x="15477" y="10017"/>
                  </a:cubicBezTo>
                  <a:lnTo>
                    <a:pt x="15855" y="10017"/>
                  </a:lnTo>
                  <a:close/>
                  <a:moveTo>
                    <a:pt x="17107" y="15998"/>
                  </a:moveTo>
                  <a:cubicBezTo>
                    <a:pt x="16366" y="15998"/>
                    <a:pt x="16366" y="15998"/>
                    <a:pt x="16366" y="15998"/>
                  </a:cubicBezTo>
                  <a:cubicBezTo>
                    <a:pt x="16366" y="15239"/>
                    <a:pt x="16366" y="15239"/>
                    <a:pt x="16366" y="15239"/>
                  </a:cubicBezTo>
                  <a:cubicBezTo>
                    <a:pt x="16381" y="15239"/>
                    <a:pt x="16381" y="15239"/>
                    <a:pt x="16381" y="15239"/>
                  </a:cubicBezTo>
                  <a:cubicBezTo>
                    <a:pt x="16492" y="15239"/>
                    <a:pt x="16534" y="14764"/>
                    <a:pt x="16534" y="13530"/>
                  </a:cubicBezTo>
                  <a:cubicBezTo>
                    <a:pt x="16534" y="9637"/>
                    <a:pt x="16534" y="9637"/>
                    <a:pt x="16534" y="9637"/>
                  </a:cubicBezTo>
                  <a:cubicBezTo>
                    <a:pt x="16534" y="8545"/>
                    <a:pt x="16518" y="8308"/>
                    <a:pt x="16439" y="8023"/>
                  </a:cubicBezTo>
                  <a:cubicBezTo>
                    <a:pt x="16366" y="7738"/>
                    <a:pt x="16366" y="7738"/>
                    <a:pt x="16366" y="7738"/>
                  </a:cubicBezTo>
                  <a:cubicBezTo>
                    <a:pt x="16366" y="7121"/>
                    <a:pt x="16366" y="7121"/>
                    <a:pt x="16366" y="7121"/>
                  </a:cubicBezTo>
                  <a:cubicBezTo>
                    <a:pt x="16802" y="5649"/>
                    <a:pt x="16802" y="5649"/>
                    <a:pt x="16802" y="5649"/>
                  </a:cubicBezTo>
                  <a:cubicBezTo>
                    <a:pt x="16860" y="5649"/>
                    <a:pt x="16860" y="5649"/>
                    <a:pt x="16860" y="5649"/>
                  </a:cubicBezTo>
                  <a:cubicBezTo>
                    <a:pt x="16860" y="8355"/>
                    <a:pt x="16860" y="8355"/>
                    <a:pt x="16860" y="8355"/>
                  </a:cubicBezTo>
                  <a:cubicBezTo>
                    <a:pt x="16865" y="8355"/>
                    <a:pt x="16865" y="8355"/>
                    <a:pt x="16865" y="8355"/>
                  </a:cubicBezTo>
                  <a:cubicBezTo>
                    <a:pt x="16960" y="6599"/>
                    <a:pt x="17008" y="5887"/>
                    <a:pt x="17097" y="5887"/>
                  </a:cubicBezTo>
                  <a:cubicBezTo>
                    <a:pt x="17113" y="5887"/>
                    <a:pt x="17134" y="5934"/>
                    <a:pt x="17150" y="5982"/>
                  </a:cubicBezTo>
                  <a:cubicBezTo>
                    <a:pt x="17360" y="6694"/>
                    <a:pt x="17360" y="6694"/>
                    <a:pt x="17360" y="6694"/>
                  </a:cubicBezTo>
                  <a:cubicBezTo>
                    <a:pt x="17328" y="7691"/>
                    <a:pt x="17286" y="8545"/>
                    <a:pt x="17234" y="9210"/>
                  </a:cubicBezTo>
                  <a:cubicBezTo>
                    <a:pt x="17150" y="8925"/>
                    <a:pt x="17050" y="8640"/>
                    <a:pt x="17018" y="8640"/>
                  </a:cubicBezTo>
                  <a:cubicBezTo>
                    <a:pt x="16960" y="8640"/>
                    <a:pt x="16918" y="8972"/>
                    <a:pt x="16860" y="9732"/>
                  </a:cubicBezTo>
                  <a:cubicBezTo>
                    <a:pt x="16860" y="13625"/>
                    <a:pt x="16860" y="13625"/>
                    <a:pt x="16860" y="13625"/>
                  </a:cubicBezTo>
                  <a:cubicBezTo>
                    <a:pt x="16860" y="14764"/>
                    <a:pt x="16897" y="15239"/>
                    <a:pt x="17039" y="15239"/>
                  </a:cubicBezTo>
                  <a:cubicBezTo>
                    <a:pt x="17107" y="15239"/>
                    <a:pt x="17107" y="15239"/>
                    <a:pt x="17107" y="15239"/>
                  </a:cubicBezTo>
                  <a:lnTo>
                    <a:pt x="17107" y="15998"/>
                  </a:lnTo>
                  <a:close/>
                  <a:moveTo>
                    <a:pt x="17528" y="13150"/>
                  </a:moveTo>
                  <a:cubicBezTo>
                    <a:pt x="17612" y="13150"/>
                    <a:pt x="17612" y="13150"/>
                    <a:pt x="17612" y="13150"/>
                  </a:cubicBezTo>
                  <a:cubicBezTo>
                    <a:pt x="17660" y="14479"/>
                    <a:pt x="17776" y="15239"/>
                    <a:pt x="17891" y="15239"/>
                  </a:cubicBezTo>
                  <a:cubicBezTo>
                    <a:pt x="17965" y="15239"/>
                    <a:pt x="18028" y="14716"/>
                    <a:pt x="18028" y="14099"/>
                  </a:cubicBezTo>
                  <a:cubicBezTo>
                    <a:pt x="18028" y="12438"/>
                    <a:pt x="17528" y="11868"/>
                    <a:pt x="17528" y="8972"/>
                  </a:cubicBezTo>
                  <a:cubicBezTo>
                    <a:pt x="17528" y="7121"/>
                    <a:pt x="17697" y="5887"/>
                    <a:pt x="17949" y="5887"/>
                  </a:cubicBezTo>
                  <a:cubicBezTo>
                    <a:pt x="18049" y="5887"/>
                    <a:pt x="18133" y="6076"/>
                    <a:pt x="18244" y="6409"/>
                  </a:cubicBezTo>
                  <a:cubicBezTo>
                    <a:pt x="18249" y="8972"/>
                    <a:pt x="18249" y="8972"/>
                    <a:pt x="18249" y="8972"/>
                  </a:cubicBezTo>
                  <a:cubicBezTo>
                    <a:pt x="18165" y="8972"/>
                    <a:pt x="18165" y="8972"/>
                    <a:pt x="18165" y="8972"/>
                  </a:cubicBezTo>
                  <a:cubicBezTo>
                    <a:pt x="18117" y="7643"/>
                    <a:pt x="18028" y="6931"/>
                    <a:pt x="17912" y="6931"/>
                  </a:cubicBezTo>
                  <a:cubicBezTo>
                    <a:pt x="17844" y="6931"/>
                    <a:pt x="17791" y="7311"/>
                    <a:pt x="17791" y="7880"/>
                  </a:cubicBezTo>
                  <a:cubicBezTo>
                    <a:pt x="17791" y="9827"/>
                    <a:pt x="18317" y="9922"/>
                    <a:pt x="18317" y="13197"/>
                  </a:cubicBezTo>
                  <a:cubicBezTo>
                    <a:pt x="18317" y="15001"/>
                    <a:pt x="18175" y="16236"/>
                    <a:pt x="17970" y="16236"/>
                  </a:cubicBezTo>
                  <a:cubicBezTo>
                    <a:pt x="17786" y="16236"/>
                    <a:pt x="17723" y="15903"/>
                    <a:pt x="17686" y="15903"/>
                  </a:cubicBezTo>
                  <a:cubicBezTo>
                    <a:pt x="17670" y="15903"/>
                    <a:pt x="17655" y="15998"/>
                    <a:pt x="17634" y="16188"/>
                  </a:cubicBezTo>
                  <a:cubicBezTo>
                    <a:pt x="17560" y="16188"/>
                    <a:pt x="17560" y="16188"/>
                    <a:pt x="17560" y="16188"/>
                  </a:cubicBezTo>
                  <a:lnTo>
                    <a:pt x="17528" y="13150"/>
                  </a:lnTo>
                  <a:close/>
                  <a:moveTo>
                    <a:pt x="19122" y="15998"/>
                  </a:moveTo>
                  <a:cubicBezTo>
                    <a:pt x="18454" y="15998"/>
                    <a:pt x="18454" y="15998"/>
                    <a:pt x="18454" y="15998"/>
                  </a:cubicBezTo>
                  <a:cubicBezTo>
                    <a:pt x="18454" y="15239"/>
                    <a:pt x="18454" y="15239"/>
                    <a:pt x="18454" y="15239"/>
                  </a:cubicBezTo>
                  <a:cubicBezTo>
                    <a:pt x="18486" y="15239"/>
                    <a:pt x="18486" y="15239"/>
                    <a:pt x="18486" y="15239"/>
                  </a:cubicBezTo>
                  <a:cubicBezTo>
                    <a:pt x="18596" y="15239"/>
                    <a:pt x="18633" y="14764"/>
                    <a:pt x="18633" y="13530"/>
                  </a:cubicBezTo>
                  <a:cubicBezTo>
                    <a:pt x="18633" y="8925"/>
                    <a:pt x="18633" y="8925"/>
                    <a:pt x="18633" y="8925"/>
                  </a:cubicBezTo>
                  <a:cubicBezTo>
                    <a:pt x="18633" y="8308"/>
                    <a:pt x="18617" y="8118"/>
                    <a:pt x="18544" y="7880"/>
                  </a:cubicBezTo>
                  <a:cubicBezTo>
                    <a:pt x="18454" y="7596"/>
                    <a:pt x="18454" y="7596"/>
                    <a:pt x="18454" y="7596"/>
                  </a:cubicBezTo>
                  <a:cubicBezTo>
                    <a:pt x="18454" y="7026"/>
                    <a:pt x="18454" y="7026"/>
                    <a:pt x="18454" y="7026"/>
                  </a:cubicBezTo>
                  <a:cubicBezTo>
                    <a:pt x="18912" y="5649"/>
                    <a:pt x="18912" y="5649"/>
                    <a:pt x="18912" y="5649"/>
                  </a:cubicBezTo>
                  <a:cubicBezTo>
                    <a:pt x="18959" y="5649"/>
                    <a:pt x="18959" y="5649"/>
                    <a:pt x="18959" y="5649"/>
                  </a:cubicBezTo>
                  <a:cubicBezTo>
                    <a:pt x="18959" y="13720"/>
                    <a:pt x="18959" y="13720"/>
                    <a:pt x="18959" y="13720"/>
                  </a:cubicBezTo>
                  <a:cubicBezTo>
                    <a:pt x="18959" y="14716"/>
                    <a:pt x="19007" y="15239"/>
                    <a:pt x="19122" y="15239"/>
                  </a:cubicBezTo>
                  <a:lnTo>
                    <a:pt x="19122" y="15998"/>
                  </a:lnTo>
                  <a:close/>
                  <a:moveTo>
                    <a:pt x="18996" y="1804"/>
                  </a:moveTo>
                  <a:cubicBezTo>
                    <a:pt x="18996" y="2801"/>
                    <a:pt x="18896" y="3465"/>
                    <a:pt x="18786" y="3465"/>
                  </a:cubicBezTo>
                  <a:cubicBezTo>
                    <a:pt x="18665" y="3465"/>
                    <a:pt x="18575" y="2753"/>
                    <a:pt x="18575" y="1804"/>
                  </a:cubicBezTo>
                  <a:cubicBezTo>
                    <a:pt x="18575" y="949"/>
                    <a:pt x="18675" y="190"/>
                    <a:pt x="18786" y="190"/>
                  </a:cubicBezTo>
                  <a:cubicBezTo>
                    <a:pt x="18912" y="190"/>
                    <a:pt x="18996" y="902"/>
                    <a:pt x="18996" y="1804"/>
                  </a:cubicBezTo>
                  <a:close/>
                  <a:moveTo>
                    <a:pt x="19727" y="13340"/>
                  </a:moveTo>
                  <a:cubicBezTo>
                    <a:pt x="19727" y="14194"/>
                    <a:pt x="19769" y="14574"/>
                    <a:pt x="19848" y="14574"/>
                  </a:cubicBezTo>
                  <a:cubicBezTo>
                    <a:pt x="19911" y="14574"/>
                    <a:pt x="19974" y="14242"/>
                    <a:pt x="20048" y="13387"/>
                  </a:cubicBezTo>
                  <a:cubicBezTo>
                    <a:pt x="20090" y="14052"/>
                    <a:pt x="20090" y="14052"/>
                    <a:pt x="20090" y="14052"/>
                  </a:cubicBezTo>
                  <a:cubicBezTo>
                    <a:pt x="20006" y="15381"/>
                    <a:pt x="19848" y="16236"/>
                    <a:pt x="19701" y="16236"/>
                  </a:cubicBezTo>
                  <a:cubicBezTo>
                    <a:pt x="19522" y="16236"/>
                    <a:pt x="19401" y="15334"/>
                    <a:pt x="19401" y="13292"/>
                  </a:cubicBezTo>
                  <a:cubicBezTo>
                    <a:pt x="19401" y="7501"/>
                    <a:pt x="19401" y="7501"/>
                    <a:pt x="19401" y="7501"/>
                  </a:cubicBezTo>
                  <a:cubicBezTo>
                    <a:pt x="19259" y="7501"/>
                    <a:pt x="19259" y="7501"/>
                    <a:pt x="19259" y="7501"/>
                  </a:cubicBezTo>
                  <a:cubicBezTo>
                    <a:pt x="19259" y="6884"/>
                    <a:pt x="19259" y="6884"/>
                    <a:pt x="19259" y="6884"/>
                  </a:cubicBezTo>
                  <a:cubicBezTo>
                    <a:pt x="19417" y="6266"/>
                    <a:pt x="19601" y="4510"/>
                    <a:pt x="19648" y="3181"/>
                  </a:cubicBezTo>
                  <a:cubicBezTo>
                    <a:pt x="19727" y="3181"/>
                    <a:pt x="19727" y="3181"/>
                    <a:pt x="19727" y="3181"/>
                  </a:cubicBezTo>
                  <a:cubicBezTo>
                    <a:pt x="19727" y="6171"/>
                    <a:pt x="19727" y="6171"/>
                    <a:pt x="19727" y="6171"/>
                  </a:cubicBezTo>
                  <a:cubicBezTo>
                    <a:pt x="20074" y="6171"/>
                    <a:pt x="20074" y="6171"/>
                    <a:pt x="20074" y="6171"/>
                  </a:cubicBezTo>
                  <a:cubicBezTo>
                    <a:pt x="20032" y="7501"/>
                    <a:pt x="20032" y="7501"/>
                    <a:pt x="20032" y="7501"/>
                  </a:cubicBezTo>
                  <a:cubicBezTo>
                    <a:pt x="19727" y="7501"/>
                    <a:pt x="19727" y="7501"/>
                    <a:pt x="19727" y="7501"/>
                  </a:cubicBezTo>
                  <a:lnTo>
                    <a:pt x="19727" y="13340"/>
                  </a:lnTo>
                  <a:close/>
                  <a:moveTo>
                    <a:pt x="20501" y="9115"/>
                  </a:moveTo>
                  <a:cubicBezTo>
                    <a:pt x="20406" y="7406"/>
                    <a:pt x="20364" y="6931"/>
                    <a:pt x="20248" y="6931"/>
                  </a:cubicBezTo>
                  <a:cubicBezTo>
                    <a:pt x="20248" y="6171"/>
                    <a:pt x="20248" y="6171"/>
                    <a:pt x="20248" y="6171"/>
                  </a:cubicBezTo>
                  <a:cubicBezTo>
                    <a:pt x="20927" y="6171"/>
                    <a:pt x="20927" y="6171"/>
                    <a:pt x="20927" y="6171"/>
                  </a:cubicBezTo>
                  <a:cubicBezTo>
                    <a:pt x="20927" y="6931"/>
                    <a:pt x="20927" y="6931"/>
                    <a:pt x="20927" y="6931"/>
                  </a:cubicBezTo>
                  <a:cubicBezTo>
                    <a:pt x="20790" y="6931"/>
                    <a:pt x="20769" y="7406"/>
                    <a:pt x="20821" y="8403"/>
                  </a:cubicBezTo>
                  <a:cubicBezTo>
                    <a:pt x="21042" y="12533"/>
                    <a:pt x="21042" y="12533"/>
                    <a:pt x="21042" y="12533"/>
                  </a:cubicBezTo>
                  <a:cubicBezTo>
                    <a:pt x="21242" y="8830"/>
                    <a:pt x="21242" y="8830"/>
                    <a:pt x="21242" y="8830"/>
                  </a:cubicBezTo>
                  <a:cubicBezTo>
                    <a:pt x="21300" y="7785"/>
                    <a:pt x="21263" y="6978"/>
                    <a:pt x="21106" y="6931"/>
                  </a:cubicBezTo>
                  <a:cubicBezTo>
                    <a:pt x="21106" y="6171"/>
                    <a:pt x="21106" y="6171"/>
                    <a:pt x="21106" y="6171"/>
                  </a:cubicBezTo>
                  <a:cubicBezTo>
                    <a:pt x="21600" y="6171"/>
                    <a:pt x="21600" y="6171"/>
                    <a:pt x="21600" y="6171"/>
                  </a:cubicBezTo>
                  <a:cubicBezTo>
                    <a:pt x="21600" y="6931"/>
                    <a:pt x="21600" y="6931"/>
                    <a:pt x="21600" y="6931"/>
                  </a:cubicBezTo>
                  <a:cubicBezTo>
                    <a:pt x="21479" y="7168"/>
                    <a:pt x="21447" y="7453"/>
                    <a:pt x="21369" y="8830"/>
                  </a:cubicBezTo>
                  <a:cubicBezTo>
                    <a:pt x="20774" y="19796"/>
                    <a:pt x="20774" y="19796"/>
                    <a:pt x="20774" y="19796"/>
                  </a:cubicBezTo>
                  <a:cubicBezTo>
                    <a:pt x="20706" y="21030"/>
                    <a:pt x="20627" y="21600"/>
                    <a:pt x="20532" y="21600"/>
                  </a:cubicBezTo>
                  <a:cubicBezTo>
                    <a:pt x="20437" y="21600"/>
                    <a:pt x="20364" y="21030"/>
                    <a:pt x="20364" y="20223"/>
                  </a:cubicBezTo>
                  <a:cubicBezTo>
                    <a:pt x="20364" y="19844"/>
                    <a:pt x="20380" y="19416"/>
                    <a:pt x="20401" y="19226"/>
                  </a:cubicBezTo>
                  <a:cubicBezTo>
                    <a:pt x="20527" y="18087"/>
                    <a:pt x="20669" y="19606"/>
                    <a:pt x="20811" y="16805"/>
                  </a:cubicBezTo>
                  <a:cubicBezTo>
                    <a:pt x="20864" y="15761"/>
                    <a:pt x="20864" y="15761"/>
                    <a:pt x="20864" y="15761"/>
                  </a:cubicBezTo>
                  <a:lnTo>
                    <a:pt x="20501" y="9115"/>
                  </a:lnTo>
                  <a:close/>
                  <a:moveTo>
                    <a:pt x="1326" y="1092"/>
                  </a:moveTo>
                  <a:cubicBezTo>
                    <a:pt x="2010" y="1092"/>
                    <a:pt x="2010" y="1092"/>
                    <a:pt x="2010" y="1092"/>
                  </a:cubicBezTo>
                  <a:cubicBezTo>
                    <a:pt x="2010" y="2041"/>
                    <a:pt x="2010" y="2041"/>
                    <a:pt x="2010" y="2041"/>
                  </a:cubicBezTo>
                  <a:cubicBezTo>
                    <a:pt x="1994" y="2041"/>
                    <a:pt x="1994" y="2041"/>
                    <a:pt x="1994" y="2041"/>
                  </a:cubicBezTo>
                  <a:cubicBezTo>
                    <a:pt x="1783" y="2041"/>
                    <a:pt x="1747" y="2848"/>
                    <a:pt x="1747" y="4035"/>
                  </a:cubicBezTo>
                  <a:cubicBezTo>
                    <a:pt x="1747" y="9922"/>
                    <a:pt x="1747" y="9922"/>
                    <a:pt x="1747" y="9922"/>
                  </a:cubicBezTo>
                  <a:cubicBezTo>
                    <a:pt x="1747" y="15239"/>
                    <a:pt x="1320" y="16236"/>
                    <a:pt x="1010" y="16236"/>
                  </a:cubicBezTo>
                  <a:cubicBezTo>
                    <a:pt x="531" y="16236"/>
                    <a:pt x="231" y="14384"/>
                    <a:pt x="231" y="10729"/>
                  </a:cubicBezTo>
                  <a:cubicBezTo>
                    <a:pt x="231" y="3655"/>
                    <a:pt x="231" y="3655"/>
                    <a:pt x="231" y="3655"/>
                  </a:cubicBezTo>
                  <a:cubicBezTo>
                    <a:pt x="231" y="2469"/>
                    <a:pt x="195" y="2041"/>
                    <a:pt x="47" y="2041"/>
                  </a:cubicBezTo>
                  <a:cubicBezTo>
                    <a:pt x="0" y="2041"/>
                    <a:pt x="0" y="2041"/>
                    <a:pt x="0" y="2041"/>
                  </a:cubicBezTo>
                  <a:cubicBezTo>
                    <a:pt x="0" y="1092"/>
                    <a:pt x="0" y="1092"/>
                    <a:pt x="0" y="1092"/>
                  </a:cubicBezTo>
                  <a:cubicBezTo>
                    <a:pt x="826" y="1092"/>
                    <a:pt x="826" y="1092"/>
                    <a:pt x="826" y="1092"/>
                  </a:cubicBezTo>
                  <a:cubicBezTo>
                    <a:pt x="826" y="2041"/>
                    <a:pt x="826" y="2041"/>
                    <a:pt x="826" y="2041"/>
                  </a:cubicBezTo>
                  <a:cubicBezTo>
                    <a:pt x="784" y="2041"/>
                    <a:pt x="784" y="2041"/>
                    <a:pt x="784" y="2041"/>
                  </a:cubicBezTo>
                  <a:cubicBezTo>
                    <a:pt x="673" y="2041"/>
                    <a:pt x="594" y="2469"/>
                    <a:pt x="594" y="3655"/>
                  </a:cubicBezTo>
                  <a:cubicBezTo>
                    <a:pt x="594" y="10729"/>
                    <a:pt x="594" y="10729"/>
                    <a:pt x="594" y="10729"/>
                  </a:cubicBezTo>
                  <a:cubicBezTo>
                    <a:pt x="594" y="13672"/>
                    <a:pt x="831" y="14669"/>
                    <a:pt x="1073" y="14669"/>
                  </a:cubicBezTo>
                  <a:cubicBezTo>
                    <a:pt x="1420" y="14669"/>
                    <a:pt x="1589" y="12913"/>
                    <a:pt x="1589" y="10254"/>
                  </a:cubicBezTo>
                  <a:cubicBezTo>
                    <a:pt x="1589" y="4510"/>
                    <a:pt x="1589" y="4510"/>
                    <a:pt x="1589" y="4510"/>
                  </a:cubicBezTo>
                  <a:cubicBezTo>
                    <a:pt x="1589" y="2801"/>
                    <a:pt x="1536" y="2041"/>
                    <a:pt x="1373" y="2041"/>
                  </a:cubicBezTo>
                  <a:cubicBezTo>
                    <a:pt x="1326" y="2041"/>
                    <a:pt x="1326" y="2041"/>
                    <a:pt x="1326" y="2041"/>
                  </a:cubicBezTo>
                  <a:lnTo>
                    <a:pt x="1326" y="1092"/>
                  </a:lnTo>
                  <a:close/>
                  <a:moveTo>
                    <a:pt x="2430" y="13292"/>
                  </a:moveTo>
                  <a:cubicBezTo>
                    <a:pt x="2430" y="14147"/>
                    <a:pt x="2472" y="14527"/>
                    <a:pt x="2551" y="14527"/>
                  </a:cubicBezTo>
                  <a:cubicBezTo>
                    <a:pt x="2615" y="14527"/>
                    <a:pt x="2672" y="14194"/>
                    <a:pt x="2751" y="13340"/>
                  </a:cubicBezTo>
                  <a:cubicBezTo>
                    <a:pt x="2788" y="14004"/>
                    <a:pt x="2788" y="14004"/>
                    <a:pt x="2788" y="14004"/>
                  </a:cubicBezTo>
                  <a:cubicBezTo>
                    <a:pt x="2709" y="15286"/>
                    <a:pt x="2551" y="16188"/>
                    <a:pt x="2404" y="16188"/>
                  </a:cubicBezTo>
                  <a:cubicBezTo>
                    <a:pt x="2225" y="16188"/>
                    <a:pt x="2109" y="15286"/>
                    <a:pt x="2109" y="13245"/>
                  </a:cubicBezTo>
                  <a:cubicBezTo>
                    <a:pt x="2109" y="7501"/>
                    <a:pt x="2109" y="7501"/>
                    <a:pt x="2109" y="7501"/>
                  </a:cubicBezTo>
                  <a:cubicBezTo>
                    <a:pt x="1967" y="7501"/>
                    <a:pt x="1967" y="7501"/>
                    <a:pt x="1967" y="7501"/>
                  </a:cubicBezTo>
                  <a:cubicBezTo>
                    <a:pt x="1967" y="6884"/>
                    <a:pt x="1967" y="6884"/>
                    <a:pt x="1967" y="6884"/>
                  </a:cubicBezTo>
                  <a:cubicBezTo>
                    <a:pt x="2125" y="6314"/>
                    <a:pt x="2304" y="4557"/>
                    <a:pt x="2351" y="3228"/>
                  </a:cubicBezTo>
                  <a:cubicBezTo>
                    <a:pt x="2430" y="3228"/>
                    <a:pt x="2430" y="3228"/>
                    <a:pt x="2430" y="3228"/>
                  </a:cubicBezTo>
                  <a:cubicBezTo>
                    <a:pt x="2430" y="6219"/>
                    <a:pt x="2430" y="6219"/>
                    <a:pt x="2430" y="6219"/>
                  </a:cubicBezTo>
                  <a:cubicBezTo>
                    <a:pt x="2778" y="6219"/>
                    <a:pt x="2778" y="6219"/>
                    <a:pt x="2778" y="6219"/>
                  </a:cubicBezTo>
                  <a:cubicBezTo>
                    <a:pt x="2736" y="7501"/>
                    <a:pt x="2736" y="7501"/>
                    <a:pt x="2736" y="7501"/>
                  </a:cubicBezTo>
                  <a:cubicBezTo>
                    <a:pt x="2430" y="7501"/>
                    <a:pt x="2430" y="7501"/>
                    <a:pt x="2430" y="7501"/>
                  </a:cubicBezTo>
                  <a:lnTo>
                    <a:pt x="2430" y="13292"/>
                  </a:lnTo>
                  <a:close/>
                  <a:moveTo>
                    <a:pt x="3646" y="15903"/>
                  </a:moveTo>
                  <a:cubicBezTo>
                    <a:pt x="2909" y="15903"/>
                    <a:pt x="2909" y="15903"/>
                    <a:pt x="2909" y="15903"/>
                  </a:cubicBezTo>
                  <a:cubicBezTo>
                    <a:pt x="2909" y="15144"/>
                    <a:pt x="2909" y="15144"/>
                    <a:pt x="2909" y="15144"/>
                  </a:cubicBezTo>
                  <a:cubicBezTo>
                    <a:pt x="2930" y="15144"/>
                    <a:pt x="2930" y="15144"/>
                    <a:pt x="2930" y="15144"/>
                  </a:cubicBezTo>
                  <a:cubicBezTo>
                    <a:pt x="3035" y="15144"/>
                    <a:pt x="3077" y="14716"/>
                    <a:pt x="3077" y="13482"/>
                  </a:cubicBezTo>
                  <a:cubicBezTo>
                    <a:pt x="3077" y="9589"/>
                    <a:pt x="3077" y="9589"/>
                    <a:pt x="3077" y="9589"/>
                  </a:cubicBezTo>
                  <a:cubicBezTo>
                    <a:pt x="3077" y="8545"/>
                    <a:pt x="3062" y="8308"/>
                    <a:pt x="2983" y="8023"/>
                  </a:cubicBezTo>
                  <a:cubicBezTo>
                    <a:pt x="2909" y="7738"/>
                    <a:pt x="2909" y="7738"/>
                    <a:pt x="2909" y="7738"/>
                  </a:cubicBezTo>
                  <a:cubicBezTo>
                    <a:pt x="2909" y="7168"/>
                    <a:pt x="2909" y="7168"/>
                    <a:pt x="2909" y="7168"/>
                  </a:cubicBezTo>
                  <a:cubicBezTo>
                    <a:pt x="3340" y="5697"/>
                    <a:pt x="3340" y="5697"/>
                    <a:pt x="3340" y="5697"/>
                  </a:cubicBezTo>
                  <a:cubicBezTo>
                    <a:pt x="3398" y="5697"/>
                    <a:pt x="3398" y="5697"/>
                    <a:pt x="3398" y="5697"/>
                  </a:cubicBezTo>
                  <a:cubicBezTo>
                    <a:pt x="3398" y="8355"/>
                    <a:pt x="3398" y="8355"/>
                    <a:pt x="3398" y="8355"/>
                  </a:cubicBezTo>
                  <a:cubicBezTo>
                    <a:pt x="3404" y="8355"/>
                    <a:pt x="3404" y="8355"/>
                    <a:pt x="3404" y="8355"/>
                  </a:cubicBezTo>
                  <a:cubicBezTo>
                    <a:pt x="3504" y="6646"/>
                    <a:pt x="3546" y="5934"/>
                    <a:pt x="3635" y="5934"/>
                  </a:cubicBezTo>
                  <a:cubicBezTo>
                    <a:pt x="3651" y="5934"/>
                    <a:pt x="3672" y="5982"/>
                    <a:pt x="3688" y="6029"/>
                  </a:cubicBezTo>
                  <a:cubicBezTo>
                    <a:pt x="3893" y="6694"/>
                    <a:pt x="3893" y="6694"/>
                    <a:pt x="3893" y="6694"/>
                  </a:cubicBezTo>
                  <a:cubicBezTo>
                    <a:pt x="3861" y="7691"/>
                    <a:pt x="3819" y="8545"/>
                    <a:pt x="3767" y="9210"/>
                  </a:cubicBezTo>
                  <a:cubicBezTo>
                    <a:pt x="3688" y="8925"/>
                    <a:pt x="3588" y="8640"/>
                    <a:pt x="3556" y="8640"/>
                  </a:cubicBezTo>
                  <a:cubicBezTo>
                    <a:pt x="3504" y="8640"/>
                    <a:pt x="3456" y="8972"/>
                    <a:pt x="3398" y="9684"/>
                  </a:cubicBezTo>
                  <a:cubicBezTo>
                    <a:pt x="3398" y="13577"/>
                    <a:pt x="3398" y="13577"/>
                    <a:pt x="3398" y="13577"/>
                  </a:cubicBezTo>
                  <a:cubicBezTo>
                    <a:pt x="3398" y="14716"/>
                    <a:pt x="3440" y="15144"/>
                    <a:pt x="3577" y="15144"/>
                  </a:cubicBezTo>
                  <a:cubicBezTo>
                    <a:pt x="3646" y="15144"/>
                    <a:pt x="3646" y="15144"/>
                    <a:pt x="3646" y="15144"/>
                  </a:cubicBezTo>
                  <a:lnTo>
                    <a:pt x="3646" y="15903"/>
                  </a:lnTo>
                  <a:close/>
                  <a:moveTo>
                    <a:pt x="5045" y="13150"/>
                  </a:moveTo>
                  <a:cubicBezTo>
                    <a:pt x="4898" y="15049"/>
                    <a:pt x="4682" y="16188"/>
                    <a:pt x="4477" y="16188"/>
                  </a:cubicBezTo>
                  <a:cubicBezTo>
                    <a:pt x="4193" y="16188"/>
                    <a:pt x="3993" y="14194"/>
                    <a:pt x="3993" y="11298"/>
                  </a:cubicBezTo>
                  <a:cubicBezTo>
                    <a:pt x="3993" y="8165"/>
                    <a:pt x="4230" y="5934"/>
                    <a:pt x="4561" y="5934"/>
                  </a:cubicBezTo>
                  <a:cubicBezTo>
                    <a:pt x="4698" y="5934"/>
                    <a:pt x="4813" y="6361"/>
                    <a:pt x="4892" y="7073"/>
                  </a:cubicBezTo>
                  <a:cubicBezTo>
                    <a:pt x="5050" y="8498"/>
                    <a:pt x="4977" y="9827"/>
                    <a:pt x="5066" y="10254"/>
                  </a:cubicBezTo>
                  <a:cubicBezTo>
                    <a:pt x="5066" y="10966"/>
                    <a:pt x="5066" y="10966"/>
                    <a:pt x="5066" y="10966"/>
                  </a:cubicBezTo>
                  <a:cubicBezTo>
                    <a:pt x="4335" y="10966"/>
                    <a:pt x="4335" y="10966"/>
                    <a:pt x="4335" y="10966"/>
                  </a:cubicBezTo>
                  <a:cubicBezTo>
                    <a:pt x="4356" y="12913"/>
                    <a:pt x="4503" y="14432"/>
                    <a:pt x="4661" y="14432"/>
                  </a:cubicBezTo>
                  <a:cubicBezTo>
                    <a:pt x="4756" y="14432"/>
                    <a:pt x="4856" y="13909"/>
                    <a:pt x="4982" y="12723"/>
                  </a:cubicBezTo>
                  <a:lnTo>
                    <a:pt x="5045" y="13150"/>
                  </a:lnTo>
                  <a:close/>
                  <a:moveTo>
                    <a:pt x="4703" y="10017"/>
                  </a:moveTo>
                  <a:cubicBezTo>
                    <a:pt x="4698" y="8165"/>
                    <a:pt x="4629" y="7073"/>
                    <a:pt x="4514" y="7073"/>
                  </a:cubicBezTo>
                  <a:cubicBezTo>
                    <a:pt x="4408" y="7073"/>
                    <a:pt x="4308" y="8308"/>
                    <a:pt x="4329" y="10017"/>
                  </a:cubicBezTo>
                  <a:lnTo>
                    <a:pt x="4703" y="10017"/>
                  </a:lnTo>
                  <a:close/>
                  <a:moveTo>
                    <a:pt x="6318" y="13625"/>
                  </a:moveTo>
                  <a:cubicBezTo>
                    <a:pt x="6197" y="15286"/>
                    <a:pt x="6013" y="16188"/>
                    <a:pt x="5781" y="16188"/>
                  </a:cubicBezTo>
                  <a:cubicBezTo>
                    <a:pt x="5455" y="16188"/>
                    <a:pt x="5224" y="14194"/>
                    <a:pt x="5224" y="11488"/>
                  </a:cubicBezTo>
                  <a:cubicBezTo>
                    <a:pt x="5224" y="8355"/>
                    <a:pt x="5524" y="5934"/>
                    <a:pt x="5908" y="5934"/>
                  </a:cubicBezTo>
                  <a:cubicBezTo>
                    <a:pt x="6134" y="5934"/>
                    <a:pt x="6307" y="6789"/>
                    <a:pt x="6307" y="7975"/>
                  </a:cubicBezTo>
                  <a:cubicBezTo>
                    <a:pt x="6307" y="8687"/>
                    <a:pt x="6255" y="9162"/>
                    <a:pt x="6171" y="9162"/>
                  </a:cubicBezTo>
                  <a:cubicBezTo>
                    <a:pt x="5987" y="9162"/>
                    <a:pt x="5950" y="7026"/>
                    <a:pt x="5797" y="7026"/>
                  </a:cubicBezTo>
                  <a:cubicBezTo>
                    <a:pt x="5666" y="7026"/>
                    <a:pt x="5571" y="8498"/>
                    <a:pt x="5571" y="10634"/>
                  </a:cubicBezTo>
                  <a:cubicBezTo>
                    <a:pt x="5571" y="13197"/>
                    <a:pt x="5708" y="14954"/>
                    <a:pt x="5902" y="14954"/>
                  </a:cubicBezTo>
                  <a:cubicBezTo>
                    <a:pt x="6023" y="14954"/>
                    <a:pt x="6134" y="14384"/>
                    <a:pt x="6239" y="13245"/>
                  </a:cubicBezTo>
                  <a:lnTo>
                    <a:pt x="6318" y="13625"/>
                  </a:lnTo>
                  <a:close/>
                  <a:moveTo>
                    <a:pt x="6891" y="13530"/>
                  </a:moveTo>
                  <a:cubicBezTo>
                    <a:pt x="6891" y="15001"/>
                    <a:pt x="6933" y="15144"/>
                    <a:pt x="7028" y="15144"/>
                  </a:cubicBezTo>
                  <a:cubicBezTo>
                    <a:pt x="7054" y="15144"/>
                    <a:pt x="7054" y="15144"/>
                    <a:pt x="7054" y="15144"/>
                  </a:cubicBezTo>
                  <a:cubicBezTo>
                    <a:pt x="7054" y="15903"/>
                    <a:pt x="7054" y="15903"/>
                    <a:pt x="7054" y="15903"/>
                  </a:cubicBezTo>
                  <a:cubicBezTo>
                    <a:pt x="6386" y="15903"/>
                    <a:pt x="6386" y="15903"/>
                    <a:pt x="6386" y="15903"/>
                  </a:cubicBezTo>
                  <a:cubicBezTo>
                    <a:pt x="6386" y="15144"/>
                    <a:pt x="6386" y="15144"/>
                    <a:pt x="6386" y="15144"/>
                  </a:cubicBezTo>
                  <a:cubicBezTo>
                    <a:pt x="6423" y="15144"/>
                    <a:pt x="6423" y="15144"/>
                    <a:pt x="6423" y="15144"/>
                  </a:cubicBezTo>
                  <a:cubicBezTo>
                    <a:pt x="6560" y="15144"/>
                    <a:pt x="6570" y="14669"/>
                    <a:pt x="6570" y="13435"/>
                  </a:cubicBezTo>
                  <a:cubicBezTo>
                    <a:pt x="6570" y="2991"/>
                    <a:pt x="6570" y="2991"/>
                    <a:pt x="6570" y="2991"/>
                  </a:cubicBezTo>
                  <a:cubicBezTo>
                    <a:pt x="6570" y="2326"/>
                    <a:pt x="6555" y="2136"/>
                    <a:pt x="6486" y="1946"/>
                  </a:cubicBezTo>
                  <a:cubicBezTo>
                    <a:pt x="6407" y="1709"/>
                    <a:pt x="6407" y="1709"/>
                    <a:pt x="6407" y="1709"/>
                  </a:cubicBezTo>
                  <a:cubicBezTo>
                    <a:pt x="6407" y="1139"/>
                    <a:pt x="6407" y="1139"/>
                    <a:pt x="6407" y="1139"/>
                  </a:cubicBezTo>
                  <a:cubicBezTo>
                    <a:pt x="6828" y="0"/>
                    <a:pt x="6828" y="0"/>
                    <a:pt x="6828" y="0"/>
                  </a:cubicBezTo>
                  <a:cubicBezTo>
                    <a:pt x="6891" y="0"/>
                    <a:pt x="6891" y="0"/>
                    <a:pt x="6891" y="0"/>
                  </a:cubicBezTo>
                  <a:cubicBezTo>
                    <a:pt x="6891" y="7738"/>
                    <a:pt x="6891" y="7738"/>
                    <a:pt x="6891" y="7738"/>
                  </a:cubicBezTo>
                  <a:cubicBezTo>
                    <a:pt x="7039" y="6836"/>
                    <a:pt x="7228" y="5934"/>
                    <a:pt x="7365" y="5934"/>
                  </a:cubicBezTo>
                  <a:cubicBezTo>
                    <a:pt x="7559" y="5934"/>
                    <a:pt x="7654" y="7358"/>
                    <a:pt x="7654" y="10159"/>
                  </a:cubicBezTo>
                  <a:cubicBezTo>
                    <a:pt x="7654" y="13292"/>
                    <a:pt x="7654" y="13292"/>
                    <a:pt x="7654" y="13292"/>
                  </a:cubicBezTo>
                  <a:cubicBezTo>
                    <a:pt x="7654" y="14716"/>
                    <a:pt x="7670" y="15144"/>
                    <a:pt x="7775" y="15144"/>
                  </a:cubicBezTo>
                  <a:cubicBezTo>
                    <a:pt x="7796" y="15144"/>
                    <a:pt x="7796" y="15144"/>
                    <a:pt x="7796" y="15144"/>
                  </a:cubicBezTo>
                  <a:cubicBezTo>
                    <a:pt x="7796" y="15903"/>
                    <a:pt x="7796" y="15903"/>
                    <a:pt x="7796" y="15903"/>
                  </a:cubicBezTo>
                  <a:cubicBezTo>
                    <a:pt x="7175" y="15903"/>
                    <a:pt x="7175" y="15903"/>
                    <a:pt x="7175" y="15903"/>
                  </a:cubicBezTo>
                  <a:cubicBezTo>
                    <a:pt x="7175" y="15144"/>
                    <a:pt x="7175" y="15144"/>
                    <a:pt x="7175" y="15144"/>
                  </a:cubicBezTo>
                  <a:cubicBezTo>
                    <a:pt x="7196" y="15144"/>
                    <a:pt x="7196" y="15144"/>
                    <a:pt x="7196" y="15144"/>
                  </a:cubicBezTo>
                  <a:cubicBezTo>
                    <a:pt x="7307" y="15144"/>
                    <a:pt x="7333" y="14764"/>
                    <a:pt x="7333" y="13435"/>
                  </a:cubicBezTo>
                  <a:cubicBezTo>
                    <a:pt x="7333" y="9827"/>
                    <a:pt x="7333" y="9827"/>
                    <a:pt x="7333" y="9827"/>
                  </a:cubicBezTo>
                  <a:cubicBezTo>
                    <a:pt x="7333" y="8545"/>
                    <a:pt x="7265" y="7738"/>
                    <a:pt x="7160" y="7738"/>
                  </a:cubicBezTo>
                  <a:cubicBezTo>
                    <a:pt x="7086" y="7738"/>
                    <a:pt x="6981" y="8070"/>
                    <a:pt x="6891" y="8640"/>
                  </a:cubicBezTo>
                  <a:lnTo>
                    <a:pt x="6891" y="13530"/>
                  </a:lnTo>
                  <a:close/>
                  <a:moveTo>
                    <a:pt x="8375" y="13292"/>
                  </a:moveTo>
                  <a:cubicBezTo>
                    <a:pt x="8375" y="14147"/>
                    <a:pt x="8417" y="14527"/>
                    <a:pt x="8496" y="14527"/>
                  </a:cubicBezTo>
                  <a:cubicBezTo>
                    <a:pt x="8559" y="14527"/>
                    <a:pt x="8617" y="14194"/>
                    <a:pt x="8696" y="13340"/>
                  </a:cubicBezTo>
                  <a:cubicBezTo>
                    <a:pt x="8733" y="14004"/>
                    <a:pt x="8733" y="14004"/>
                    <a:pt x="8733" y="14004"/>
                  </a:cubicBezTo>
                  <a:cubicBezTo>
                    <a:pt x="8654" y="15286"/>
                    <a:pt x="8496" y="16188"/>
                    <a:pt x="8349" y="16188"/>
                  </a:cubicBezTo>
                  <a:cubicBezTo>
                    <a:pt x="8170" y="16188"/>
                    <a:pt x="8054" y="15286"/>
                    <a:pt x="8054" y="13245"/>
                  </a:cubicBezTo>
                  <a:cubicBezTo>
                    <a:pt x="8054" y="7501"/>
                    <a:pt x="8054" y="7501"/>
                    <a:pt x="8054" y="7501"/>
                  </a:cubicBezTo>
                  <a:cubicBezTo>
                    <a:pt x="7912" y="7501"/>
                    <a:pt x="7912" y="7501"/>
                    <a:pt x="7912" y="7501"/>
                  </a:cubicBezTo>
                  <a:cubicBezTo>
                    <a:pt x="7912" y="6884"/>
                    <a:pt x="7912" y="6884"/>
                    <a:pt x="7912" y="6884"/>
                  </a:cubicBezTo>
                  <a:cubicBezTo>
                    <a:pt x="8070" y="6314"/>
                    <a:pt x="8249" y="4557"/>
                    <a:pt x="8296" y="3228"/>
                  </a:cubicBezTo>
                  <a:cubicBezTo>
                    <a:pt x="8375" y="3228"/>
                    <a:pt x="8375" y="3228"/>
                    <a:pt x="8375" y="3228"/>
                  </a:cubicBezTo>
                  <a:cubicBezTo>
                    <a:pt x="8375" y="6219"/>
                    <a:pt x="8375" y="6219"/>
                    <a:pt x="8375" y="6219"/>
                  </a:cubicBezTo>
                  <a:cubicBezTo>
                    <a:pt x="8722" y="6219"/>
                    <a:pt x="8722" y="6219"/>
                    <a:pt x="8722" y="6219"/>
                  </a:cubicBezTo>
                  <a:cubicBezTo>
                    <a:pt x="8680" y="7501"/>
                    <a:pt x="8680" y="7501"/>
                    <a:pt x="8680" y="7501"/>
                  </a:cubicBezTo>
                  <a:cubicBezTo>
                    <a:pt x="8375" y="7501"/>
                    <a:pt x="8375" y="7501"/>
                    <a:pt x="8375" y="7501"/>
                  </a:cubicBezTo>
                  <a:lnTo>
                    <a:pt x="8375" y="13292"/>
                  </a:lnTo>
                  <a:close/>
                </a:path>
              </a:pathLst>
            </a:custGeom>
            <a:solidFill>
              <a:srgbClr val="1D1D1B"/>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86" name="Shape"/>
            <p:cNvSpPr/>
            <p:nvPr/>
          </p:nvSpPr>
          <p:spPr>
            <a:xfrm>
              <a:off x="3457" y="0"/>
              <a:ext cx="705415" cy="691994"/>
            </a:xfrm>
            <a:custGeom>
              <a:avLst/>
              <a:gdLst/>
              <a:ahLst/>
              <a:cxnLst>
                <a:cxn ang="0">
                  <a:pos x="wd2" y="hd2"/>
                </a:cxn>
                <a:cxn ang="5400000">
                  <a:pos x="wd2" y="hd2"/>
                </a:cxn>
                <a:cxn ang="10800000">
                  <a:pos x="wd2" y="hd2"/>
                </a:cxn>
                <a:cxn ang="16200000">
                  <a:pos x="wd2" y="hd2"/>
                </a:cxn>
              </a:cxnLst>
              <a:rect l="0" t="0" r="r" b="b"/>
              <a:pathLst>
                <a:path w="21600" h="21600" extrusionOk="0">
                  <a:moveTo>
                    <a:pt x="7412" y="20962"/>
                  </a:moveTo>
                  <a:lnTo>
                    <a:pt x="7094" y="21068"/>
                  </a:lnTo>
                  <a:lnTo>
                    <a:pt x="6776" y="20962"/>
                  </a:lnTo>
                  <a:lnTo>
                    <a:pt x="6671" y="20642"/>
                  </a:lnTo>
                  <a:lnTo>
                    <a:pt x="5082" y="19791"/>
                  </a:lnTo>
                  <a:lnTo>
                    <a:pt x="4765" y="19898"/>
                  </a:lnTo>
                  <a:lnTo>
                    <a:pt x="4447" y="19685"/>
                  </a:lnTo>
                  <a:lnTo>
                    <a:pt x="4447" y="19366"/>
                  </a:lnTo>
                  <a:lnTo>
                    <a:pt x="3176" y="18195"/>
                  </a:lnTo>
                  <a:lnTo>
                    <a:pt x="2753" y="18195"/>
                  </a:lnTo>
                  <a:lnTo>
                    <a:pt x="2541" y="17876"/>
                  </a:lnTo>
                  <a:lnTo>
                    <a:pt x="2541" y="17557"/>
                  </a:lnTo>
                  <a:lnTo>
                    <a:pt x="1588" y="16173"/>
                  </a:lnTo>
                  <a:lnTo>
                    <a:pt x="1271" y="16067"/>
                  </a:lnTo>
                  <a:lnTo>
                    <a:pt x="1165" y="15748"/>
                  </a:lnTo>
                  <a:lnTo>
                    <a:pt x="1271" y="15429"/>
                  </a:lnTo>
                  <a:lnTo>
                    <a:pt x="635" y="13726"/>
                  </a:lnTo>
                  <a:lnTo>
                    <a:pt x="318" y="13620"/>
                  </a:lnTo>
                  <a:lnTo>
                    <a:pt x="212" y="13300"/>
                  </a:lnTo>
                  <a:lnTo>
                    <a:pt x="424" y="12981"/>
                  </a:lnTo>
                  <a:lnTo>
                    <a:pt x="212" y="11279"/>
                  </a:lnTo>
                  <a:lnTo>
                    <a:pt x="0" y="10960"/>
                  </a:lnTo>
                  <a:lnTo>
                    <a:pt x="0" y="10640"/>
                  </a:lnTo>
                  <a:lnTo>
                    <a:pt x="212" y="10428"/>
                  </a:lnTo>
                  <a:lnTo>
                    <a:pt x="424" y="8725"/>
                  </a:lnTo>
                  <a:lnTo>
                    <a:pt x="212" y="8406"/>
                  </a:lnTo>
                  <a:lnTo>
                    <a:pt x="318" y="8087"/>
                  </a:lnTo>
                  <a:lnTo>
                    <a:pt x="635" y="7874"/>
                  </a:lnTo>
                  <a:lnTo>
                    <a:pt x="1271" y="6278"/>
                  </a:lnTo>
                  <a:lnTo>
                    <a:pt x="1165" y="5959"/>
                  </a:lnTo>
                  <a:lnTo>
                    <a:pt x="1271" y="5639"/>
                  </a:lnTo>
                  <a:lnTo>
                    <a:pt x="1588" y="5533"/>
                  </a:lnTo>
                  <a:lnTo>
                    <a:pt x="2541" y="4043"/>
                  </a:lnTo>
                  <a:lnTo>
                    <a:pt x="2541" y="3724"/>
                  </a:lnTo>
                  <a:lnTo>
                    <a:pt x="2753" y="3511"/>
                  </a:lnTo>
                  <a:lnTo>
                    <a:pt x="3176" y="3511"/>
                  </a:lnTo>
                  <a:lnTo>
                    <a:pt x="4447" y="2341"/>
                  </a:lnTo>
                  <a:lnTo>
                    <a:pt x="4447" y="2022"/>
                  </a:lnTo>
                  <a:lnTo>
                    <a:pt x="4765" y="1809"/>
                  </a:lnTo>
                  <a:lnTo>
                    <a:pt x="5082" y="1809"/>
                  </a:lnTo>
                  <a:lnTo>
                    <a:pt x="6671" y="1064"/>
                  </a:lnTo>
                  <a:lnTo>
                    <a:pt x="6776" y="745"/>
                  </a:lnTo>
                  <a:lnTo>
                    <a:pt x="7094" y="638"/>
                  </a:lnTo>
                  <a:lnTo>
                    <a:pt x="7412" y="745"/>
                  </a:lnTo>
                  <a:lnTo>
                    <a:pt x="9106" y="319"/>
                  </a:lnTo>
                  <a:lnTo>
                    <a:pt x="9318" y="106"/>
                  </a:lnTo>
                  <a:lnTo>
                    <a:pt x="9635" y="0"/>
                  </a:lnTo>
                  <a:lnTo>
                    <a:pt x="9953" y="213"/>
                  </a:lnTo>
                  <a:lnTo>
                    <a:pt x="11647" y="213"/>
                  </a:lnTo>
                  <a:lnTo>
                    <a:pt x="11859" y="0"/>
                  </a:lnTo>
                  <a:lnTo>
                    <a:pt x="12282" y="106"/>
                  </a:lnTo>
                  <a:lnTo>
                    <a:pt x="12494" y="319"/>
                  </a:lnTo>
                  <a:lnTo>
                    <a:pt x="14188" y="745"/>
                  </a:lnTo>
                  <a:lnTo>
                    <a:pt x="14400" y="638"/>
                  </a:lnTo>
                  <a:lnTo>
                    <a:pt x="14718" y="745"/>
                  </a:lnTo>
                  <a:lnTo>
                    <a:pt x="14929" y="1064"/>
                  </a:lnTo>
                  <a:lnTo>
                    <a:pt x="16412" y="1809"/>
                  </a:lnTo>
                  <a:lnTo>
                    <a:pt x="16729" y="1809"/>
                  </a:lnTo>
                  <a:lnTo>
                    <a:pt x="17047" y="2022"/>
                  </a:lnTo>
                  <a:lnTo>
                    <a:pt x="17153" y="2341"/>
                  </a:lnTo>
                  <a:lnTo>
                    <a:pt x="18424" y="3511"/>
                  </a:lnTo>
                  <a:lnTo>
                    <a:pt x="18741" y="3511"/>
                  </a:lnTo>
                  <a:lnTo>
                    <a:pt x="18953" y="3724"/>
                  </a:lnTo>
                  <a:lnTo>
                    <a:pt x="18953" y="4043"/>
                  </a:lnTo>
                  <a:lnTo>
                    <a:pt x="19906" y="5533"/>
                  </a:lnTo>
                  <a:lnTo>
                    <a:pt x="20224" y="5639"/>
                  </a:lnTo>
                  <a:lnTo>
                    <a:pt x="20435" y="5959"/>
                  </a:lnTo>
                  <a:lnTo>
                    <a:pt x="20329" y="6278"/>
                  </a:lnTo>
                  <a:lnTo>
                    <a:pt x="20965" y="7874"/>
                  </a:lnTo>
                  <a:lnTo>
                    <a:pt x="21176" y="8087"/>
                  </a:lnTo>
                  <a:lnTo>
                    <a:pt x="21282" y="8406"/>
                  </a:lnTo>
                  <a:lnTo>
                    <a:pt x="21176" y="8725"/>
                  </a:lnTo>
                  <a:lnTo>
                    <a:pt x="21388" y="10428"/>
                  </a:lnTo>
                  <a:lnTo>
                    <a:pt x="21600" y="10640"/>
                  </a:lnTo>
                  <a:lnTo>
                    <a:pt x="21600" y="10960"/>
                  </a:lnTo>
                  <a:lnTo>
                    <a:pt x="21388" y="11279"/>
                  </a:lnTo>
                  <a:lnTo>
                    <a:pt x="21176" y="12981"/>
                  </a:lnTo>
                  <a:lnTo>
                    <a:pt x="21282" y="13300"/>
                  </a:lnTo>
                  <a:lnTo>
                    <a:pt x="21282" y="13620"/>
                  </a:lnTo>
                  <a:lnTo>
                    <a:pt x="20965" y="13726"/>
                  </a:lnTo>
                  <a:lnTo>
                    <a:pt x="20329" y="15429"/>
                  </a:lnTo>
                  <a:lnTo>
                    <a:pt x="20435" y="15748"/>
                  </a:lnTo>
                  <a:lnTo>
                    <a:pt x="20224" y="16067"/>
                  </a:lnTo>
                  <a:lnTo>
                    <a:pt x="19906" y="16173"/>
                  </a:lnTo>
                  <a:lnTo>
                    <a:pt x="18953" y="17557"/>
                  </a:lnTo>
                  <a:lnTo>
                    <a:pt x="18953" y="17876"/>
                  </a:lnTo>
                  <a:lnTo>
                    <a:pt x="18741" y="18195"/>
                  </a:lnTo>
                  <a:lnTo>
                    <a:pt x="18424" y="18195"/>
                  </a:lnTo>
                  <a:lnTo>
                    <a:pt x="17153" y="19366"/>
                  </a:lnTo>
                  <a:lnTo>
                    <a:pt x="17047" y="19685"/>
                  </a:lnTo>
                  <a:lnTo>
                    <a:pt x="16729" y="19898"/>
                  </a:lnTo>
                  <a:lnTo>
                    <a:pt x="16412" y="19791"/>
                  </a:lnTo>
                  <a:lnTo>
                    <a:pt x="14929" y="20642"/>
                  </a:lnTo>
                  <a:lnTo>
                    <a:pt x="14718" y="20962"/>
                  </a:lnTo>
                  <a:lnTo>
                    <a:pt x="14400" y="21068"/>
                  </a:lnTo>
                  <a:lnTo>
                    <a:pt x="14188" y="20962"/>
                  </a:lnTo>
                  <a:lnTo>
                    <a:pt x="12494" y="21281"/>
                  </a:lnTo>
                  <a:lnTo>
                    <a:pt x="12282" y="21600"/>
                  </a:lnTo>
                  <a:lnTo>
                    <a:pt x="11859" y="21600"/>
                  </a:lnTo>
                  <a:lnTo>
                    <a:pt x="11647" y="21387"/>
                  </a:lnTo>
                  <a:lnTo>
                    <a:pt x="9953" y="21387"/>
                  </a:lnTo>
                  <a:lnTo>
                    <a:pt x="9635" y="21600"/>
                  </a:lnTo>
                  <a:lnTo>
                    <a:pt x="9318" y="21600"/>
                  </a:lnTo>
                  <a:lnTo>
                    <a:pt x="9106" y="21281"/>
                  </a:lnTo>
                  <a:lnTo>
                    <a:pt x="7412" y="20962"/>
                  </a:lnTo>
                  <a:close/>
                </a:path>
              </a:pathLst>
            </a:custGeom>
            <a:solidFill>
              <a:srgbClr val="FFD400"/>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87" name="Shape"/>
            <p:cNvSpPr/>
            <p:nvPr/>
          </p:nvSpPr>
          <p:spPr>
            <a:xfrm>
              <a:off x="411491" y="8064"/>
              <a:ext cx="44954" cy="51539"/>
            </a:xfrm>
            <a:custGeom>
              <a:avLst/>
              <a:gdLst/>
              <a:ahLst/>
              <a:cxnLst>
                <a:cxn ang="0">
                  <a:pos x="wd2" y="hd2"/>
                </a:cxn>
                <a:cxn ang="5400000">
                  <a:pos x="wd2" y="hd2"/>
                </a:cxn>
                <a:cxn ang="10800000">
                  <a:pos x="wd2" y="hd2"/>
                </a:cxn>
                <a:cxn ang="16200000">
                  <a:pos x="wd2" y="hd2"/>
                </a:cxn>
              </a:cxnLst>
              <a:rect l="0" t="0" r="r" b="b"/>
              <a:pathLst>
                <a:path w="21600" h="20411" extrusionOk="0">
                  <a:moveTo>
                    <a:pt x="2501" y="14156"/>
                  </a:moveTo>
                  <a:cubicBezTo>
                    <a:pt x="3865" y="14720"/>
                    <a:pt x="5912" y="15659"/>
                    <a:pt x="7503" y="16035"/>
                  </a:cubicBezTo>
                  <a:cubicBezTo>
                    <a:pt x="9549" y="16410"/>
                    <a:pt x="11596" y="16410"/>
                    <a:pt x="12051" y="14720"/>
                  </a:cubicBezTo>
                  <a:cubicBezTo>
                    <a:pt x="12505" y="12842"/>
                    <a:pt x="10004" y="12278"/>
                    <a:pt x="7503" y="10963"/>
                  </a:cubicBezTo>
                  <a:cubicBezTo>
                    <a:pt x="5002" y="9836"/>
                    <a:pt x="2501" y="8146"/>
                    <a:pt x="3638" y="4389"/>
                  </a:cubicBezTo>
                  <a:cubicBezTo>
                    <a:pt x="4775" y="257"/>
                    <a:pt x="10459" y="-494"/>
                    <a:pt x="14779" y="257"/>
                  </a:cubicBezTo>
                  <a:cubicBezTo>
                    <a:pt x="17280" y="821"/>
                    <a:pt x="19554" y="1760"/>
                    <a:pt x="21600" y="3075"/>
                  </a:cubicBezTo>
                  <a:cubicBezTo>
                    <a:pt x="18872" y="6268"/>
                    <a:pt x="18872" y="6268"/>
                    <a:pt x="18872" y="6268"/>
                  </a:cubicBezTo>
                  <a:cubicBezTo>
                    <a:pt x="17507" y="5516"/>
                    <a:pt x="15461" y="4765"/>
                    <a:pt x="14324" y="4389"/>
                  </a:cubicBezTo>
                  <a:cubicBezTo>
                    <a:pt x="11596" y="3826"/>
                    <a:pt x="10232" y="4577"/>
                    <a:pt x="9777" y="5704"/>
                  </a:cubicBezTo>
                  <a:cubicBezTo>
                    <a:pt x="9549" y="6456"/>
                    <a:pt x="10004" y="7207"/>
                    <a:pt x="12505" y="8334"/>
                  </a:cubicBezTo>
                  <a:cubicBezTo>
                    <a:pt x="18189" y="10588"/>
                    <a:pt x="19099" y="12842"/>
                    <a:pt x="18417" y="15471"/>
                  </a:cubicBezTo>
                  <a:cubicBezTo>
                    <a:pt x="17053" y="20167"/>
                    <a:pt x="11823" y="21106"/>
                    <a:pt x="6821" y="19979"/>
                  </a:cubicBezTo>
                  <a:cubicBezTo>
                    <a:pt x="4320" y="19603"/>
                    <a:pt x="2046" y="18664"/>
                    <a:pt x="0" y="17537"/>
                  </a:cubicBezTo>
                  <a:lnTo>
                    <a:pt x="2501" y="14156"/>
                  </a:ln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88" name="Shape"/>
            <p:cNvSpPr/>
            <p:nvPr/>
          </p:nvSpPr>
          <p:spPr>
            <a:xfrm>
              <a:off x="480568" y="34835"/>
              <a:ext cx="55383" cy="53048"/>
            </a:xfrm>
            <a:custGeom>
              <a:avLst/>
              <a:gdLst/>
              <a:ahLst/>
              <a:cxnLst>
                <a:cxn ang="0">
                  <a:pos x="wd2" y="hd2"/>
                </a:cxn>
                <a:cxn ang="5400000">
                  <a:pos x="wd2" y="hd2"/>
                </a:cxn>
                <a:cxn ang="10800000">
                  <a:pos x="wd2" y="hd2"/>
                </a:cxn>
                <a:cxn ang="16200000">
                  <a:pos x="wd2" y="hd2"/>
                </a:cxn>
              </a:cxnLst>
              <a:rect l="0" t="0" r="r" b="b"/>
              <a:pathLst>
                <a:path w="19220" h="18674" extrusionOk="0">
                  <a:moveTo>
                    <a:pt x="13965" y="1195"/>
                  </a:moveTo>
                  <a:cubicBezTo>
                    <a:pt x="19237" y="4020"/>
                    <a:pt x="20428" y="9171"/>
                    <a:pt x="18047" y="13657"/>
                  </a:cubicBezTo>
                  <a:cubicBezTo>
                    <a:pt x="15666" y="18143"/>
                    <a:pt x="10563" y="20137"/>
                    <a:pt x="5291" y="17479"/>
                  </a:cubicBezTo>
                  <a:cubicBezTo>
                    <a:pt x="-152" y="14654"/>
                    <a:pt x="-1172" y="9503"/>
                    <a:pt x="1209" y="5017"/>
                  </a:cubicBezTo>
                  <a:cubicBezTo>
                    <a:pt x="3590" y="531"/>
                    <a:pt x="8693" y="-1463"/>
                    <a:pt x="13965" y="1195"/>
                  </a:cubicBezTo>
                  <a:close/>
                  <a:moveTo>
                    <a:pt x="6992" y="14155"/>
                  </a:moveTo>
                  <a:cubicBezTo>
                    <a:pt x="9373" y="15485"/>
                    <a:pt x="12094" y="14820"/>
                    <a:pt x="13795" y="11497"/>
                  </a:cubicBezTo>
                  <a:cubicBezTo>
                    <a:pt x="15666" y="8174"/>
                    <a:pt x="14645" y="5682"/>
                    <a:pt x="12264" y="4352"/>
                  </a:cubicBezTo>
                  <a:cubicBezTo>
                    <a:pt x="9883" y="3189"/>
                    <a:pt x="7162" y="3854"/>
                    <a:pt x="5291" y="7177"/>
                  </a:cubicBezTo>
                  <a:cubicBezTo>
                    <a:pt x="3590" y="10500"/>
                    <a:pt x="4611" y="12992"/>
                    <a:pt x="6992" y="14155"/>
                  </a:cubicBez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89" name="Line"/>
            <p:cNvSpPr/>
            <p:nvPr/>
          </p:nvSpPr>
          <p:spPr>
            <a:xfrm>
              <a:off x="546349" y="74994"/>
              <a:ext cx="41496" cy="61360"/>
            </a:xfrm>
            <a:custGeom>
              <a:avLst/>
              <a:gdLst/>
              <a:ahLst/>
              <a:cxnLst>
                <a:cxn ang="0">
                  <a:pos x="wd2" y="hd2"/>
                </a:cxn>
                <a:cxn ang="5400000">
                  <a:pos x="wd2" y="hd2"/>
                </a:cxn>
                <a:cxn ang="10800000">
                  <a:pos x="wd2" y="hd2"/>
                </a:cxn>
                <a:cxn ang="16200000">
                  <a:pos x="wd2" y="hd2"/>
                </a:cxn>
              </a:cxnLst>
              <a:rect l="0" t="0" r="r" b="b"/>
              <a:pathLst>
                <a:path w="21600" h="21600" extrusionOk="0">
                  <a:moveTo>
                    <a:pt x="16261" y="0"/>
                  </a:moveTo>
                  <a:cubicBezTo>
                    <a:pt x="0" y="13898"/>
                    <a:pt x="0" y="13898"/>
                    <a:pt x="0" y="13898"/>
                  </a:cubicBezTo>
                  <a:cubicBezTo>
                    <a:pt x="4369" y="16242"/>
                    <a:pt x="8252" y="18921"/>
                    <a:pt x="12378" y="21600"/>
                  </a:cubicBezTo>
                  <a:cubicBezTo>
                    <a:pt x="16261" y="18921"/>
                    <a:pt x="16261" y="18921"/>
                    <a:pt x="16261" y="18921"/>
                  </a:cubicBezTo>
                  <a:cubicBezTo>
                    <a:pt x="13591" y="17079"/>
                    <a:pt x="10921" y="15405"/>
                    <a:pt x="8252" y="13730"/>
                  </a:cubicBezTo>
                  <a:cubicBezTo>
                    <a:pt x="21600" y="3014"/>
                    <a:pt x="21600" y="3014"/>
                    <a:pt x="21600" y="3014"/>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0" name="Line"/>
            <p:cNvSpPr/>
            <p:nvPr/>
          </p:nvSpPr>
          <p:spPr>
            <a:xfrm>
              <a:off x="546349" y="74994"/>
              <a:ext cx="41496" cy="61360"/>
            </a:xfrm>
            <a:custGeom>
              <a:avLst/>
              <a:gdLst/>
              <a:ahLst/>
              <a:cxnLst>
                <a:cxn ang="0">
                  <a:pos x="wd2" y="hd2"/>
                </a:cxn>
                <a:cxn ang="5400000">
                  <a:pos x="wd2" y="hd2"/>
                </a:cxn>
                <a:cxn ang="10800000">
                  <a:pos x="wd2" y="hd2"/>
                </a:cxn>
                <a:cxn ang="16200000">
                  <a:pos x="wd2" y="hd2"/>
                </a:cxn>
              </a:cxnLst>
              <a:rect l="0" t="0" r="r" b="b"/>
              <a:pathLst>
                <a:path w="21600" h="21600" extrusionOk="0">
                  <a:moveTo>
                    <a:pt x="16261" y="0"/>
                  </a:moveTo>
                  <a:cubicBezTo>
                    <a:pt x="0" y="13898"/>
                    <a:pt x="0" y="13898"/>
                    <a:pt x="0" y="13898"/>
                  </a:cubicBezTo>
                  <a:cubicBezTo>
                    <a:pt x="4369" y="16242"/>
                    <a:pt x="8252" y="18921"/>
                    <a:pt x="12378" y="21600"/>
                  </a:cubicBezTo>
                  <a:cubicBezTo>
                    <a:pt x="16261" y="18921"/>
                    <a:pt x="16261" y="18921"/>
                    <a:pt x="16261" y="18921"/>
                  </a:cubicBezTo>
                  <a:cubicBezTo>
                    <a:pt x="13591" y="17079"/>
                    <a:pt x="10921" y="15405"/>
                    <a:pt x="8252" y="13730"/>
                  </a:cubicBezTo>
                  <a:cubicBezTo>
                    <a:pt x="21600" y="3014"/>
                    <a:pt x="21600" y="3014"/>
                    <a:pt x="21600" y="3014"/>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1" name="Line"/>
            <p:cNvSpPr/>
            <p:nvPr/>
          </p:nvSpPr>
          <p:spPr>
            <a:xfrm>
              <a:off x="636255" y="218165"/>
              <a:ext cx="51870" cy="27272"/>
            </a:xfrm>
            <a:custGeom>
              <a:avLst/>
              <a:gdLst/>
              <a:ahLst/>
              <a:cxnLst>
                <a:cxn ang="0">
                  <a:pos x="wd2" y="hd2"/>
                </a:cxn>
                <a:cxn ang="5400000">
                  <a:pos x="wd2" y="hd2"/>
                </a:cxn>
                <a:cxn ang="10800000">
                  <a:pos x="wd2" y="hd2"/>
                </a:cxn>
                <a:cxn ang="16200000">
                  <a:pos x="wd2" y="hd2"/>
                </a:cxn>
              </a:cxnLst>
              <a:rect l="0" t="0" r="r" b="b"/>
              <a:pathLst>
                <a:path w="21600" h="21600" extrusionOk="0">
                  <a:moveTo>
                    <a:pt x="21600" y="9257"/>
                  </a:moveTo>
                  <a:cubicBezTo>
                    <a:pt x="1767" y="21600"/>
                    <a:pt x="1767" y="21600"/>
                    <a:pt x="1767" y="21600"/>
                  </a:cubicBezTo>
                  <a:cubicBezTo>
                    <a:pt x="1178" y="18857"/>
                    <a:pt x="589" y="16114"/>
                    <a:pt x="0" y="13371"/>
                  </a:cubicBezTo>
                  <a:cubicBezTo>
                    <a:pt x="19636" y="0"/>
                    <a:pt x="19636" y="0"/>
                    <a:pt x="19636" y="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2" name="Line"/>
            <p:cNvSpPr/>
            <p:nvPr/>
          </p:nvSpPr>
          <p:spPr>
            <a:xfrm>
              <a:off x="636255" y="218165"/>
              <a:ext cx="51870" cy="27272"/>
            </a:xfrm>
            <a:custGeom>
              <a:avLst/>
              <a:gdLst/>
              <a:ahLst/>
              <a:cxnLst>
                <a:cxn ang="0">
                  <a:pos x="wd2" y="hd2"/>
                </a:cxn>
                <a:cxn ang="5400000">
                  <a:pos x="wd2" y="hd2"/>
                </a:cxn>
                <a:cxn ang="10800000">
                  <a:pos x="wd2" y="hd2"/>
                </a:cxn>
                <a:cxn ang="16200000">
                  <a:pos x="wd2" y="hd2"/>
                </a:cxn>
              </a:cxnLst>
              <a:rect l="0" t="0" r="r" b="b"/>
              <a:pathLst>
                <a:path w="21600" h="21600" extrusionOk="0">
                  <a:moveTo>
                    <a:pt x="21600" y="9257"/>
                  </a:moveTo>
                  <a:cubicBezTo>
                    <a:pt x="1767" y="21600"/>
                    <a:pt x="1767" y="21600"/>
                    <a:pt x="1767" y="21600"/>
                  </a:cubicBezTo>
                  <a:cubicBezTo>
                    <a:pt x="1178" y="18857"/>
                    <a:pt x="589" y="16114"/>
                    <a:pt x="0" y="13371"/>
                  </a:cubicBezTo>
                  <a:cubicBezTo>
                    <a:pt x="19636" y="0"/>
                    <a:pt x="19636" y="0"/>
                    <a:pt x="19636" y="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3" name="Line"/>
            <p:cNvSpPr/>
            <p:nvPr/>
          </p:nvSpPr>
          <p:spPr>
            <a:xfrm>
              <a:off x="653545" y="279524"/>
              <a:ext cx="55327" cy="51134"/>
            </a:xfrm>
            <a:custGeom>
              <a:avLst/>
              <a:gdLst/>
              <a:ahLst/>
              <a:cxnLst>
                <a:cxn ang="0">
                  <a:pos x="wd2" y="hd2"/>
                </a:cxn>
                <a:cxn ang="5400000">
                  <a:pos x="wd2" y="hd2"/>
                </a:cxn>
                <a:cxn ang="10800000">
                  <a:pos x="wd2" y="hd2"/>
                </a:cxn>
                <a:cxn ang="16200000">
                  <a:pos x="wd2" y="hd2"/>
                </a:cxn>
              </a:cxnLst>
              <a:rect l="0" t="0" r="r" b="b"/>
              <a:pathLst>
                <a:path w="21600" h="21600" extrusionOk="0">
                  <a:moveTo>
                    <a:pt x="21218" y="16150"/>
                  </a:moveTo>
                  <a:cubicBezTo>
                    <a:pt x="5352" y="12718"/>
                    <a:pt x="5352" y="12718"/>
                    <a:pt x="5352" y="12718"/>
                  </a:cubicBezTo>
                  <a:cubicBezTo>
                    <a:pt x="5352" y="12718"/>
                    <a:pt x="5352" y="12718"/>
                    <a:pt x="5352" y="12718"/>
                  </a:cubicBezTo>
                  <a:cubicBezTo>
                    <a:pt x="20071" y="5652"/>
                    <a:pt x="20071" y="5652"/>
                    <a:pt x="20071" y="5652"/>
                  </a:cubicBezTo>
                  <a:cubicBezTo>
                    <a:pt x="19115" y="0"/>
                    <a:pt x="19115" y="0"/>
                    <a:pt x="19115" y="0"/>
                  </a:cubicBezTo>
                  <a:cubicBezTo>
                    <a:pt x="0" y="10497"/>
                    <a:pt x="0" y="10497"/>
                    <a:pt x="0" y="10497"/>
                  </a:cubicBezTo>
                  <a:cubicBezTo>
                    <a:pt x="191" y="12516"/>
                    <a:pt x="382" y="14535"/>
                    <a:pt x="573" y="16351"/>
                  </a:cubicBezTo>
                  <a:cubicBezTo>
                    <a:pt x="21600" y="21600"/>
                    <a:pt x="21600" y="21600"/>
                    <a:pt x="21600" y="216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4" name="Line"/>
            <p:cNvSpPr/>
            <p:nvPr/>
          </p:nvSpPr>
          <p:spPr>
            <a:xfrm>
              <a:off x="653545" y="279524"/>
              <a:ext cx="55327" cy="51134"/>
            </a:xfrm>
            <a:custGeom>
              <a:avLst/>
              <a:gdLst/>
              <a:ahLst/>
              <a:cxnLst>
                <a:cxn ang="0">
                  <a:pos x="wd2" y="hd2"/>
                </a:cxn>
                <a:cxn ang="5400000">
                  <a:pos x="wd2" y="hd2"/>
                </a:cxn>
                <a:cxn ang="10800000">
                  <a:pos x="wd2" y="hd2"/>
                </a:cxn>
                <a:cxn ang="16200000">
                  <a:pos x="wd2" y="hd2"/>
                </a:cxn>
              </a:cxnLst>
              <a:rect l="0" t="0" r="r" b="b"/>
              <a:pathLst>
                <a:path w="21600" h="21600" extrusionOk="0">
                  <a:moveTo>
                    <a:pt x="21218" y="16150"/>
                  </a:moveTo>
                  <a:cubicBezTo>
                    <a:pt x="5352" y="12718"/>
                    <a:pt x="5352" y="12718"/>
                    <a:pt x="5352" y="12718"/>
                  </a:cubicBezTo>
                  <a:cubicBezTo>
                    <a:pt x="5352" y="12718"/>
                    <a:pt x="5352" y="12718"/>
                    <a:pt x="5352" y="12718"/>
                  </a:cubicBezTo>
                  <a:cubicBezTo>
                    <a:pt x="20071" y="5652"/>
                    <a:pt x="20071" y="5652"/>
                    <a:pt x="20071" y="5652"/>
                  </a:cubicBezTo>
                  <a:cubicBezTo>
                    <a:pt x="19115" y="0"/>
                    <a:pt x="19115" y="0"/>
                    <a:pt x="19115" y="0"/>
                  </a:cubicBezTo>
                  <a:cubicBezTo>
                    <a:pt x="0" y="10497"/>
                    <a:pt x="0" y="10497"/>
                    <a:pt x="0" y="10497"/>
                  </a:cubicBezTo>
                  <a:cubicBezTo>
                    <a:pt x="191" y="12516"/>
                    <a:pt x="382" y="14535"/>
                    <a:pt x="573" y="16351"/>
                  </a:cubicBezTo>
                  <a:cubicBezTo>
                    <a:pt x="21600" y="21600"/>
                    <a:pt x="21600" y="21600"/>
                    <a:pt x="21600" y="216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5" name="Shape"/>
            <p:cNvSpPr/>
            <p:nvPr/>
          </p:nvSpPr>
          <p:spPr>
            <a:xfrm>
              <a:off x="654697" y="364745"/>
              <a:ext cx="53355" cy="40907"/>
            </a:xfrm>
            <a:custGeom>
              <a:avLst/>
              <a:gdLst/>
              <a:ahLst/>
              <a:cxnLst>
                <a:cxn ang="0">
                  <a:pos x="wd2" y="hd2"/>
                </a:cxn>
                <a:cxn ang="5400000">
                  <a:pos x="wd2" y="hd2"/>
                </a:cxn>
                <a:cxn ang="10800000">
                  <a:pos x="wd2" y="hd2"/>
                </a:cxn>
                <a:cxn ang="16200000">
                  <a:pos x="wd2" y="hd2"/>
                </a:cxn>
              </a:cxnLst>
              <a:rect l="0" t="0" r="r" b="b"/>
              <a:pathLst>
                <a:path w="20830" h="21600" extrusionOk="0">
                  <a:moveTo>
                    <a:pt x="5667" y="2260"/>
                  </a:moveTo>
                  <a:cubicBezTo>
                    <a:pt x="5093" y="4019"/>
                    <a:pt x="4329" y="6530"/>
                    <a:pt x="4138" y="8288"/>
                  </a:cubicBezTo>
                  <a:cubicBezTo>
                    <a:pt x="3946" y="10298"/>
                    <a:pt x="4138" y="12558"/>
                    <a:pt x="6049" y="12809"/>
                  </a:cubicBezTo>
                  <a:cubicBezTo>
                    <a:pt x="7769" y="13312"/>
                    <a:pt x="8343" y="10298"/>
                    <a:pt x="9299" y="7284"/>
                  </a:cubicBezTo>
                  <a:cubicBezTo>
                    <a:pt x="10254" y="4270"/>
                    <a:pt x="11592" y="1507"/>
                    <a:pt x="15607" y="2009"/>
                  </a:cubicBezTo>
                  <a:cubicBezTo>
                    <a:pt x="19812" y="2763"/>
                    <a:pt x="21150" y="8540"/>
                    <a:pt x="20768" y="13563"/>
                  </a:cubicBezTo>
                  <a:cubicBezTo>
                    <a:pt x="20577" y="16577"/>
                    <a:pt x="19812" y="19088"/>
                    <a:pt x="18665" y="21600"/>
                  </a:cubicBezTo>
                  <a:cubicBezTo>
                    <a:pt x="15224" y="19088"/>
                    <a:pt x="15224" y="19088"/>
                    <a:pt x="15224" y="19088"/>
                  </a:cubicBezTo>
                  <a:cubicBezTo>
                    <a:pt x="15798" y="17581"/>
                    <a:pt x="16371" y="15070"/>
                    <a:pt x="16562" y="13814"/>
                  </a:cubicBezTo>
                  <a:cubicBezTo>
                    <a:pt x="16945" y="10549"/>
                    <a:pt x="16180" y="9293"/>
                    <a:pt x="14842" y="9042"/>
                  </a:cubicBezTo>
                  <a:cubicBezTo>
                    <a:pt x="14077" y="8791"/>
                    <a:pt x="13313" y="9544"/>
                    <a:pt x="12548" y="12558"/>
                  </a:cubicBezTo>
                  <a:cubicBezTo>
                    <a:pt x="10828" y="18837"/>
                    <a:pt x="8534" y="20344"/>
                    <a:pt x="5858" y="19842"/>
                  </a:cubicBezTo>
                  <a:cubicBezTo>
                    <a:pt x="888" y="19088"/>
                    <a:pt x="-450" y="13814"/>
                    <a:pt x="123" y="8037"/>
                  </a:cubicBezTo>
                  <a:cubicBezTo>
                    <a:pt x="315" y="5274"/>
                    <a:pt x="1079" y="2512"/>
                    <a:pt x="1844" y="0"/>
                  </a:cubicBezTo>
                  <a:lnTo>
                    <a:pt x="5667" y="2260"/>
                  </a:ln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6" name="Line"/>
            <p:cNvSpPr/>
            <p:nvPr/>
          </p:nvSpPr>
          <p:spPr>
            <a:xfrm>
              <a:off x="636255" y="446557"/>
              <a:ext cx="58786" cy="44316"/>
            </a:xfrm>
            <a:custGeom>
              <a:avLst/>
              <a:gdLst/>
              <a:ahLst/>
              <a:cxnLst>
                <a:cxn ang="0">
                  <a:pos x="wd2" y="hd2"/>
                </a:cxn>
                <a:cxn ang="5400000">
                  <a:pos x="wd2" y="hd2"/>
                </a:cxn>
                <a:cxn ang="10800000">
                  <a:pos x="wd2" y="hd2"/>
                </a:cxn>
                <a:cxn ang="16200000">
                  <a:pos x="wd2" y="hd2"/>
                </a:cxn>
              </a:cxnLst>
              <a:rect l="0" t="0" r="r" b="b"/>
              <a:pathLst>
                <a:path w="21600" h="21600" extrusionOk="0">
                  <a:moveTo>
                    <a:pt x="16155" y="21600"/>
                  </a:moveTo>
                  <a:cubicBezTo>
                    <a:pt x="11617" y="18900"/>
                    <a:pt x="11617" y="18900"/>
                    <a:pt x="11617" y="18900"/>
                  </a:cubicBezTo>
                  <a:cubicBezTo>
                    <a:pt x="12343" y="16936"/>
                    <a:pt x="12887" y="14973"/>
                    <a:pt x="13613" y="13009"/>
                  </a:cubicBezTo>
                  <a:cubicBezTo>
                    <a:pt x="0" y="5645"/>
                    <a:pt x="0" y="5645"/>
                    <a:pt x="0" y="5645"/>
                  </a:cubicBezTo>
                  <a:cubicBezTo>
                    <a:pt x="545" y="3682"/>
                    <a:pt x="1089" y="1718"/>
                    <a:pt x="1634" y="0"/>
                  </a:cubicBezTo>
                  <a:cubicBezTo>
                    <a:pt x="15429" y="6627"/>
                    <a:pt x="15429" y="6627"/>
                    <a:pt x="15429" y="6627"/>
                  </a:cubicBezTo>
                  <a:cubicBezTo>
                    <a:pt x="15973" y="4418"/>
                    <a:pt x="16336" y="2455"/>
                    <a:pt x="16881" y="491"/>
                  </a:cubicBezTo>
                  <a:cubicBezTo>
                    <a:pt x="21600" y="2455"/>
                    <a:pt x="21600" y="2455"/>
                    <a:pt x="21600" y="2455"/>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7" name="Line"/>
            <p:cNvSpPr/>
            <p:nvPr/>
          </p:nvSpPr>
          <p:spPr>
            <a:xfrm>
              <a:off x="636255" y="446557"/>
              <a:ext cx="58786" cy="44316"/>
            </a:xfrm>
            <a:custGeom>
              <a:avLst/>
              <a:gdLst/>
              <a:ahLst/>
              <a:cxnLst>
                <a:cxn ang="0">
                  <a:pos x="wd2" y="hd2"/>
                </a:cxn>
                <a:cxn ang="5400000">
                  <a:pos x="wd2" y="hd2"/>
                </a:cxn>
                <a:cxn ang="10800000">
                  <a:pos x="wd2" y="hd2"/>
                </a:cxn>
                <a:cxn ang="16200000">
                  <a:pos x="wd2" y="hd2"/>
                </a:cxn>
              </a:cxnLst>
              <a:rect l="0" t="0" r="r" b="b"/>
              <a:pathLst>
                <a:path w="21600" h="21600" extrusionOk="0">
                  <a:moveTo>
                    <a:pt x="16155" y="21600"/>
                  </a:moveTo>
                  <a:cubicBezTo>
                    <a:pt x="11617" y="18900"/>
                    <a:pt x="11617" y="18900"/>
                    <a:pt x="11617" y="18900"/>
                  </a:cubicBezTo>
                  <a:cubicBezTo>
                    <a:pt x="12343" y="16936"/>
                    <a:pt x="12887" y="14973"/>
                    <a:pt x="13613" y="13009"/>
                  </a:cubicBezTo>
                  <a:cubicBezTo>
                    <a:pt x="0" y="5645"/>
                    <a:pt x="0" y="5645"/>
                    <a:pt x="0" y="5645"/>
                  </a:cubicBezTo>
                  <a:cubicBezTo>
                    <a:pt x="545" y="3682"/>
                    <a:pt x="1089" y="1718"/>
                    <a:pt x="1634" y="0"/>
                  </a:cubicBezTo>
                  <a:cubicBezTo>
                    <a:pt x="15429" y="6627"/>
                    <a:pt x="15429" y="6627"/>
                    <a:pt x="15429" y="6627"/>
                  </a:cubicBezTo>
                  <a:cubicBezTo>
                    <a:pt x="15973" y="4418"/>
                    <a:pt x="16336" y="2455"/>
                    <a:pt x="16881" y="491"/>
                  </a:cubicBezTo>
                  <a:cubicBezTo>
                    <a:pt x="21600" y="2455"/>
                    <a:pt x="21600" y="2455"/>
                    <a:pt x="21600" y="2455"/>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8" name="Line"/>
            <p:cNvSpPr/>
            <p:nvPr/>
          </p:nvSpPr>
          <p:spPr>
            <a:xfrm>
              <a:off x="601676" y="511325"/>
              <a:ext cx="48412" cy="40907"/>
            </a:xfrm>
            <a:custGeom>
              <a:avLst/>
              <a:gdLst/>
              <a:ahLst/>
              <a:cxnLst>
                <a:cxn ang="0">
                  <a:pos x="wd2" y="hd2"/>
                </a:cxn>
                <a:cxn ang="5400000">
                  <a:pos x="wd2" y="hd2"/>
                </a:cxn>
                <a:cxn ang="10800000">
                  <a:pos x="wd2" y="hd2"/>
                </a:cxn>
                <a:cxn ang="16200000">
                  <a:pos x="wd2" y="hd2"/>
                </a:cxn>
              </a:cxnLst>
              <a:rect l="0" t="0" r="r" b="b"/>
              <a:pathLst>
                <a:path w="21600" h="21600" extrusionOk="0">
                  <a:moveTo>
                    <a:pt x="18245" y="21600"/>
                  </a:moveTo>
                  <a:cubicBezTo>
                    <a:pt x="0" y="5205"/>
                    <a:pt x="0" y="5205"/>
                    <a:pt x="0" y="5205"/>
                  </a:cubicBezTo>
                  <a:cubicBezTo>
                    <a:pt x="839" y="3643"/>
                    <a:pt x="1887" y="1822"/>
                    <a:pt x="2936" y="0"/>
                  </a:cubicBezTo>
                  <a:cubicBezTo>
                    <a:pt x="21600" y="15354"/>
                    <a:pt x="21600" y="15354"/>
                    <a:pt x="21600" y="15354"/>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199" name="Line"/>
            <p:cNvSpPr/>
            <p:nvPr/>
          </p:nvSpPr>
          <p:spPr>
            <a:xfrm>
              <a:off x="601676" y="511325"/>
              <a:ext cx="48412" cy="40907"/>
            </a:xfrm>
            <a:custGeom>
              <a:avLst/>
              <a:gdLst/>
              <a:ahLst/>
              <a:cxnLst>
                <a:cxn ang="0">
                  <a:pos x="wd2" y="hd2"/>
                </a:cxn>
                <a:cxn ang="5400000">
                  <a:pos x="wd2" y="hd2"/>
                </a:cxn>
                <a:cxn ang="10800000">
                  <a:pos x="wd2" y="hd2"/>
                </a:cxn>
                <a:cxn ang="16200000">
                  <a:pos x="wd2" y="hd2"/>
                </a:cxn>
              </a:cxnLst>
              <a:rect l="0" t="0" r="r" b="b"/>
              <a:pathLst>
                <a:path w="21600" h="21600" extrusionOk="0">
                  <a:moveTo>
                    <a:pt x="18245" y="21600"/>
                  </a:moveTo>
                  <a:cubicBezTo>
                    <a:pt x="0" y="5205"/>
                    <a:pt x="0" y="5205"/>
                    <a:pt x="0" y="5205"/>
                  </a:cubicBezTo>
                  <a:cubicBezTo>
                    <a:pt x="839" y="3643"/>
                    <a:pt x="1887" y="1822"/>
                    <a:pt x="2936" y="0"/>
                  </a:cubicBezTo>
                  <a:cubicBezTo>
                    <a:pt x="21600" y="15354"/>
                    <a:pt x="21600" y="15354"/>
                    <a:pt x="21600" y="15354"/>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0" name="Line"/>
            <p:cNvSpPr/>
            <p:nvPr/>
          </p:nvSpPr>
          <p:spPr>
            <a:xfrm>
              <a:off x="553265" y="565866"/>
              <a:ext cx="51870" cy="54543"/>
            </a:xfrm>
            <a:custGeom>
              <a:avLst/>
              <a:gdLst/>
              <a:ahLst/>
              <a:cxnLst>
                <a:cxn ang="0">
                  <a:pos x="wd2" y="hd2"/>
                </a:cxn>
                <a:cxn ang="5400000">
                  <a:pos x="wd2" y="hd2"/>
                </a:cxn>
                <a:cxn ang="10800000">
                  <a:pos x="wd2" y="hd2"/>
                </a:cxn>
                <a:cxn ang="16200000">
                  <a:pos x="wd2" y="hd2"/>
                </a:cxn>
              </a:cxnLst>
              <a:rect l="0" t="0" r="r" b="b"/>
              <a:pathLst>
                <a:path w="21600" h="21600" extrusionOk="0">
                  <a:moveTo>
                    <a:pt x="9341" y="21600"/>
                  </a:moveTo>
                  <a:cubicBezTo>
                    <a:pt x="6032" y="17690"/>
                    <a:pt x="6032" y="17690"/>
                    <a:pt x="6032" y="17690"/>
                  </a:cubicBezTo>
                  <a:cubicBezTo>
                    <a:pt x="7395" y="16759"/>
                    <a:pt x="8757" y="15641"/>
                    <a:pt x="10119" y="14524"/>
                  </a:cubicBezTo>
                  <a:cubicBezTo>
                    <a:pt x="0" y="3166"/>
                    <a:pt x="0" y="3166"/>
                    <a:pt x="0" y="3166"/>
                  </a:cubicBezTo>
                  <a:cubicBezTo>
                    <a:pt x="1168" y="2234"/>
                    <a:pt x="2335" y="1117"/>
                    <a:pt x="3503" y="0"/>
                  </a:cubicBezTo>
                  <a:cubicBezTo>
                    <a:pt x="14205" y="11172"/>
                    <a:pt x="14205" y="11172"/>
                    <a:pt x="14205" y="11172"/>
                  </a:cubicBezTo>
                  <a:cubicBezTo>
                    <a:pt x="15373" y="10055"/>
                    <a:pt x="16541" y="8938"/>
                    <a:pt x="17903" y="7821"/>
                  </a:cubicBezTo>
                  <a:cubicBezTo>
                    <a:pt x="21600" y="11359"/>
                    <a:pt x="21600" y="11359"/>
                    <a:pt x="21600" y="11359"/>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1" name="Line"/>
            <p:cNvSpPr/>
            <p:nvPr/>
          </p:nvSpPr>
          <p:spPr>
            <a:xfrm>
              <a:off x="553265" y="565866"/>
              <a:ext cx="51870" cy="54543"/>
            </a:xfrm>
            <a:custGeom>
              <a:avLst/>
              <a:gdLst/>
              <a:ahLst/>
              <a:cxnLst>
                <a:cxn ang="0">
                  <a:pos x="wd2" y="hd2"/>
                </a:cxn>
                <a:cxn ang="5400000">
                  <a:pos x="wd2" y="hd2"/>
                </a:cxn>
                <a:cxn ang="10800000">
                  <a:pos x="wd2" y="hd2"/>
                </a:cxn>
                <a:cxn ang="16200000">
                  <a:pos x="wd2" y="hd2"/>
                </a:cxn>
              </a:cxnLst>
              <a:rect l="0" t="0" r="r" b="b"/>
              <a:pathLst>
                <a:path w="21600" h="21600" extrusionOk="0">
                  <a:moveTo>
                    <a:pt x="9341" y="21600"/>
                  </a:moveTo>
                  <a:cubicBezTo>
                    <a:pt x="6032" y="17690"/>
                    <a:pt x="6032" y="17690"/>
                    <a:pt x="6032" y="17690"/>
                  </a:cubicBezTo>
                  <a:cubicBezTo>
                    <a:pt x="7395" y="16759"/>
                    <a:pt x="8757" y="15641"/>
                    <a:pt x="10119" y="14524"/>
                  </a:cubicBezTo>
                  <a:cubicBezTo>
                    <a:pt x="0" y="3166"/>
                    <a:pt x="0" y="3166"/>
                    <a:pt x="0" y="3166"/>
                  </a:cubicBezTo>
                  <a:cubicBezTo>
                    <a:pt x="1168" y="2234"/>
                    <a:pt x="2335" y="1117"/>
                    <a:pt x="3503" y="0"/>
                  </a:cubicBezTo>
                  <a:cubicBezTo>
                    <a:pt x="14205" y="11172"/>
                    <a:pt x="14205" y="11172"/>
                    <a:pt x="14205" y="11172"/>
                  </a:cubicBezTo>
                  <a:cubicBezTo>
                    <a:pt x="15373" y="10055"/>
                    <a:pt x="16541" y="8938"/>
                    <a:pt x="17903" y="7821"/>
                  </a:cubicBezTo>
                  <a:cubicBezTo>
                    <a:pt x="21600" y="11359"/>
                    <a:pt x="21600" y="11359"/>
                    <a:pt x="21600" y="11359"/>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2" name="Line"/>
            <p:cNvSpPr/>
            <p:nvPr/>
          </p:nvSpPr>
          <p:spPr>
            <a:xfrm>
              <a:off x="491023" y="610181"/>
              <a:ext cx="34580" cy="51134"/>
            </a:xfrm>
            <a:custGeom>
              <a:avLst/>
              <a:gdLst/>
              <a:ahLst/>
              <a:cxnLst>
                <a:cxn ang="0">
                  <a:pos x="wd2" y="hd2"/>
                </a:cxn>
                <a:cxn ang="5400000">
                  <a:pos x="wd2" y="hd2"/>
                </a:cxn>
                <a:cxn ang="10800000">
                  <a:pos x="wd2" y="hd2"/>
                </a:cxn>
                <a:cxn ang="16200000">
                  <a:pos x="wd2" y="hd2"/>
                </a:cxn>
              </a:cxnLst>
              <a:rect l="0" t="0" r="r" b="b"/>
              <a:pathLst>
                <a:path w="21600" h="21600" extrusionOk="0">
                  <a:moveTo>
                    <a:pt x="14011" y="21600"/>
                  </a:moveTo>
                  <a:cubicBezTo>
                    <a:pt x="0" y="2400"/>
                    <a:pt x="0" y="2400"/>
                    <a:pt x="0" y="2400"/>
                  </a:cubicBezTo>
                  <a:cubicBezTo>
                    <a:pt x="2335" y="1600"/>
                    <a:pt x="4378" y="800"/>
                    <a:pt x="6422" y="0"/>
                  </a:cubicBezTo>
                  <a:cubicBezTo>
                    <a:pt x="21600" y="18800"/>
                    <a:pt x="21600" y="18800"/>
                    <a:pt x="21600" y="188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3" name="Line"/>
            <p:cNvSpPr/>
            <p:nvPr/>
          </p:nvSpPr>
          <p:spPr>
            <a:xfrm>
              <a:off x="491023" y="610181"/>
              <a:ext cx="34580" cy="51134"/>
            </a:xfrm>
            <a:custGeom>
              <a:avLst/>
              <a:gdLst/>
              <a:ahLst/>
              <a:cxnLst>
                <a:cxn ang="0">
                  <a:pos x="wd2" y="hd2"/>
                </a:cxn>
                <a:cxn ang="5400000">
                  <a:pos x="wd2" y="hd2"/>
                </a:cxn>
                <a:cxn ang="10800000">
                  <a:pos x="wd2" y="hd2"/>
                </a:cxn>
                <a:cxn ang="16200000">
                  <a:pos x="wd2" y="hd2"/>
                </a:cxn>
              </a:cxnLst>
              <a:rect l="0" t="0" r="r" b="b"/>
              <a:pathLst>
                <a:path w="21600" h="21600" extrusionOk="0">
                  <a:moveTo>
                    <a:pt x="14011" y="21600"/>
                  </a:moveTo>
                  <a:cubicBezTo>
                    <a:pt x="0" y="2400"/>
                    <a:pt x="0" y="2400"/>
                    <a:pt x="0" y="2400"/>
                  </a:cubicBezTo>
                  <a:cubicBezTo>
                    <a:pt x="2335" y="1600"/>
                    <a:pt x="4378" y="800"/>
                    <a:pt x="6422" y="0"/>
                  </a:cubicBezTo>
                  <a:cubicBezTo>
                    <a:pt x="21600" y="18800"/>
                    <a:pt x="21600" y="18800"/>
                    <a:pt x="21600" y="188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4" name="Shape"/>
            <p:cNvSpPr/>
            <p:nvPr/>
          </p:nvSpPr>
          <p:spPr>
            <a:xfrm>
              <a:off x="404575" y="634043"/>
              <a:ext cx="62244" cy="57951"/>
            </a:xfrm>
            <a:custGeom>
              <a:avLst/>
              <a:gdLst/>
              <a:ahLst/>
              <a:cxnLst>
                <a:cxn ang="0">
                  <a:pos x="wd2" y="hd2"/>
                </a:cxn>
                <a:cxn ang="5400000">
                  <a:pos x="wd2" y="hd2"/>
                </a:cxn>
                <a:cxn ang="10800000">
                  <a:pos x="wd2" y="hd2"/>
                </a:cxn>
                <a:cxn ang="16200000">
                  <a:pos x="wd2" y="hd2"/>
                </a:cxn>
              </a:cxnLst>
              <a:rect l="0" t="0" r="r" b="b"/>
              <a:pathLst>
                <a:path w="21600" h="21600" extrusionOk="0">
                  <a:moveTo>
                    <a:pt x="3257" y="21600"/>
                  </a:moveTo>
                  <a:cubicBezTo>
                    <a:pt x="0" y="3135"/>
                    <a:pt x="0" y="3135"/>
                    <a:pt x="0" y="3135"/>
                  </a:cubicBezTo>
                  <a:cubicBezTo>
                    <a:pt x="3600" y="2439"/>
                    <a:pt x="7200" y="1742"/>
                    <a:pt x="10800" y="697"/>
                  </a:cubicBezTo>
                  <a:cubicBezTo>
                    <a:pt x="12171" y="5400"/>
                    <a:pt x="12171" y="5400"/>
                    <a:pt x="12171" y="5400"/>
                  </a:cubicBezTo>
                  <a:cubicBezTo>
                    <a:pt x="14057" y="4877"/>
                    <a:pt x="15943" y="4355"/>
                    <a:pt x="17829" y="3658"/>
                  </a:cubicBezTo>
                  <a:cubicBezTo>
                    <a:pt x="18686" y="0"/>
                    <a:pt x="18686" y="0"/>
                    <a:pt x="18686" y="0"/>
                  </a:cubicBezTo>
                  <a:cubicBezTo>
                    <a:pt x="21600" y="6271"/>
                    <a:pt x="21600" y="6271"/>
                    <a:pt x="21600" y="6271"/>
                  </a:cubicBezTo>
                  <a:cubicBezTo>
                    <a:pt x="18000" y="18116"/>
                    <a:pt x="18000" y="18116"/>
                    <a:pt x="18000" y="18116"/>
                  </a:cubicBezTo>
                  <a:lnTo>
                    <a:pt x="3257" y="21600"/>
                  </a:ln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5" name="Line"/>
            <p:cNvSpPr/>
            <p:nvPr/>
          </p:nvSpPr>
          <p:spPr>
            <a:xfrm>
              <a:off x="262801" y="634043"/>
              <a:ext cx="27664" cy="54542"/>
            </a:xfrm>
            <a:custGeom>
              <a:avLst/>
              <a:gdLst/>
              <a:ahLst/>
              <a:cxnLst>
                <a:cxn ang="0">
                  <a:pos x="wd2" y="hd2"/>
                </a:cxn>
                <a:cxn ang="5400000">
                  <a:pos x="wd2" y="hd2"/>
                </a:cxn>
                <a:cxn ang="10800000">
                  <a:pos x="wd2" y="hd2"/>
                </a:cxn>
                <a:cxn ang="16200000">
                  <a:pos x="wd2" y="hd2"/>
                </a:cxn>
              </a:cxnLst>
              <a:rect l="0" t="0" r="r" b="b"/>
              <a:pathLst>
                <a:path w="21600" h="21600" extrusionOk="0">
                  <a:moveTo>
                    <a:pt x="0" y="20238"/>
                  </a:moveTo>
                  <a:cubicBezTo>
                    <a:pt x="11411" y="0"/>
                    <a:pt x="11411" y="0"/>
                    <a:pt x="11411" y="0"/>
                  </a:cubicBezTo>
                  <a:cubicBezTo>
                    <a:pt x="14672" y="584"/>
                    <a:pt x="18340" y="778"/>
                    <a:pt x="21600" y="1168"/>
                  </a:cubicBezTo>
                  <a:cubicBezTo>
                    <a:pt x="11819" y="21600"/>
                    <a:pt x="11819" y="21600"/>
                    <a:pt x="11819" y="216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6" name="Line"/>
            <p:cNvSpPr/>
            <p:nvPr/>
          </p:nvSpPr>
          <p:spPr>
            <a:xfrm>
              <a:off x="262801" y="634043"/>
              <a:ext cx="27664" cy="54542"/>
            </a:xfrm>
            <a:custGeom>
              <a:avLst/>
              <a:gdLst/>
              <a:ahLst/>
              <a:cxnLst>
                <a:cxn ang="0">
                  <a:pos x="wd2" y="hd2"/>
                </a:cxn>
                <a:cxn ang="5400000">
                  <a:pos x="wd2" y="hd2"/>
                </a:cxn>
                <a:cxn ang="10800000">
                  <a:pos x="wd2" y="hd2"/>
                </a:cxn>
                <a:cxn ang="16200000">
                  <a:pos x="wd2" y="hd2"/>
                </a:cxn>
              </a:cxnLst>
              <a:rect l="0" t="0" r="r" b="b"/>
              <a:pathLst>
                <a:path w="21600" h="21600" extrusionOk="0">
                  <a:moveTo>
                    <a:pt x="0" y="20238"/>
                  </a:moveTo>
                  <a:cubicBezTo>
                    <a:pt x="11411" y="0"/>
                    <a:pt x="11411" y="0"/>
                    <a:pt x="11411" y="0"/>
                  </a:cubicBezTo>
                  <a:cubicBezTo>
                    <a:pt x="14672" y="584"/>
                    <a:pt x="18340" y="778"/>
                    <a:pt x="21600" y="1168"/>
                  </a:cubicBezTo>
                  <a:cubicBezTo>
                    <a:pt x="11819" y="21600"/>
                    <a:pt x="11819" y="21600"/>
                    <a:pt x="11819" y="216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7" name="Line"/>
            <p:cNvSpPr/>
            <p:nvPr/>
          </p:nvSpPr>
          <p:spPr>
            <a:xfrm>
              <a:off x="193643" y="603363"/>
              <a:ext cx="34580" cy="61360"/>
            </a:xfrm>
            <a:custGeom>
              <a:avLst/>
              <a:gdLst/>
              <a:ahLst/>
              <a:cxnLst>
                <a:cxn ang="0">
                  <a:pos x="wd2" y="hd2"/>
                </a:cxn>
                <a:cxn ang="5400000">
                  <a:pos x="wd2" y="hd2"/>
                </a:cxn>
                <a:cxn ang="10800000">
                  <a:pos x="wd2" y="hd2"/>
                </a:cxn>
                <a:cxn ang="16200000">
                  <a:pos x="wd2" y="hd2"/>
                </a:cxn>
              </a:cxnLst>
              <a:rect l="0" t="0" r="r" b="b"/>
              <a:pathLst>
                <a:path w="21600" h="21600" extrusionOk="0">
                  <a:moveTo>
                    <a:pt x="7800" y="21600"/>
                  </a:moveTo>
                  <a:cubicBezTo>
                    <a:pt x="21600" y="5358"/>
                    <a:pt x="21600" y="5358"/>
                    <a:pt x="21600" y="5358"/>
                  </a:cubicBezTo>
                  <a:cubicBezTo>
                    <a:pt x="15300" y="3684"/>
                    <a:pt x="9300" y="2009"/>
                    <a:pt x="3600" y="0"/>
                  </a:cubicBezTo>
                  <a:cubicBezTo>
                    <a:pt x="0" y="3181"/>
                    <a:pt x="0" y="3181"/>
                    <a:pt x="0" y="3181"/>
                  </a:cubicBezTo>
                  <a:cubicBezTo>
                    <a:pt x="3600" y="4521"/>
                    <a:pt x="7800" y="5860"/>
                    <a:pt x="11700" y="6865"/>
                  </a:cubicBezTo>
                  <a:cubicBezTo>
                    <a:pt x="0" y="19423"/>
                    <a:pt x="0" y="19423"/>
                    <a:pt x="0" y="19423"/>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8" name="Line"/>
            <p:cNvSpPr/>
            <p:nvPr/>
          </p:nvSpPr>
          <p:spPr>
            <a:xfrm>
              <a:off x="193643" y="603363"/>
              <a:ext cx="34580" cy="61360"/>
            </a:xfrm>
            <a:custGeom>
              <a:avLst/>
              <a:gdLst/>
              <a:ahLst/>
              <a:cxnLst>
                <a:cxn ang="0">
                  <a:pos x="wd2" y="hd2"/>
                </a:cxn>
                <a:cxn ang="5400000">
                  <a:pos x="wd2" y="hd2"/>
                </a:cxn>
                <a:cxn ang="10800000">
                  <a:pos x="wd2" y="hd2"/>
                </a:cxn>
                <a:cxn ang="16200000">
                  <a:pos x="wd2" y="hd2"/>
                </a:cxn>
              </a:cxnLst>
              <a:rect l="0" t="0" r="r" b="b"/>
              <a:pathLst>
                <a:path w="21600" h="21600" extrusionOk="0">
                  <a:moveTo>
                    <a:pt x="7800" y="21600"/>
                  </a:moveTo>
                  <a:cubicBezTo>
                    <a:pt x="21600" y="5358"/>
                    <a:pt x="21600" y="5358"/>
                    <a:pt x="21600" y="5358"/>
                  </a:cubicBezTo>
                  <a:cubicBezTo>
                    <a:pt x="15300" y="3684"/>
                    <a:pt x="9300" y="2009"/>
                    <a:pt x="3600" y="0"/>
                  </a:cubicBezTo>
                  <a:cubicBezTo>
                    <a:pt x="0" y="3181"/>
                    <a:pt x="0" y="3181"/>
                    <a:pt x="0" y="3181"/>
                  </a:cubicBezTo>
                  <a:cubicBezTo>
                    <a:pt x="3600" y="4521"/>
                    <a:pt x="7800" y="5860"/>
                    <a:pt x="11700" y="6865"/>
                  </a:cubicBezTo>
                  <a:cubicBezTo>
                    <a:pt x="0" y="19423"/>
                    <a:pt x="0" y="19423"/>
                    <a:pt x="0" y="19423"/>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09" name="Line"/>
            <p:cNvSpPr/>
            <p:nvPr/>
          </p:nvSpPr>
          <p:spPr>
            <a:xfrm>
              <a:off x="121026" y="559049"/>
              <a:ext cx="44954" cy="61360"/>
            </a:xfrm>
            <a:custGeom>
              <a:avLst/>
              <a:gdLst/>
              <a:ahLst/>
              <a:cxnLst>
                <a:cxn ang="0">
                  <a:pos x="wd2" y="hd2"/>
                </a:cxn>
                <a:cxn ang="5400000">
                  <a:pos x="wd2" y="hd2"/>
                </a:cxn>
                <a:cxn ang="10800000">
                  <a:pos x="wd2" y="hd2"/>
                </a:cxn>
                <a:cxn ang="16200000">
                  <a:pos x="wd2" y="hd2"/>
                </a:cxn>
              </a:cxnLst>
              <a:rect l="0" t="0" r="r" b="b"/>
              <a:pathLst>
                <a:path w="21600" h="21600" extrusionOk="0">
                  <a:moveTo>
                    <a:pt x="5339" y="21600"/>
                  </a:moveTo>
                  <a:cubicBezTo>
                    <a:pt x="21600" y="7535"/>
                    <a:pt x="21600" y="7535"/>
                    <a:pt x="21600" y="7535"/>
                  </a:cubicBezTo>
                  <a:cubicBezTo>
                    <a:pt x="17474" y="5191"/>
                    <a:pt x="13348" y="2679"/>
                    <a:pt x="9465" y="0"/>
                  </a:cubicBezTo>
                  <a:cubicBezTo>
                    <a:pt x="5339" y="2679"/>
                    <a:pt x="5339" y="2679"/>
                    <a:pt x="5339" y="2679"/>
                  </a:cubicBezTo>
                  <a:cubicBezTo>
                    <a:pt x="8009" y="4521"/>
                    <a:pt x="10679" y="6195"/>
                    <a:pt x="13348" y="7870"/>
                  </a:cubicBezTo>
                  <a:cubicBezTo>
                    <a:pt x="0" y="18419"/>
                    <a:pt x="0" y="18419"/>
                    <a:pt x="0" y="18419"/>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0" name="Line"/>
            <p:cNvSpPr/>
            <p:nvPr/>
          </p:nvSpPr>
          <p:spPr>
            <a:xfrm>
              <a:off x="121026" y="559049"/>
              <a:ext cx="44954" cy="61360"/>
            </a:xfrm>
            <a:custGeom>
              <a:avLst/>
              <a:gdLst/>
              <a:ahLst/>
              <a:cxnLst>
                <a:cxn ang="0">
                  <a:pos x="wd2" y="hd2"/>
                </a:cxn>
                <a:cxn ang="5400000">
                  <a:pos x="wd2" y="hd2"/>
                </a:cxn>
                <a:cxn ang="10800000">
                  <a:pos x="wd2" y="hd2"/>
                </a:cxn>
                <a:cxn ang="16200000">
                  <a:pos x="wd2" y="hd2"/>
                </a:cxn>
              </a:cxnLst>
              <a:rect l="0" t="0" r="r" b="b"/>
              <a:pathLst>
                <a:path w="21600" h="21600" extrusionOk="0">
                  <a:moveTo>
                    <a:pt x="5339" y="21600"/>
                  </a:moveTo>
                  <a:cubicBezTo>
                    <a:pt x="21600" y="7535"/>
                    <a:pt x="21600" y="7535"/>
                    <a:pt x="21600" y="7535"/>
                  </a:cubicBezTo>
                  <a:cubicBezTo>
                    <a:pt x="17474" y="5191"/>
                    <a:pt x="13348" y="2679"/>
                    <a:pt x="9465" y="0"/>
                  </a:cubicBezTo>
                  <a:cubicBezTo>
                    <a:pt x="5339" y="2679"/>
                    <a:pt x="5339" y="2679"/>
                    <a:pt x="5339" y="2679"/>
                  </a:cubicBezTo>
                  <a:cubicBezTo>
                    <a:pt x="8009" y="4521"/>
                    <a:pt x="10679" y="6195"/>
                    <a:pt x="13348" y="7870"/>
                  </a:cubicBezTo>
                  <a:cubicBezTo>
                    <a:pt x="0" y="18419"/>
                    <a:pt x="0" y="18419"/>
                    <a:pt x="0" y="18419"/>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1" name="Line"/>
            <p:cNvSpPr/>
            <p:nvPr/>
          </p:nvSpPr>
          <p:spPr>
            <a:xfrm>
              <a:off x="48410" y="511325"/>
              <a:ext cx="62244" cy="54542"/>
            </a:xfrm>
            <a:custGeom>
              <a:avLst/>
              <a:gdLst/>
              <a:ahLst/>
              <a:cxnLst>
                <a:cxn ang="0">
                  <a:pos x="wd2" y="hd2"/>
                </a:cxn>
                <a:cxn ang="5400000">
                  <a:pos x="wd2" y="hd2"/>
                </a:cxn>
                <a:cxn ang="10800000">
                  <a:pos x="wd2" y="hd2"/>
                </a:cxn>
                <a:cxn ang="16200000">
                  <a:pos x="wd2" y="hd2"/>
                </a:cxn>
              </a:cxnLst>
              <a:rect l="0" t="0" r="r" b="b"/>
              <a:pathLst>
                <a:path w="21600" h="21600" extrusionOk="0">
                  <a:moveTo>
                    <a:pt x="0" y="5169"/>
                  </a:moveTo>
                  <a:cubicBezTo>
                    <a:pt x="18686" y="0"/>
                    <a:pt x="18686" y="0"/>
                    <a:pt x="18686" y="0"/>
                  </a:cubicBezTo>
                  <a:cubicBezTo>
                    <a:pt x="19543" y="1477"/>
                    <a:pt x="20571" y="2954"/>
                    <a:pt x="21600" y="4431"/>
                  </a:cubicBezTo>
                  <a:cubicBezTo>
                    <a:pt x="10457" y="21600"/>
                    <a:pt x="10457" y="21600"/>
                    <a:pt x="10457" y="21600"/>
                  </a:cubicBezTo>
                  <a:cubicBezTo>
                    <a:pt x="7543" y="17354"/>
                    <a:pt x="7543" y="17354"/>
                    <a:pt x="7543" y="17354"/>
                  </a:cubicBezTo>
                  <a:cubicBezTo>
                    <a:pt x="16286" y="5169"/>
                    <a:pt x="16286" y="5169"/>
                    <a:pt x="16286" y="5169"/>
                  </a:cubicBezTo>
                  <a:cubicBezTo>
                    <a:pt x="16286" y="5169"/>
                    <a:pt x="16286" y="5169"/>
                    <a:pt x="16286" y="5169"/>
                  </a:cubicBezTo>
                  <a:cubicBezTo>
                    <a:pt x="2400" y="9600"/>
                    <a:pt x="2400" y="9600"/>
                    <a:pt x="2400" y="96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2" name="Line"/>
            <p:cNvSpPr/>
            <p:nvPr/>
          </p:nvSpPr>
          <p:spPr>
            <a:xfrm>
              <a:off x="48410" y="511325"/>
              <a:ext cx="62244" cy="54542"/>
            </a:xfrm>
            <a:custGeom>
              <a:avLst/>
              <a:gdLst/>
              <a:ahLst/>
              <a:cxnLst>
                <a:cxn ang="0">
                  <a:pos x="wd2" y="hd2"/>
                </a:cxn>
                <a:cxn ang="5400000">
                  <a:pos x="wd2" y="hd2"/>
                </a:cxn>
                <a:cxn ang="10800000">
                  <a:pos x="wd2" y="hd2"/>
                </a:cxn>
                <a:cxn ang="16200000">
                  <a:pos x="wd2" y="hd2"/>
                </a:cxn>
              </a:cxnLst>
              <a:rect l="0" t="0" r="r" b="b"/>
              <a:pathLst>
                <a:path w="21600" h="21600" extrusionOk="0">
                  <a:moveTo>
                    <a:pt x="0" y="5169"/>
                  </a:moveTo>
                  <a:cubicBezTo>
                    <a:pt x="18686" y="0"/>
                    <a:pt x="18686" y="0"/>
                    <a:pt x="18686" y="0"/>
                  </a:cubicBezTo>
                  <a:cubicBezTo>
                    <a:pt x="19543" y="1477"/>
                    <a:pt x="20571" y="2954"/>
                    <a:pt x="21600" y="4431"/>
                  </a:cubicBezTo>
                  <a:cubicBezTo>
                    <a:pt x="10457" y="21600"/>
                    <a:pt x="10457" y="21600"/>
                    <a:pt x="10457" y="21600"/>
                  </a:cubicBezTo>
                  <a:cubicBezTo>
                    <a:pt x="7543" y="17354"/>
                    <a:pt x="7543" y="17354"/>
                    <a:pt x="7543" y="17354"/>
                  </a:cubicBezTo>
                  <a:cubicBezTo>
                    <a:pt x="16286" y="5169"/>
                    <a:pt x="16286" y="5169"/>
                    <a:pt x="16286" y="5169"/>
                  </a:cubicBezTo>
                  <a:cubicBezTo>
                    <a:pt x="16286" y="5169"/>
                    <a:pt x="16286" y="5169"/>
                    <a:pt x="16286" y="5169"/>
                  </a:cubicBezTo>
                  <a:cubicBezTo>
                    <a:pt x="2400" y="9600"/>
                    <a:pt x="2400" y="9600"/>
                    <a:pt x="2400" y="96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3" name="Shape"/>
            <p:cNvSpPr/>
            <p:nvPr/>
          </p:nvSpPr>
          <p:spPr>
            <a:xfrm>
              <a:off x="20747" y="439449"/>
              <a:ext cx="58785" cy="44767"/>
            </a:xfrm>
            <a:custGeom>
              <a:avLst/>
              <a:gdLst/>
              <a:ahLst/>
              <a:cxnLst>
                <a:cxn ang="0">
                  <a:pos x="wd2" y="hd2"/>
                </a:cxn>
                <a:cxn ang="5400000">
                  <a:pos x="wd2" y="hd2"/>
                </a:cxn>
                <a:cxn ang="10800000">
                  <a:pos x="wd2" y="hd2"/>
                </a:cxn>
                <a:cxn ang="16200000">
                  <a:pos x="wd2" y="hd2"/>
                </a:cxn>
              </a:cxnLst>
              <a:rect l="0" t="0" r="r" b="b"/>
              <a:pathLst>
                <a:path w="21600" h="18910" extrusionOk="0">
                  <a:moveTo>
                    <a:pt x="17573" y="13220"/>
                  </a:moveTo>
                  <a:cubicBezTo>
                    <a:pt x="17573" y="11974"/>
                    <a:pt x="17390" y="9690"/>
                    <a:pt x="16841" y="8236"/>
                  </a:cubicBezTo>
                  <a:cubicBezTo>
                    <a:pt x="16292" y="6574"/>
                    <a:pt x="15376" y="5120"/>
                    <a:pt x="13729" y="5744"/>
                  </a:cubicBezTo>
                  <a:cubicBezTo>
                    <a:pt x="12081" y="6367"/>
                    <a:pt x="12814" y="8859"/>
                    <a:pt x="12997" y="11559"/>
                  </a:cubicBezTo>
                  <a:cubicBezTo>
                    <a:pt x="13180" y="14259"/>
                    <a:pt x="12814" y="16959"/>
                    <a:pt x="9336" y="18413"/>
                  </a:cubicBezTo>
                  <a:cubicBezTo>
                    <a:pt x="5492" y="20282"/>
                    <a:pt x="2380" y="16544"/>
                    <a:pt x="1098" y="12805"/>
                  </a:cubicBezTo>
                  <a:cubicBezTo>
                    <a:pt x="183" y="10520"/>
                    <a:pt x="0" y="8236"/>
                    <a:pt x="0" y="5744"/>
                  </a:cubicBezTo>
                  <a:cubicBezTo>
                    <a:pt x="3844" y="5951"/>
                    <a:pt x="3844" y="5951"/>
                    <a:pt x="3844" y="5951"/>
                  </a:cubicBezTo>
                  <a:cubicBezTo>
                    <a:pt x="3844" y="7405"/>
                    <a:pt x="4210" y="9482"/>
                    <a:pt x="4576" y="10520"/>
                  </a:cubicBezTo>
                  <a:cubicBezTo>
                    <a:pt x="5308" y="13013"/>
                    <a:pt x="6407" y="13636"/>
                    <a:pt x="7688" y="13013"/>
                  </a:cubicBezTo>
                  <a:cubicBezTo>
                    <a:pt x="8237" y="12805"/>
                    <a:pt x="8786" y="11974"/>
                    <a:pt x="8420" y="9482"/>
                  </a:cubicBezTo>
                  <a:cubicBezTo>
                    <a:pt x="7688" y="3874"/>
                    <a:pt x="8969" y="1590"/>
                    <a:pt x="11532" y="551"/>
                  </a:cubicBezTo>
                  <a:cubicBezTo>
                    <a:pt x="15925" y="-1318"/>
                    <a:pt x="18854" y="1797"/>
                    <a:pt x="20502" y="6367"/>
                  </a:cubicBezTo>
                  <a:cubicBezTo>
                    <a:pt x="21234" y="8444"/>
                    <a:pt x="21417" y="10936"/>
                    <a:pt x="21600" y="13013"/>
                  </a:cubicBezTo>
                  <a:lnTo>
                    <a:pt x="17573" y="13220"/>
                  </a:ln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4" name="Line"/>
            <p:cNvSpPr/>
            <p:nvPr/>
          </p:nvSpPr>
          <p:spPr>
            <a:xfrm>
              <a:off x="0" y="368154"/>
              <a:ext cx="55327" cy="40907"/>
            </a:xfrm>
            <a:custGeom>
              <a:avLst/>
              <a:gdLst/>
              <a:ahLst/>
              <a:cxnLst>
                <a:cxn ang="0">
                  <a:pos x="wd2" y="hd2"/>
                </a:cxn>
                <a:cxn ang="5400000">
                  <a:pos x="wd2" y="hd2"/>
                </a:cxn>
                <a:cxn ang="10800000">
                  <a:pos x="wd2" y="hd2"/>
                </a:cxn>
                <a:cxn ang="16200000">
                  <a:pos x="wd2" y="hd2"/>
                </a:cxn>
              </a:cxnLst>
              <a:rect l="0" t="0" r="r" b="b"/>
              <a:pathLst>
                <a:path w="21600" h="21600" extrusionOk="0">
                  <a:moveTo>
                    <a:pt x="0" y="254"/>
                  </a:moveTo>
                  <a:cubicBezTo>
                    <a:pt x="5014" y="0"/>
                    <a:pt x="5014" y="0"/>
                    <a:pt x="5014" y="0"/>
                  </a:cubicBezTo>
                  <a:cubicBezTo>
                    <a:pt x="5207" y="2287"/>
                    <a:pt x="5400" y="4574"/>
                    <a:pt x="5593" y="6607"/>
                  </a:cubicBezTo>
                  <a:cubicBezTo>
                    <a:pt x="21021" y="4574"/>
                    <a:pt x="21021" y="4574"/>
                    <a:pt x="21021" y="4574"/>
                  </a:cubicBezTo>
                  <a:cubicBezTo>
                    <a:pt x="21021" y="6607"/>
                    <a:pt x="21407" y="8894"/>
                    <a:pt x="21600" y="10927"/>
                  </a:cubicBezTo>
                  <a:cubicBezTo>
                    <a:pt x="6171" y="13722"/>
                    <a:pt x="6171" y="13722"/>
                    <a:pt x="6171" y="13722"/>
                  </a:cubicBezTo>
                  <a:cubicBezTo>
                    <a:pt x="6364" y="16009"/>
                    <a:pt x="6750" y="18042"/>
                    <a:pt x="6943" y="20329"/>
                  </a:cubicBezTo>
                  <a:cubicBezTo>
                    <a:pt x="1929" y="21600"/>
                    <a:pt x="1929" y="21600"/>
                    <a:pt x="1929" y="216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5" name="Line"/>
            <p:cNvSpPr/>
            <p:nvPr/>
          </p:nvSpPr>
          <p:spPr>
            <a:xfrm>
              <a:off x="0" y="368154"/>
              <a:ext cx="55327" cy="40907"/>
            </a:xfrm>
            <a:custGeom>
              <a:avLst/>
              <a:gdLst/>
              <a:ahLst/>
              <a:cxnLst>
                <a:cxn ang="0">
                  <a:pos x="wd2" y="hd2"/>
                </a:cxn>
                <a:cxn ang="5400000">
                  <a:pos x="wd2" y="hd2"/>
                </a:cxn>
                <a:cxn ang="10800000">
                  <a:pos x="wd2" y="hd2"/>
                </a:cxn>
                <a:cxn ang="16200000">
                  <a:pos x="wd2" y="hd2"/>
                </a:cxn>
              </a:cxnLst>
              <a:rect l="0" t="0" r="r" b="b"/>
              <a:pathLst>
                <a:path w="21600" h="21600" extrusionOk="0">
                  <a:moveTo>
                    <a:pt x="0" y="254"/>
                  </a:moveTo>
                  <a:cubicBezTo>
                    <a:pt x="5014" y="0"/>
                    <a:pt x="5014" y="0"/>
                    <a:pt x="5014" y="0"/>
                  </a:cubicBezTo>
                  <a:cubicBezTo>
                    <a:pt x="5207" y="2287"/>
                    <a:pt x="5400" y="4574"/>
                    <a:pt x="5593" y="6607"/>
                  </a:cubicBezTo>
                  <a:cubicBezTo>
                    <a:pt x="21021" y="4574"/>
                    <a:pt x="21021" y="4574"/>
                    <a:pt x="21021" y="4574"/>
                  </a:cubicBezTo>
                  <a:cubicBezTo>
                    <a:pt x="21021" y="6607"/>
                    <a:pt x="21407" y="8894"/>
                    <a:pt x="21600" y="10927"/>
                  </a:cubicBezTo>
                  <a:cubicBezTo>
                    <a:pt x="6171" y="13722"/>
                    <a:pt x="6171" y="13722"/>
                    <a:pt x="6171" y="13722"/>
                  </a:cubicBezTo>
                  <a:cubicBezTo>
                    <a:pt x="6364" y="16009"/>
                    <a:pt x="6750" y="18042"/>
                    <a:pt x="6943" y="20329"/>
                  </a:cubicBezTo>
                  <a:cubicBezTo>
                    <a:pt x="1929" y="21600"/>
                    <a:pt x="1929" y="21600"/>
                    <a:pt x="1929" y="216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6" name="Shape"/>
            <p:cNvSpPr/>
            <p:nvPr/>
          </p:nvSpPr>
          <p:spPr>
            <a:xfrm>
              <a:off x="3457" y="286792"/>
              <a:ext cx="55328" cy="40457"/>
            </a:xfrm>
            <a:custGeom>
              <a:avLst/>
              <a:gdLst/>
              <a:ahLst/>
              <a:cxnLst>
                <a:cxn ang="0">
                  <a:pos x="wd2" y="hd2"/>
                </a:cxn>
                <a:cxn ang="5400000">
                  <a:pos x="wd2" y="hd2"/>
                </a:cxn>
                <a:cxn ang="10800000">
                  <a:pos x="wd2" y="hd2"/>
                </a:cxn>
                <a:cxn ang="16200000">
                  <a:pos x="wd2" y="hd2"/>
                </a:cxn>
              </a:cxnLst>
              <a:rect l="0" t="0" r="r" b="b"/>
              <a:pathLst>
                <a:path w="21600" h="21362" extrusionOk="0">
                  <a:moveTo>
                    <a:pt x="21600" y="507"/>
                  </a:moveTo>
                  <a:cubicBezTo>
                    <a:pt x="21037" y="2990"/>
                    <a:pt x="20849" y="5224"/>
                    <a:pt x="20473" y="7459"/>
                  </a:cubicBezTo>
                  <a:cubicBezTo>
                    <a:pt x="20473" y="7459"/>
                    <a:pt x="17468" y="8700"/>
                    <a:pt x="15965" y="9196"/>
                  </a:cubicBezTo>
                  <a:cubicBezTo>
                    <a:pt x="14275" y="10190"/>
                    <a:pt x="12584" y="11431"/>
                    <a:pt x="12397" y="13169"/>
                  </a:cubicBezTo>
                  <a:cubicBezTo>
                    <a:pt x="12397" y="13665"/>
                    <a:pt x="12397" y="14162"/>
                    <a:pt x="12209" y="14162"/>
                  </a:cubicBezTo>
                  <a:cubicBezTo>
                    <a:pt x="19910" y="15155"/>
                    <a:pt x="19910" y="15155"/>
                    <a:pt x="19910" y="15155"/>
                  </a:cubicBezTo>
                  <a:cubicBezTo>
                    <a:pt x="19722" y="17390"/>
                    <a:pt x="19534" y="19376"/>
                    <a:pt x="19534" y="21362"/>
                  </a:cubicBezTo>
                  <a:cubicBezTo>
                    <a:pt x="0" y="19872"/>
                    <a:pt x="0" y="19872"/>
                    <a:pt x="0" y="19872"/>
                  </a:cubicBezTo>
                  <a:cubicBezTo>
                    <a:pt x="188" y="16396"/>
                    <a:pt x="563" y="12672"/>
                    <a:pt x="751" y="8948"/>
                  </a:cubicBezTo>
                  <a:cubicBezTo>
                    <a:pt x="1315" y="3983"/>
                    <a:pt x="3193" y="-238"/>
                    <a:pt x="6762" y="10"/>
                  </a:cubicBezTo>
                  <a:cubicBezTo>
                    <a:pt x="9579" y="259"/>
                    <a:pt x="11457" y="2990"/>
                    <a:pt x="11457" y="6962"/>
                  </a:cubicBezTo>
                  <a:cubicBezTo>
                    <a:pt x="11645" y="6962"/>
                    <a:pt x="11645" y="6962"/>
                    <a:pt x="11645" y="6962"/>
                  </a:cubicBezTo>
                  <a:cubicBezTo>
                    <a:pt x="12397" y="5721"/>
                    <a:pt x="13148" y="5472"/>
                    <a:pt x="14275" y="4479"/>
                  </a:cubicBezTo>
                  <a:cubicBezTo>
                    <a:pt x="16153" y="2990"/>
                    <a:pt x="21600" y="507"/>
                    <a:pt x="21600" y="507"/>
                  </a:cubicBez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7" name="Line"/>
            <p:cNvSpPr/>
            <p:nvPr/>
          </p:nvSpPr>
          <p:spPr>
            <a:xfrm>
              <a:off x="20747" y="214756"/>
              <a:ext cx="62243" cy="51134"/>
            </a:xfrm>
            <a:custGeom>
              <a:avLst/>
              <a:gdLst/>
              <a:ahLst/>
              <a:cxnLst>
                <a:cxn ang="0">
                  <a:pos x="wd2" y="hd2"/>
                </a:cxn>
                <a:cxn ang="5400000">
                  <a:pos x="wd2" y="hd2"/>
                </a:cxn>
                <a:cxn ang="10800000">
                  <a:pos x="wd2" y="hd2"/>
                </a:cxn>
                <a:cxn ang="16200000">
                  <a:pos x="wd2" y="hd2"/>
                </a:cxn>
              </a:cxnLst>
              <a:rect l="0" t="0" r="r" b="b"/>
              <a:pathLst>
                <a:path w="21600" h="21600" extrusionOk="0">
                  <a:moveTo>
                    <a:pt x="1714" y="0"/>
                  </a:moveTo>
                  <a:cubicBezTo>
                    <a:pt x="21600" y="623"/>
                    <a:pt x="21600" y="623"/>
                    <a:pt x="21600" y="623"/>
                  </a:cubicBezTo>
                  <a:cubicBezTo>
                    <a:pt x="20914" y="2285"/>
                    <a:pt x="20229" y="4154"/>
                    <a:pt x="19543" y="6023"/>
                  </a:cubicBezTo>
                  <a:cubicBezTo>
                    <a:pt x="15429" y="5815"/>
                    <a:pt x="15429" y="5815"/>
                    <a:pt x="15429" y="5815"/>
                  </a:cubicBezTo>
                  <a:cubicBezTo>
                    <a:pt x="14571" y="8100"/>
                    <a:pt x="13886" y="10385"/>
                    <a:pt x="13200" y="12877"/>
                  </a:cubicBezTo>
                  <a:cubicBezTo>
                    <a:pt x="16457" y="15992"/>
                    <a:pt x="16457" y="15992"/>
                    <a:pt x="16457" y="15992"/>
                  </a:cubicBezTo>
                  <a:cubicBezTo>
                    <a:pt x="15943" y="17862"/>
                    <a:pt x="15429" y="19731"/>
                    <a:pt x="15086" y="21600"/>
                  </a:cubicBezTo>
                  <a:cubicBezTo>
                    <a:pt x="0" y="5400"/>
                    <a:pt x="0" y="5400"/>
                    <a:pt x="0" y="54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8" name="Line"/>
            <p:cNvSpPr/>
            <p:nvPr/>
          </p:nvSpPr>
          <p:spPr>
            <a:xfrm>
              <a:off x="20747" y="214756"/>
              <a:ext cx="62243" cy="51134"/>
            </a:xfrm>
            <a:custGeom>
              <a:avLst/>
              <a:gdLst/>
              <a:ahLst/>
              <a:cxnLst>
                <a:cxn ang="0">
                  <a:pos x="wd2" y="hd2"/>
                </a:cxn>
                <a:cxn ang="5400000">
                  <a:pos x="wd2" y="hd2"/>
                </a:cxn>
                <a:cxn ang="10800000">
                  <a:pos x="wd2" y="hd2"/>
                </a:cxn>
                <a:cxn ang="16200000">
                  <a:pos x="wd2" y="hd2"/>
                </a:cxn>
              </a:cxnLst>
              <a:rect l="0" t="0" r="r" b="b"/>
              <a:pathLst>
                <a:path w="21600" h="21600" extrusionOk="0">
                  <a:moveTo>
                    <a:pt x="1714" y="0"/>
                  </a:moveTo>
                  <a:cubicBezTo>
                    <a:pt x="21600" y="623"/>
                    <a:pt x="21600" y="623"/>
                    <a:pt x="21600" y="623"/>
                  </a:cubicBezTo>
                  <a:cubicBezTo>
                    <a:pt x="20914" y="2285"/>
                    <a:pt x="20229" y="4154"/>
                    <a:pt x="19543" y="6023"/>
                  </a:cubicBezTo>
                  <a:cubicBezTo>
                    <a:pt x="15429" y="5815"/>
                    <a:pt x="15429" y="5815"/>
                    <a:pt x="15429" y="5815"/>
                  </a:cubicBezTo>
                  <a:cubicBezTo>
                    <a:pt x="14571" y="8100"/>
                    <a:pt x="13886" y="10385"/>
                    <a:pt x="13200" y="12877"/>
                  </a:cubicBezTo>
                  <a:cubicBezTo>
                    <a:pt x="16457" y="15992"/>
                    <a:pt x="16457" y="15992"/>
                    <a:pt x="16457" y="15992"/>
                  </a:cubicBezTo>
                  <a:cubicBezTo>
                    <a:pt x="15943" y="17862"/>
                    <a:pt x="15429" y="19731"/>
                    <a:pt x="15086" y="21600"/>
                  </a:cubicBezTo>
                  <a:cubicBezTo>
                    <a:pt x="0" y="5400"/>
                    <a:pt x="0" y="5400"/>
                    <a:pt x="0" y="54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19" name="Line"/>
            <p:cNvSpPr/>
            <p:nvPr/>
          </p:nvSpPr>
          <p:spPr>
            <a:xfrm>
              <a:off x="100279" y="68176"/>
              <a:ext cx="69159" cy="68178"/>
            </a:xfrm>
            <a:custGeom>
              <a:avLst/>
              <a:gdLst/>
              <a:ahLst/>
              <a:cxnLst>
                <a:cxn ang="0">
                  <a:pos x="wd2" y="hd2"/>
                </a:cxn>
                <a:cxn ang="5400000">
                  <a:pos x="wd2" y="hd2"/>
                </a:cxn>
                <a:cxn ang="10800000">
                  <a:pos x="wd2" y="hd2"/>
                </a:cxn>
                <a:cxn ang="16200000">
                  <a:pos x="wd2" y="hd2"/>
                </a:cxn>
              </a:cxnLst>
              <a:rect l="0" t="0" r="r" b="b"/>
              <a:pathLst>
                <a:path w="21600" h="21600" extrusionOk="0">
                  <a:moveTo>
                    <a:pt x="3625" y="6900"/>
                  </a:moveTo>
                  <a:cubicBezTo>
                    <a:pt x="15558" y="10950"/>
                    <a:pt x="15558" y="10950"/>
                    <a:pt x="15558" y="10950"/>
                  </a:cubicBezTo>
                  <a:cubicBezTo>
                    <a:pt x="8610" y="2550"/>
                    <a:pt x="8610" y="2550"/>
                    <a:pt x="8610" y="2550"/>
                  </a:cubicBezTo>
                  <a:cubicBezTo>
                    <a:pt x="11933" y="0"/>
                    <a:pt x="11933" y="0"/>
                    <a:pt x="11933" y="0"/>
                  </a:cubicBezTo>
                  <a:cubicBezTo>
                    <a:pt x="21600" y="12900"/>
                    <a:pt x="21600" y="12900"/>
                    <a:pt x="21600" y="12900"/>
                  </a:cubicBezTo>
                  <a:cubicBezTo>
                    <a:pt x="20392" y="13800"/>
                    <a:pt x="19334" y="14700"/>
                    <a:pt x="18277" y="15600"/>
                  </a:cubicBezTo>
                  <a:cubicBezTo>
                    <a:pt x="6797" y="11850"/>
                    <a:pt x="6797" y="11850"/>
                    <a:pt x="6797" y="11850"/>
                  </a:cubicBezTo>
                  <a:cubicBezTo>
                    <a:pt x="14048" y="19350"/>
                    <a:pt x="14048" y="19350"/>
                    <a:pt x="14048" y="19350"/>
                  </a:cubicBezTo>
                  <a:cubicBezTo>
                    <a:pt x="13292" y="20100"/>
                    <a:pt x="12386" y="20850"/>
                    <a:pt x="11631" y="21600"/>
                  </a:cubicBezTo>
                  <a:cubicBezTo>
                    <a:pt x="0" y="10500"/>
                    <a:pt x="0" y="10500"/>
                    <a:pt x="0" y="10500"/>
                  </a:cubicBezTo>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0" name="Line"/>
            <p:cNvSpPr/>
            <p:nvPr/>
          </p:nvSpPr>
          <p:spPr>
            <a:xfrm>
              <a:off x="100279" y="68176"/>
              <a:ext cx="69159" cy="68178"/>
            </a:xfrm>
            <a:custGeom>
              <a:avLst/>
              <a:gdLst/>
              <a:ahLst/>
              <a:cxnLst>
                <a:cxn ang="0">
                  <a:pos x="wd2" y="hd2"/>
                </a:cxn>
                <a:cxn ang="5400000">
                  <a:pos x="wd2" y="hd2"/>
                </a:cxn>
                <a:cxn ang="10800000">
                  <a:pos x="wd2" y="hd2"/>
                </a:cxn>
                <a:cxn ang="16200000">
                  <a:pos x="wd2" y="hd2"/>
                </a:cxn>
              </a:cxnLst>
              <a:rect l="0" t="0" r="r" b="b"/>
              <a:pathLst>
                <a:path w="21600" h="21600" extrusionOk="0">
                  <a:moveTo>
                    <a:pt x="3625" y="6900"/>
                  </a:moveTo>
                  <a:cubicBezTo>
                    <a:pt x="15558" y="10950"/>
                    <a:pt x="15558" y="10950"/>
                    <a:pt x="15558" y="10950"/>
                  </a:cubicBezTo>
                  <a:cubicBezTo>
                    <a:pt x="8610" y="2550"/>
                    <a:pt x="8610" y="2550"/>
                    <a:pt x="8610" y="2550"/>
                  </a:cubicBezTo>
                  <a:cubicBezTo>
                    <a:pt x="11933" y="0"/>
                    <a:pt x="11933" y="0"/>
                    <a:pt x="11933" y="0"/>
                  </a:cubicBezTo>
                  <a:cubicBezTo>
                    <a:pt x="21600" y="12900"/>
                    <a:pt x="21600" y="12900"/>
                    <a:pt x="21600" y="12900"/>
                  </a:cubicBezTo>
                  <a:cubicBezTo>
                    <a:pt x="20392" y="13800"/>
                    <a:pt x="19334" y="14700"/>
                    <a:pt x="18277" y="15600"/>
                  </a:cubicBezTo>
                  <a:cubicBezTo>
                    <a:pt x="6797" y="11850"/>
                    <a:pt x="6797" y="11850"/>
                    <a:pt x="6797" y="11850"/>
                  </a:cubicBezTo>
                  <a:cubicBezTo>
                    <a:pt x="14048" y="19350"/>
                    <a:pt x="14048" y="19350"/>
                    <a:pt x="14048" y="19350"/>
                  </a:cubicBezTo>
                  <a:cubicBezTo>
                    <a:pt x="13292" y="20100"/>
                    <a:pt x="12386" y="20850"/>
                    <a:pt x="11631" y="21600"/>
                  </a:cubicBezTo>
                  <a:cubicBezTo>
                    <a:pt x="0" y="10500"/>
                    <a:pt x="0" y="10500"/>
                    <a:pt x="0" y="10500"/>
                  </a:cubicBezTo>
                </a:path>
              </a:pathLst>
            </a:custGeom>
            <a:no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1" name="Shape"/>
            <p:cNvSpPr/>
            <p:nvPr/>
          </p:nvSpPr>
          <p:spPr>
            <a:xfrm>
              <a:off x="176515" y="34835"/>
              <a:ext cx="55167" cy="53048"/>
            </a:xfrm>
            <a:custGeom>
              <a:avLst/>
              <a:gdLst/>
              <a:ahLst/>
              <a:cxnLst>
                <a:cxn ang="0">
                  <a:pos x="wd2" y="hd2"/>
                </a:cxn>
                <a:cxn ang="5400000">
                  <a:pos x="wd2" y="hd2"/>
                </a:cxn>
                <a:cxn ang="10800000">
                  <a:pos x="wd2" y="hd2"/>
                </a:cxn>
                <a:cxn ang="16200000">
                  <a:pos x="wd2" y="hd2"/>
                </a:cxn>
              </a:cxnLst>
              <a:rect l="0" t="0" r="r" b="b"/>
              <a:pathLst>
                <a:path w="19144" h="18674" extrusionOk="0">
                  <a:moveTo>
                    <a:pt x="5325" y="1195"/>
                  </a:moveTo>
                  <a:cubicBezTo>
                    <a:pt x="10556" y="-1463"/>
                    <a:pt x="15619" y="531"/>
                    <a:pt x="17981" y="5017"/>
                  </a:cubicBezTo>
                  <a:cubicBezTo>
                    <a:pt x="20344" y="9503"/>
                    <a:pt x="19163" y="14654"/>
                    <a:pt x="13931" y="17479"/>
                  </a:cubicBezTo>
                  <a:cubicBezTo>
                    <a:pt x="8531" y="20137"/>
                    <a:pt x="3638" y="18143"/>
                    <a:pt x="1275" y="13657"/>
                  </a:cubicBezTo>
                  <a:cubicBezTo>
                    <a:pt x="-1256" y="9171"/>
                    <a:pt x="-75" y="4020"/>
                    <a:pt x="5325" y="1195"/>
                  </a:cubicBezTo>
                  <a:close/>
                  <a:moveTo>
                    <a:pt x="12244" y="14322"/>
                  </a:moveTo>
                  <a:cubicBezTo>
                    <a:pt x="14606" y="12992"/>
                    <a:pt x="15619" y="10500"/>
                    <a:pt x="13763" y="7177"/>
                  </a:cubicBezTo>
                  <a:cubicBezTo>
                    <a:pt x="12075" y="3854"/>
                    <a:pt x="9206" y="3189"/>
                    <a:pt x="7013" y="4352"/>
                  </a:cubicBezTo>
                  <a:cubicBezTo>
                    <a:pt x="4650" y="5682"/>
                    <a:pt x="3638" y="8174"/>
                    <a:pt x="5325" y="11497"/>
                  </a:cubicBezTo>
                  <a:cubicBezTo>
                    <a:pt x="7181" y="14820"/>
                    <a:pt x="9881" y="15485"/>
                    <a:pt x="12244" y="14322"/>
                  </a:cubicBez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2" name="Shape"/>
            <p:cNvSpPr/>
            <p:nvPr/>
          </p:nvSpPr>
          <p:spPr>
            <a:xfrm>
              <a:off x="254880" y="7105"/>
              <a:ext cx="43231" cy="54064"/>
            </a:xfrm>
            <a:custGeom>
              <a:avLst/>
              <a:gdLst/>
              <a:ahLst/>
              <a:cxnLst>
                <a:cxn ang="0">
                  <a:pos x="wd2" y="hd2"/>
                </a:cxn>
                <a:cxn ang="5400000">
                  <a:pos x="wd2" y="hd2"/>
                </a:cxn>
                <a:cxn ang="10800000">
                  <a:pos x="wd2" y="hd2"/>
                </a:cxn>
                <a:cxn ang="16200000">
                  <a:pos x="wd2" y="hd2"/>
                </a:cxn>
              </a:cxnLst>
              <a:rect l="0" t="0" r="r" b="b"/>
              <a:pathLst>
                <a:path w="19288" h="21411" extrusionOk="0">
                  <a:moveTo>
                    <a:pt x="4472" y="17354"/>
                  </a:moveTo>
                  <a:cubicBezTo>
                    <a:pt x="6031" y="17354"/>
                    <a:pt x="8480" y="17354"/>
                    <a:pt x="10039" y="17166"/>
                  </a:cubicBezTo>
                  <a:cubicBezTo>
                    <a:pt x="11820" y="16790"/>
                    <a:pt x="13602" y="16039"/>
                    <a:pt x="13157" y="14161"/>
                  </a:cubicBezTo>
                  <a:cubicBezTo>
                    <a:pt x="12711" y="12470"/>
                    <a:pt x="9816" y="12846"/>
                    <a:pt x="7144" y="12846"/>
                  </a:cubicBezTo>
                  <a:cubicBezTo>
                    <a:pt x="4249" y="12658"/>
                    <a:pt x="1354" y="12095"/>
                    <a:pt x="241" y="8338"/>
                  </a:cubicBezTo>
                  <a:cubicBezTo>
                    <a:pt x="-1095" y="4206"/>
                    <a:pt x="3359" y="1389"/>
                    <a:pt x="7590" y="449"/>
                  </a:cubicBezTo>
                  <a:cubicBezTo>
                    <a:pt x="10039" y="-114"/>
                    <a:pt x="12489" y="-114"/>
                    <a:pt x="15161" y="262"/>
                  </a:cubicBezTo>
                  <a:cubicBezTo>
                    <a:pt x="14493" y="4018"/>
                    <a:pt x="14493" y="4018"/>
                    <a:pt x="14493" y="4018"/>
                  </a:cubicBezTo>
                  <a:cubicBezTo>
                    <a:pt x="12711" y="4018"/>
                    <a:pt x="10707" y="4018"/>
                    <a:pt x="9371" y="4206"/>
                  </a:cubicBezTo>
                  <a:cubicBezTo>
                    <a:pt x="6699" y="4769"/>
                    <a:pt x="5808" y="5896"/>
                    <a:pt x="6253" y="7211"/>
                  </a:cubicBezTo>
                  <a:cubicBezTo>
                    <a:pt x="6476" y="7963"/>
                    <a:pt x="7367" y="8338"/>
                    <a:pt x="10039" y="8338"/>
                  </a:cubicBezTo>
                  <a:cubicBezTo>
                    <a:pt x="16051" y="8150"/>
                    <a:pt x="18278" y="9841"/>
                    <a:pt x="18946" y="12470"/>
                  </a:cubicBezTo>
                  <a:cubicBezTo>
                    <a:pt x="20505" y="17166"/>
                    <a:pt x="16497" y="19983"/>
                    <a:pt x="11598" y="20923"/>
                  </a:cubicBezTo>
                  <a:cubicBezTo>
                    <a:pt x="9148" y="21486"/>
                    <a:pt x="6476" y="21486"/>
                    <a:pt x="4249" y="21298"/>
                  </a:cubicBezTo>
                  <a:lnTo>
                    <a:pt x="4472" y="17354"/>
                  </a:ln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3" name="Shape"/>
            <p:cNvSpPr/>
            <p:nvPr/>
          </p:nvSpPr>
          <p:spPr>
            <a:xfrm>
              <a:off x="3457" y="-1"/>
              <a:ext cx="705415" cy="695404"/>
            </a:xfrm>
            <a:custGeom>
              <a:avLst/>
              <a:gdLst/>
              <a:ahLst/>
              <a:cxnLst>
                <a:cxn ang="0">
                  <a:pos x="wd2" y="hd2"/>
                </a:cxn>
                <a:cxn ang="5400000">
                  <a:pos x="wd2" y="hd2"/>
                </a:cxn>
                <a:cxn ang="10800000">
                  <a:pos x="wd2" y="hd2"/>
                </a:cxn>
                <a:cxn ang="16200000">
                  <a:pos x="wd2" y="hd2"/>
                </a:cxn>
              </a:cxnLst>
              <a:rect l="0" t="0" r="r" b="b"/>
              <a:pathLst>
                <a:path w="21600" h="21600" extrusionOk="0">
                  <a:moveTo>
                    <a:pt x="14474" y="20961"/>
                  </a:moveTo>
                  <a:cubicBezTo>
                    <a:pt x="13775" y="21213"/>
                    <a:pt x="13031" y="21392"/>
                    <a:pt x="12273" y="21496"/>
                  </a:cubicBezTo>
                  <a:cubicBezTo>
                    <a:pt x="11826" y="14985"/>
                    <a:pt x="11826" y="14985"/>
                    <a:pt x="11826" y="14985"/>
                  </a:cubicBezTo>
                  <a:lnTo>
                    <a:pt x="14474" y="20961"/>
                  </a:lnTo>
                  <a:close/>
                  <a:moveTo>
                    <a:pt x="0" y="10971"/>
                  </a:moveTo>
                  <a:cubicBezTo>
                    <a:pt x="0" y="11744"/>
                    <a:pt x="104" y="12487"/>
                    <a:pt x="268" y="13216"/>
                  </a:cubicBezTo>
                  <a:cubicBezTo>
                    <a:pt x="6501" y="11313"/>
                    <a:pt x="6501" y="11313"/>
                    <a:pt x="6501" y="11313"/>
                  </a:cubicBezTo>
                  <a:lnTo>
                    <a:pt x="0" y="10971"/>
                  </a:lnTo>
                  <a:close/>
                  <a:moveTo>
                    <a:pt x="8792" y="6972"/>
                  </a:moveTo>
                  <a:cubicBezTo>
                    <a:pt x="4805" y="1814"/>
                    <a:pt x="4805" y="1814"/>
                    <a:pt x="4805" y="1814"/>
                  </a:cubicBezTo>
                  <a:cubicBezTo>
                    <a:pt x="5430" y="1397"/>
                    <a:pt x="6099" y="1041"/>
                    <a:pt x="6798" y="758"/>
                  </a:cubicBezTo>
                  <a:lnTo>
                    <a:pt x="8792" y="6972"/>
                  </a:lnTo>
                  <a:close/>
                  <a:moveTo>
                    <a:pt x="6754" y="9261"/>
                  </a:moveTo>
                  <a:cubicBezTo>
                    <a:pt x="342" y="8042"/>
                    <a:pt x="342" y="8042"/>
                    <a:pt x="342" y="8042"/>
                  </a:cubicBezTo>
                  <a:cubicBezTo>
                    <a:pt x="536" y="7299"/>
                    <a:pt x="803" y="6600"/>
                    <a:pt x="1145" y="5931"/>
                  </a:cubicBezTo>
                  <a:lnTo>
                    <a:pt x="6754" y="9261"/>
                  </a:lnTo>
                  <a:close/>
                  <a:moveTo>
                    <a:pt x="9759" y="6600"/>
                  </a:moveTo>
                  <a:cubicBezTo>
                    <a:pt x="7126" y="639"/>
                    <a:pt x="7126" y="639"/>
                    <a:pt x="7126" y="639"/>
                  </a:cubicBezTo>
                  <a:cubicBezTo>
                    <a:pt x="7825" y="387"/>
                    <a:pt x="8569" y="193"/>
                    <a:pt x="9327" y="89"/>
                  </a:cubicBezTo>
                  <a:lnTo>
                    <a:pt x="9759" y="6600"/>
                  </a:lnTo>
                  <a:close/>
                  <a:moveTo>
                    <a:pt x="6501" y="10272"/>
                  </a:moveTo>
                  <a:cubicBezTo>
                    <a:pt x="0" y="10629"/>
                    <a:pt x="0" y="10629"/>
                    <a:pt x="0" y="10629"/>
                  </a:cubicBezTo>
                  <a:cubicBezTo>
                    <a:pt x="0" y="9856"/>
                    <a:pt x="104" y="9098"/>
                    <a:pt x="268" y="8384"/>
                  </a:cubicBezTo>
                  <a:lnTo>
                    <a:pt x="6501" y="10272"/>
                  </a:lnTo>
                  <a:close/>
                  <a:moveTo>
                    <a:pt x="7245" y="8340"/>
                  </a:moveTo>
                  <a:cubicBezTo>
                    <a:pt x="1309" y="5619"/>
                    <a:pt x="1309" y="5619"/>
                    <a:pt x="1309" y="5619"/>
                  </a:cubicBezTo>
                  <a:cubicBezTo>
                    <a:pt x="1666" y="4950"/>
                    <a:pt x="2112" y="4341"/>
                    <a:pt x="2588" y="3761"/>
                  </a:cubicBezTo>
                  <a:lnTo>
                    <a:pt x="7245" y="8340"/>
                  </a:lnTo>
                  <a:close/>
                  <a:moveTo>
                    <a:pt x="14355" y="8340"/>
                  </a:moveTo>
                  <a:cubicBezTo>
                    <a:pt x="18997" y="3761"/>
                    <a:pt x="18997" y="3761"/>
                    <a:pt x="18997" y="3761"/>
                  </a:cubicBezTo>
                  <a:cubicBezTo>
                    <a:pt x="19488" y="4341"/>
                    <a:pt x="19919" y="4950"/>
                    <a:pt x="20291" y="5619"/>
                  </a:cubicBezTo>
                  <a:lnTo>
                    <a:pt x="14355" y="8340"/>
                  </a:lnTo>
                  <a:close/>
                  <a:moveTo>
                    <a:pt x="14846" y="9261"/>
                  </a:moveTo>
                  <a:cubicBezTo>
                    <a:pt x="20455" y="5931"/>
                    <a:pt x="20455" y="5931"/>
                    <a:pt x="20455" y="5931"/>
                  </a:cubicBezTo>
                  <a:cubicBezTo>
                    <a:pt x="20782" y="6600"/>
                    <a:pt x="21050" y="7299"/>
                    <a:pt x="21258" y="8042"/>
                  </a:cubicBezTo>
                  <a:lnTo>
                    <a:pt x="14846" y="9261"/>
                  </a:lnTo>
                  <a:close/>
                  <a:moveTo>
                    <a:pt x="13671" y="7567"/>
                  </a:moveTo>
                  <a:cubicBezTo>
                    <a:pt x="17078" y="2007"/>
                    <a:pt x="17078" y="2007"/>
                    <a:pt x="17078" y="2007"/>
                  </a:cubicBezTo>
                  <a:cubicBezTo>
                    <a:pt x="17688" y="2453"/>
                    <a:pt x="18268" y="2943"/>
                    <a:pt x="18774" y="3508"/>
                  </a:cubicBezTo>
                  <a:lnTo>
                    <a:pt x="13671" y="7567"/>
                  </a:lnTo>
                  <a:close/>
                  <a:moveTo>
                    <a:pt x="10800" y="6481"/>
                  </a:moveTo>
                  <a:cubicBezTo>
                    <a:pt x="9669" y="59"/>
                    <a:pt x="9669" y="59"/>
                    <a:pt x="9669" y="59"/>
                  </a:cubicBezTo>
                  <a:cubicBezTo>
                    <a:pt x="10041" y="15"/>
                    <a:pt x="10413" y="0"/>
                    <a:pt x="10800" y="0"/>
                  </a:cubicBezTo>
                  <a:cubicBezTo>
                    <a:pt x="11187" y="0"/>
                    <a:pt x="11559" y="15"/>
                    <a:pt x="11931" y="59"/>
                  </a:cubicBezTo>
                  <a:lnTo>
                    <a:pt x="10800" y="6481"/>
                  </a:lnTo>
                  <a:close/>
                  <a:moveTo>
                    <a:pt x="11826" y="6600"/>
                  </a:moveTo>
                  <a:cubicBezTo>
                    <a:pt x="12273" y="89"/>
                    <a:pt x="12273" y="89"/>
                    <a:pt x="12273" y="89"/>
                  </a:cubicBezTo>
                  <a:cubicBezTo>
                    <a:pt x="13031" y="193"/>
                    <a:pt x="13775" y="387"/>
                    <a:pt x="14474" y="639"/>
                  </a:cubicBezTo>
                  <a:lnTo>
                    <a:pt x="11826" y="6600"/>
                  </a:lnTo>
                  <a:close/>
                  <a:moveTo>
                    <a:pt x="12808" y="6972"/>
                  </a:moveTo>
                  <a:cubicBezTo>
                    <a:pt x="14787" y="758"/>
                    <a:pt x="14787" y="758"/>
                    <a:pt x="14787" y="758"/>
                  </a:cubicBezTo>
                  <a:cubicBezTo>
                    <a:pt x="15501" y="1041"/>
                    <a:pt x="16170" y="1397"/>
                    <a:pt x="16795" y="1814"/>
                  </a:cubicBezTo>
                  <a:lnTo>
                    <a:pt x="12808" y="6972"/>
                  </a:lnTo>
                  <a:close/>
                  <a:moveTo>
                    <a:pt x="7929" y="7567"/>
                  </a:moveTo>
                  <a:cubicBezTo>
                    <a:pt x="2826" y="3508"/>
                    <a:pt x="2826" y="3508"/>
                    <a:pt x="2826" y="3508"/>
                  </a:cubicBezTo>
                  <a:cubicBezTo>
                    <a:pt x="3332" y="2943"/>
                    <a:pt x="3898" y="2453"/>
                    <a:pt x="4522" y="2007"/>
                  </a:cubicBezTo>
                  <a:lnTo>
                    <a:pt x="7929" y="7567"/>
                  </a:lnTo>
                  <a:close/>
                  <a:moveTo>
                    <a:pt x="12808" y="14628"/>
                  </a:moveTo>
                  <a:cubicBezTo>
                    <a:pt x="16795" y="19786"/>
                    <a:pt x="16795" y="19786"/>
                    <a:pt x="16795" y="19786"/>
                  </a:cubicBezTo>
                  <a:cubicBezTo>
                    <a:pt x="16170" y="20203"/>
                    <a:pt x="15501" y="20545"/>
                    <a:pt x="14787" y="20827"/>
                  </a:cubicBezTo>
                  <a:lnTo>
                    <a:pt x="12808" y="14628"/>
                  </a:lnTo>
                  <a:close/>
                  <a:moveTo>
                    <a:pt x="13671" y="14033"/>
                  </a:moveTo>
                  <a:cubicBezTo>
                    <a:pt x="18774" y="18092"/>
                    <a:pt x="18774" y="18092"/>
                    <a:pt x="18774" y="18092"/>
                  </a:cubicBezTo>
                  <a:cubicBezTo>
                    <a:pt x="18268" y="18642"/>
                    <a:pt x="17688" y="19147"/>
                    <a:pt x="17078" y="19578"/>
                  </a:cubicBezTo>
                  <a:lnTo>
                    <a:pt x="13671" y="14033"/>
                  </a:lnTo>
                  <a:close/>
                  <a:moveTo>
                    <a:pt x="14846" y="12324"/>
                  </a:moveTo>
                  <a:cubicBezTo>
                    <a:pt x="21258" y="13543"/>
                    <a:pt x="21258" y="13543"/>
                    <a:pt x="21258" y="13543"/>
                  </a:cubicBezTo>
                  <a:cubicBezTo>
                    <a:pt x="21050" y="14286"/>
                    <a:pt x="20782" y="15000"/>
                    <a:pt x="20455" y="15654"/>
                  </a:cubicBezTo>
                  <a:lnTo>
                    <a:pt x="14846" y="12324"/>
                  </a:lnTo>
                  <a:close/>
                  <a:moveTo>
                    <a:pt x="6754" y="12324"/>
                  </a:moveTo>
                  <a:cubicBezTo>
                    <a:pt x="1145" y="15654"/>
                    <a:pt x="1145" y="15654"/>
                    <a:pt x="1145" y="15654"/>
                  </a:cubicBezTo>
                  <a:cubicBezTo>
                    <a:pt x="803" y="15000"/>
                    <a:pt x="536" y="14286"/>
                    <a:pt x="342" y="13543"/>
                  </a:cubicBezTo>
                  <a:lnTo>
                    <a:pt x="6754" y="12324"/>
                  </a:lnTo>
                  <a:close/>
                  <a:moveTo>
                    <a:pt x="21332" y="8384"/>
                  </a:moveTo>
                  <a:cubicBezTo>
                    <a:pt x="21496" y="9098"/>
                    <a:pt x="21585" y="9856"/>
                    <a:pt x="21600" y="10629"/>
                  </a:cubicBezTo>
                  <a:cubicBezTo>
                    <a:pt x="15084" y="10272"/>
                    <a:pt x="15084" y="10272"/>
                    <a:pt x="15084" y="10272"/>
                  </a:cubicBezTo>
                  <a:lnTo>
                    <a:pt x="21332" y="8384"/>
                  </a:lnTo>
                  <a:close/>
                  <a:moveTo>
                    <a:pt x="15084" y="11313"/>
                  </a:moveTo>
                  <a:cubicBezTo>
                    <a:pt x="21600" y="10971"/>
                    <a:pt x="21600" y="10971"/>
                    <a:pt x="21600" y="10971"/>
                  </a:cubicBezTo>
                  <a:cubicBezTo>
                    <a:pt x="21585" y="11744"/>
                    <a:pt x="21496" y="12487"/>
                    <a:pt x="21332" y="13216"/>
                  </a:cubicBezTo>
                  <a:lnTo>
                    <a:pt x="15084" y="11313"/>
                  </a:lnTo>
                  <a:close/>
                  <a:moveTo>
                    <a:pt x="14355" y="13245"/>
                  </a:moveTo>
                  <a:cubicBezTo>
                    <a:pt x="20291" y="15966"/>
                    <a:pt x="20291" y="15966"/>
                    <a:pt x="20291" y="15966"/>
                  </a:cubicBezTo>
                  <a:cubicBezTo>
                    <a:pt x="19919" y="16635"/>
                    <a:pt x="19488" y="17259"/>
                    <a:pt x="18997" y="17824"/>
                  </a:cubicBezTo>
                  <a:lnTo>
                    <a:pt x="14355" y="13245"/>
                  </a:lnTo>
                  <a:close/>
                  <a:moveTo>
                    <a:pt x="10800" y="15119"/>
                  </a:moveTo>
                  <a:cubicBezTo>
                    <a:pt x="11931" y="21541"/>
                    <a:pt x="11931" y="21541"/>
                    <a:pt x="11931" y="21541"/>
                  </a:cubicBezTo>
                  <a:cubicBezTo>
                    <a:pt x="11559" y="21570"/>
                    <a:pt x="11187" y="21600"/>
                    <a:pt x="10800" y="21600"/>
                  </a:cubicBezTo>
                  <a:cubicBezTo>
                    <a:pt x="10413" y="21600"/>
                    <a:pt x="10041" y="21570"/>
                    <a:pt x="9669" y="21541"/>
                  </a:cubicBezTo>
                  <a:lnTo>
                    <a:pt x="10800" y="15119"/>
                  </a:lnTo>
                  <a:close/>
                  <a:moveTo>
                    <a:pt x="7929" y="14033"/>
                  </a:moveTo>
                  <a:cubicBezTo>
                    <a:pt x="4522" y="19578"/>
                    <a:pt x="4522" y="19578"/>
                    <a:pt x="4522" y="19578"/>
                  </a:cubicBezTo>
                  <a:cubicBezTo>
                    <a:pt x="3898" y="19147"/>
                    <a:pt x="3332" y="18642"/>
                    <a:pt x="2826" y="18092"/>
                  </a:cubicBezTo>
                  <a:lnTo>
                    <a:pt x="7929" y="14033"/>
                  </a:lnTo>
                  <a:close/>
                  <a:moveTo>
                    <a:pt x="7245" y="13245"/>
                  </a:moveTo>
                  <a:cubicBezTo>
                    <a:pt x="2588" y="17824"/>
                    <a:pt x="2588" y="17824"/>
                    <a:pt x="2588" y="17824"/>
                  </a:cubicBezTo>
                  <a:cubicBezTo>
                    <a:pt x="2112" y="17259"/>
                    <a:pt x="1666" y="16635"/>
                    <a:pt x="1309" y="15966"/>
                  </a:cubicBezTo>
                  <a:lnTo>
                    <a:pt x="7245" y="13245"/>
                  </a:lnTo>
                  <a:close/>
                  <a:moveTo>
                    <a:pt x="8792" y="14628"/>
                  </a:moveTo>
                  <a:cubicBezTo>
                    <a:pt x="6798" y="20827"/>
                    <a:pt x="6798" y="20827"/>
                    <a:pt x="6798" y="20827"/>
                  </a:cubicBezTo>
                  <a:cubicBezTo>
                    <a:pt x="6099" y="20545"/>
                    <a:pt x="5430" y="20203"/>
                    <a:pt x="4805" y="19786"/>
                  </a:cubicBezTo>
                  <a:lnTo>
                    <a:pt x="8792" y="14628"/>
                  </a:lnTo>
                  <a:close/>
                  <a:moveTo>
                    <a:pt x="9759" y="14985"/>
                  </a:moveTo>
                  <a:cubicBezTo>
                    <a:pt x="9327" y="21496"/>
                    <a:pt x="9327" y="21496"/>
                    <a:pt x="9327" y="21496"/>
                  </a:cubicBezTo>
                  <a:cubicBezTo>
                    <a:pt x="8569" y="21392"/>
                    <a:pt x="7825" y="21213"/>
                    <a:pt x="7126" y="20961"/>
                  </a:cubicBezTo>
                  <a:lnTo>
                    <a:pt x="9759" y="14985"/>
                  </a:lnTo>
                  <a:close/>
                </a:path>
              </a:pathLst>
            </a:custGeom>
            <a:solidFill>
              <a:srgbClr val="1D1D1B"/>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4" name="Circle"/>
            <p:cNvSpPr/>
            <p:nvPr/>
          </p:nvSpPr>
          <p:spPr>
            <a:xfrm>
              <a:off x="340603" y="10226"/>
              <a:ext cx="27665" cy="27272"/>
            </a:xfrm>
            <a:prstGeom prst="ellipse">
              <a:avLst/>
            </a:pr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5" name="Shape"/>
            <p:cNvSpPr/>
            <p:nvPr/>
          </p:nvSpPr>
          <p:spPr>
            <a:xfrm>
              <a:off x="612050" y="149988"/>
              <a:ext cx="27664" cy="27272"/>
            </a:xfrm>
            <a:custGeom>
              <a:avLst/>
              <a:gdLst/>
              <a:ahLst/>
              <a:cxnLst>
                <a:cxn ang="0">
                  <a:pos x="wd2" y="hd2"/>
                </a:cxn>
                <a:cxn ang="5400000">
                  <a:pos x="wd2" y="hd2"/>
                </a:cxn>
                <a:cxn ang="10800000">
                  <a:pos x="wd2" y="hd2"/>
                </a:cxn>
                <a:cxn ang="16200000">
                  <a:pos x="wd2" y="hd2"/>
                </a:cxn>
              </a:cxnLst>
              <a:rect l="0" t="0" r="r" b="b"/>
              <a:pathLst>
                <a:path w="19012" h="19012" extrusionOk="0">
                  <a:moveTo>
                    <a:pt x="1635" y="14814"/>
                  </a:moveTo>
                  <a:cubicBezTo>
                    <a:pt x="4564" y="19208"/>
                    <a:pt x="10787" y="20306"/>
                    <a:pt x="14814" y="17377"/>
                  </a:cubicBezTo>
                  <a:cubicBezTo>
                    <a:pt x="19208" y="14448"/>
                    <a:pt x="20306" y="8591"/>
                    <a:pt x="17377" y="4198"/>
                  </a:cubicBezTo>
                  <a:cubicBezTo>
                    <a:pt x="14448" y="-196"/>
                    <a:pt x="8591" y="-1294"/>
                    <a:pt x="4198" y="1635"/>
                  </a:cubicBezTo>
                  <a:cubicBezTo>
                    <a:pt x="-196" y="4564"/>
                    <a:pt x="-1294" y="10421"/>
                    <a:pt x="1635" y="14814"/>
                  </a:cubicBez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6" name="Circle"/>
            <p:cNvSpPr/>
            <p:nvPr/>
          </p:nvSpPr>
          <p:spPr>
            <a:xfrm>
              <a:off x="340603" y="656200"/>
              <a:ext cx="27665" cy="27271"/>
            </a:xfrm>
            <a:prstGeom prst="ellipse">
              <a:avLst/>
            </a:pr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7" name="Shape"/>
            <p:cNvSpPr/>
            <p:nvPr/>
          </p:nvSpPr>
          <p:spPr>
            <a:xfrm>
              <a:off x="72669" y="149988"/>
              <a:ext cx="27664" cy="27272"/>
            </a:xfrm>
            <a:custGeom>
              <a:avLst/>
              <a:gdLst/>
              <a:ahLst/>
              <a:cxnLst>
                <a:cxn ang="0">
                  <a:pos x="wd2" y="hd2"/>
                </a:cxn>
                <a:cxn ang="5400000">
                  <a:pos x="wd2" y="hd2"/>
                </a:cxn>
                <a:cxn ang="10800000">
                  <a:pos x="wd2" y="hd2"/>
                </a:cxn>
                <a:cxn ang="16200000">
                  <a:pos x="wd2" y="hd2"/>
                </a:cxn>
              </a:cxnLst>
              <a:rect l="0" t="0" r="r" b="b"/>
              <a:pathLst>
                <a:path w="18971" h="19012" extrusionOk="0">
                  <a:moveTo>
                    <a:pt x="17364" y="14814"/>
                  </a:moveTo>
                  <a:cubicBezTo>
                    <a:pt x="20244" y="10421"/>
                    <a:pt x="19164" y="4564"/>
                    <a:pt x="14844" y="1635"/>
                  </a:cubicBezTo>
                  <a:cubicBezTo>
                    <a:pt x="10524" y="-1294"/>
                    <a:pt x="4764" y="-196"/>
                    <a:pt x="1884" y="4198"/>
                  </a:cubicBezTo>
                  <a:cubicBezTo>
                    <a:pt x="-1356" y="8591"/>
                    <a:pt x="-276" y="14448"/>
                    <a:pt x="4044" y="17377"/>
                  </a:cubicBezTo>
                  <a:cubicBezTo>
                    <a:pt x="8364" y="20306"/>
                    <a:pt x="14484" y="19208"/>
                    <a:pt x="17364" y="14814"/>
                  </a:cubicBezTo>
                  <a:close/>
                </a:path>
              </a:pathLst>
            </a:custGeom>
            <a:solidFill>
              <a:srgbClr val="FFFFFF"/>
            </a:solidFill>
            <a:ln w="3175" cap="flat">
              <a:solidFill>
                <a:srgbClr val="FFFFFF"/>
              </a:solidFill>
              <a:prstDash val="solid"/>
              <a:miter lim="8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8" name="Triangle"/>
            <p:cNvSpPr/>
            <p:nvPr/>
          </p:nvSpPr>
          <p:spPr>
            <a:xfrm>
              <a:off x="387286" y="480645"/>
              <a:ext cx="96822" cy="194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21600"/>
                  </a:lnTo>
                  <a:lnTo>
                    <a:pt x="21600" y="21221"/>
                  </a:lnTo>
                  <a:lnTo>
                    <a:pt x="0" y="0"/>
                  </a:lnTo>
                  <a:close/>
                </a:path>
              </a:pathLst>
            </a:custGeom>
            <a:solidFill>
              <a:srgbClr val="FFD400"/>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29" name="Triangle"/>
            <p:cNvSpPr/>
            <p:nvPr/>
          </p:nvSpPr>
          <p:spPr>
            <a:xfrm>
              <a:off x="10373" y="259071"/>
              <a:ext cx="207476" cy="374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60" y="0"/>
                  </a:lnTo>
                  <a:lnTo>
                    <a:pt x="0" y="5891"/>
                  </a:lnTo>
                  <a:lnTo>
                    <a:pt x="21600" y="21600"/>
                  </a:lnTo>
                  <a:close/>
                </a:path>
              </a:pathLst>
            </a:custGeom>
            <a:solidFill>
              <a:srgbClr val="FFD400"/>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0" name="Triangle"/>
            <p:cNvSpPr/>
            <p:nvPr/>
          </p:nvSpPr>
          <p:spPr>
            <a:xfrm>
              <a:off x="41494" y="180668"/>
              <a:ext cx="176355" cy="115901"/>
            </a:xfrm>
            <a:custGeom>
              <a:avLst/>
              <a:gdLst/>
              <a:ahLst/>
              <a:cxnLst>
                <a:cxn ang="0">
                  <a:pos x="wd2" y="hd2"/>
                </a:cxn>
                <a:cxn ang="5400000">
                  <a:pos x="wd2" y="hd2"/>
                </a:cxn>
                <a:cxn ang="10800000">
                  <a:pos x="wd2" y="hd2"/>
                </a:cxn>
                <a:cxn ang="16200000">
                  <a:pos x="wd2" y="hd2"/>
                </a:cxn>
              </a:cxnLst>
              <a:rect l="0" t="0" r="r" b="b"/>
              <a:pathLst>
                <a:path w="21600" h="21600" extrusionOk="0">
                  <a:moveTo>
                    <a:pt x="424" y="0"/>
                  </a:moveTo>
                  <a:lnTo>
                    <a:pt x="0" y="1906"/>
                  </a:lnTo>
                  <a:lnTo>
                    <a:pt x="21600" y="21600"/>
                  </a:lnTo>
                  <a:lnTo>
                    <a:pt x="424" y="0"/>
                  </a:lnTo>
                  <a:close/>
                </a:path>
              </a:pathLst>
            </a:custGeom>
            <a:solidFill>
              <a:srgbClr val="FFD400"/>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1" name="Line"/>
            <p:cNvSpPr/>
            <p:nvPr/>
          </p:nvSpPr>
          <p:spPr>
            <a:xfrm>
              <a:off x="300838" y="293159"/>
              <a:ext cx="103738" cy="115902"/>
            </a:xfrm>
            <a:custGeom>
              <a:avLst/>
              <a:gdLst/>
              <a:ahLst/>
              <a:cxnLst>
                <a:cxn ang="0">
                  <a:pos x="wd2" y="hd2"/>
                </a:cxn>
                <a:cxn ang="5400000">
                  <a:pos x="wd2" y="hd2"/>
                </a:cxn>
                <a:cxn ang="10800000">
                  <a:pos x="wd2" y="hd2"/>
                </a:cxn>
                <a:cxn ang="16200000">
                  <a:pos x="wd2" y="hd2"/>
                </a:cxn>
              </a:cxnLst>
              <a:rect l="0" t="0" r="r" b="b"/>
              <a:pathLst>
                <a:path w="21600" h="21600" extrusionOk="0">
                  <a:moveTo>
                    <a:pt x="21600" y="18767"/>
                  </a:moveTo>
                  <a:cubicBezTo>
                    <a:pt x="20687" y="19475"/>
                    <a:pt x="19572" y="19918"/>
                    <a:pt x="18254" y="19918"/>
                  </a:cubicBezTo>
                  <a:cubicBezTo>
                    <a:pt x="15617" y="19918"/>
                    <a:pt x="15617" y="19918"/>
                    <a:pt x="15617" y="19918"/>
                  </a:cubicBezTo>
                  <a:cubicBezTo>
                    <a:pt x="14096" y="19918"/>
                    <a:pt x="12777" y="20538"/>
                    <a:pt x="11966" y="21600"/>
                  </a:cubicBezTo>
                  <a:cubicBezTo>
                    <a:pt x="10952" y="21600"/>
                    <a:pt x="10952" y="21600"/>
                    <a:pt x="10952" y="21600"/>
                  </a:cubicBezTo>
                  <a:cubicBezTo>
                    <a:pt x="10141" y="20538"/>
                    <a:pt x="8823" y="19918"/>
                    <a:pt x="7301" y="19918"/>
                  </a:cubicBezTo>
                  <a:cubicBezTo>
                    <a:pt x="4563" y="19918"/>
                    <a:pt x="4563" y="19918"/>
                    <a:pt x="4563" y="19918"/>
                  </a:cubicBezTo>
                  <a:cubicBezTo>
                    <a:pt x="2130" y="19918"/>
                    <a:pt x="0" y="18148"/>
                    <a:pt x="0" y="15934"/>
                  </a:cubicBezTo>
                  <a:cubicBezTo>
                    <a:pt x="0" y="0"/>
                    <a:pt x="0" y="0"/>
                    <a:pt x="0" y="0"/>
                  </a:cubicBezTo>
                </a:path>
              </a:pathLst>
            </a:custGeom>
            <a:solidFill>
              <a:srgbClr val="E3032E"/>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2" name="Line"/>
            <p:cNvSpPr/>
            <p:nvPr/>
          </p:nvSpPr>
          <p:spPr>
            <a:xfrm>
              <a:off x="300838" y="293159"/>
              <a:ext cx="107196" cy="1022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18340"/>
                    <a:pt x="21600" y="18340"/>
                    <a:pt x="21600" y="18340"/>
                  </a:cubicBezTo>
                  <a:cubicBezTo>
                    <a:pt x="21600" y="19664"/>
                    <a:pt x="21120" y="20785"/>
                    <a:pt x="20448" y="21600"/>
                  </a:cubicBezTo>
                </a:path>
              </a:pathLst>
            </a:custGeom>
            <a:solidFill>
              <a:srgbClr val="FFFFFF"/>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3" name="Shape"/>
            <p:cNvSpPr/>
            <p:nvPr/>
          </p:nvSpPr>
          <p:spPr>
            <a:xfrm>
              <a:off x="293922" y="286342"/>
              <a:ext cx="121028" cy="129536"/>
            </a:xfrm>
            <a:custGeom>
              <a:avLst/>
              <a:gdLst/>
              <a:ahLst/>
              <a:cxnLst>
                <a:cxn ang="0">
                  <a:pos x="wd2" y="hd2"/>
                </a:cxn>
                <a:cxn ang="5400000">
                  <a:pos x="wd2" y="hd2"/>
                </a:cxn>
                <a:cxn ang="10800000">
                  <a:pos x="wd2" y="hd2"/>
                </a:cxn>
                <a:cxn ang="16200000">
                  <a:pos x="wd2" y="hd2"/>
                </a:cxn>
              </a:cxnLst>
              <a:rect l="0" t="0" r="r" b="b"/>
              <a:pathLst>
                <a:path w="21600" h="21600" extrusionOk="0">
                  <a:moveTo>
                    <a:pt x="21600" y="15417"/>
                  </a:moveTo>
                  <a:cubicBezTo>
                    <a:pt x="21600" y="17906"/>
                    <a:pt x="19423" y="19914"/>
                    <a:pt x="16635" y="19914"/>
                  </a:cubicBezTo>
                  <a:cubicBezTo>
                    <a:pt x="14371" y="19914"/>
                    <a:pt x="14371" y="19914"/>
                    <a:pt x="14371" y="19914"/>
                  </a:cubicBezTo>
                  <a:cubicBezTo>
                    <a:pt x="13152" y="19914"/>
                    <a:pt x="12106" y="20636"/>
                    <a:pt x="11671" y="21600"/>
                  </a:cubicBezTo>
                  <a:cubicBezTo>
                    <a:pt x="9929" y="21600"/>
                    <a:pt x="9929" y="21600"/>
                    <a:pt x="9929" y="21600"/>
                  </a:cubicBezTo>
                  <a:cubicBezTo>
                    <a:pt x="9494" y="20636"/>
                    <a:pt x="8448" y="19914"/>
                    <a:pt x="7229" y="19914"/>
                  </a:cubicBezTo>
                  <a:cubicBezTo>
                    <a:pt x="4877" y="19914"/>
                    <a:pt x="4877" y="19914"/>
                    <a:pt x="4877" y="19914"/>
                  </a:cubicBezTo>
                  <a:cubicBezTo>
                    <a:pt x="2177" y="19914"/>
                    <a:pt x="0" y="17906"/>
                    <a:pt x="0" y="15417"/>
                  </a:cubicBezTo>
                  <a:cubicBezTo>
                    <a:pt x="0" y="0"/>
                    <a:pt x="0" y="0"/>
                    <a:pt x="0" y="0"/>
                  </a:cubicBezTo>
                  <a:cubicBezTo>
                    <a:pt x="21600" y="0"/>
                    <a:pt x="21600" y="0"/>
                    <a:pt x="21600" y="0"/>
                  </a:cubicBezTo>
                  <a:lnTo>
                    <a:pt x="21600" y="15417"/>
                  </a:lnTo>
                  <a:close/>
                  <a:moveTo>
                    <a:pt x="19597" y="1847"/>
                  </a:moveTo>
                  <a:cubicBezTo>
                    <a:pt x="2003" y="1847"/>
                    <a:pt x="2003" y="1847"/>
                    <a:pt x="2003" y="1847"/>
                  </a:cubicBezTo>
                  <a:cubicBezTo>
                    <a:pt x="2003" y="15417"/>
                    <a:pt x="2003" y="15417"/>
                    <a:pt x="2003" y="15417"/>
                  </a:cubicBezTo>
                  <a:cubicBezTo>
                    <a:pt x="2003" y="16862"/>
                    <a:pt x="3310" y="18067"/>
                    <a:pt x="4877" y="18067"/>
                  </a:cubicBezTo>
                  <a:cubicBezTo>
                    <a:pt x="7229" y="18067"/>
                    <a:pt x="7229" y="18067"/>
                    <a:pt x="7229" y="18067"/>
                  </a:cubicBezTo>
                  <a:cubicBezTo>
                    <a:pt x="8623" y="18067"/>
                    <a:pt x="9842" y="18629"/>
                    <a:pt x="10800" y="19512"/>
                  </a:cubicBezTo>
                  <a:cubicBezTo>
                    <a:pt x="10800" y="19512"/>
                    <a:pt x="10800" y="19512"/>
                    <a:pt x="10800" y="19512"/>
                  </a:cubicBezTo>
                  <a:cubicBezTo>
                    <a:pt x="11758" y="18629"/>
                    <a:pt x="12977" y="18067"/>
                    <a:pt x="14371" y="18067"/>
                  </a:cubicBezTo>
                  <a:cubicBezTo>
                    <a:pt x="16635" y="18067"/>
                    <a:pt x="16635" y="18067"/>
                    <a:pt x="16635" y="18067"/>
                  </a:cubicBezTo>
                  <a:cubicBezTo>
                    <a:pt x="18290" y="18067"/>
                    <a:pt x="19597" y="16862"/>
                    <a:pt x="19597" y="15417"/>
                  </a:cubicBezTo>
                  <a:lnTo>
                    <a:pt x="19597" y="1847"/>
                  </a:lnTo>
                  <a:close/>
                </a:path>
              </a:pathLst>
            </a:custGeom>
            <a:solidFill>
              <a:srgbClr val="1D1D1B"/>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4" name="Shape"/>
            <p:cNvSpPr/>
            <p:nvPr/>
          </p:nvSpPr>
          <p:spPr>
            <a:xfrm>
              <a:off x="404575" y="634043"/>
              <a:ext cx="62244" cy="57951"/>
            </a:xfrm>
            <a:custGeom>
              <a:avLst/>
              <a:gdLst/>
              <a:ahLst/>
              <a:cxnLst>
                <a:cxn ang="0">
                  <a:pos x="wd2" y="hd2"/>
                </a:cxn>
                <a:cxn ang="5400000">
                  <a:pos x="wd2" y="hd2"/>
                </a:cxn>
                <a:cxn ang="10800000">
                  <a:pos x="wd2" y="hd2"/>
                </a:cxn>
                <a:cxn ang="16200000">
                  <a:pos x="wd2" y="hd2"/>
                </a:cxn>
              </a:cxnLst>
              <a:rect l="0" t="0" r="r" b="b"/>
              <a:pathLst>
                <a:path w="21600" h="21600" extrusionOk="0">
                  <a:moveTo>
                    <a:pt x="18686" y="0"/>
                  </a:moveTo>
                  <a:cubicBezTo>
                    <a:pt x="17829" y="3780"/>
                    <a:pt x="17829" y="3780"/>
                    <a:pt x="17829" y="3780"/>
                  </a:cubicBezTo>
                  <a:cubicBezTo>
                    <a:pt x="15943" y="4500"/>
                    <a:pt x="14057" y="5040"/>
                    <a:pt x="12171" y="5580"/>
                  </a:cubicBezTo>
                  <a:cubicBezTo>
                    <a:pt x="10800" y="720"/>
                    <a:pt x="10800" y="720"/>
                    <a:pt x="10800" y="720"/>
                  </a:cubicBezTo>
                  <a:cubicBezTo>
                    <a:pt x="7200" y="1800"/>
                    <a:pt x="3600" y="2520"/>
                    <a:pt x="0" y="3240"/>
                  </a:cubicBezTo>
                  <a:cubicBezTo>
                    <a:pt x="686" y="7380"/>
                    <a:pt x="686" y="7380"/>
                    <a:pt x="686" y="7380"/>
                  </a:cubicBezTo>
                  <a:cubicBezTo>
                    <a:pt x="2914" y="7020"/>
                    <a:pt x="5143" y="6480"/>
                    <a:pt x="7543" y="5940"/>
                  </a:cubicBezTo>
                  <a:cubicBezTo>
                    <a:pt x="8400" y="9180"/>
                    <a:pt x="8400" y="9180"/>
                    <a:pt x="8400" y="9180"/>
                  </a:cubicBezTo>
                  <a:cubicBezTo>
                    <a:pt x="6000" y="9720"/>
                    <a:pt x="3943" y="10080"/>
                    <a:pt x="1886" y="10440"/>
                  </a:cubicBezTo>
                  <a:cubicBezTo>
                    <a:pt x="2571" y="14220"/>
                    <a:pt x="2571" y="14220"/>
                    <a:pt x="2571" y="14220"/>
                  </a:cubicBezTo>
                  <a:cubicBezTo>
                    <a:pt x="4629" y="13860"/>
                    <a:pt x="6857" y="13320"/>
                    <a:pt x="9257" y="12780"/>
                  </a:cubicBezTo>
                  <a:cubicBezTo>
                    <a:pt x="9943" y="15840"/>
                    <a:pt x="9943" y="15840"/>
                    <a:pt x="9943" y="15840"/>
                  </a:cubicBezTo>
                  <a:cubicBezTo>
                    <a:pt x="7200" y="16560"/>
                    <a:pt x="4971" y="17100"/>
                    <a:pt x="2571" y="17460"/>
                  </a:cubicBezTo>
                  <a:cubicBezTo>
                    <a:pt x="3086" y="21600"/>
                    <a:pt x="3086" y="21600"/>
                    <a:pt x="3086" y="21600"/>
                  </a:cubicBezTo>
                  <a:cubicBezTo>
                    <a:pt x="8229" y="20520"/>
                    <a:pt x="13200" y="19440"/>
                    <a:pt x="18171" y="17820"/>
                  </a:cubicBezTo>
                  <a:cubicBezTo>
                    <a:pt x="21600" y="6480"/>
                    <a:pt x="21600" y="6480"/>
                    <a:pt x="21600" y="6480"/>
                  </a:cubicBezTo>
                  <a:lnTo>
                    <a:pt x="18686" y="0"/>
                  </a:lnTo>
                  <a:close/>
                  <a:moveTo>
                    <a:pt x="14914" y="15840"/>
                  </a:moveTo>
                  <a:cubicBezTo>
                    <a:pt x="14743" y="15840"/>
                    <a:pt x="14743" y="15840"/>
                    <a:pt x="14743" y="15840"/>
                  </a:cubicBezTo>
                  <a:cubicBezTo>
                    <a:pt x="13029" y="9180"/>
                    <a:pt x="13029" y="9180"/>
                    <a:pt x="13029" y="9180"/>
                  </a:cubicBezTo>
                  <a:cubicBezTo>
                    <a:pt x="14229" y="8820"/>
                    <a:pt x="15600" y="8460"/>
                    <a:pt x="16971" y="8100"/>
                  </a:cubicBezTo>
                  <a:lnTo>
                    <a:pt x="14914" y="15840"/>
                  </a:lnTo>
                  <a:close/>
                </a:path>
              </a:pathLst>
            </a:custGeom>
            <a:solidFill>
              <a:srgbClr val="FFFFFF"/>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5" name="Triangle"/>
            <p:cNvSpPr/>
            <p:nvPr/>
          </p:nvSpPr>
          <p:spPr>
            <a:xfrm>
              <a:off x="387286" y="480645"/>
              <a:ext cx="96822" cy="1943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21600"/>
                  </a:lnTo>
                  <a:lnTo>
                    <a:pt x="21600" y="21221"/>
                  </a:lnTo>
                  <a:lnTo>
                    <a:pt x="0" y="0"/>
                  </a:lnTo>
                  <a:close/>
                </a:path>
              </a:pathLst>
            </a:custGeom>
            <a:solidFill>
              <a:srgbClr val="FFD400"/>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sp>
          <p:nvSpPr>
            <p:cNvPr id="236" name="Shape"/>
            <p:cNvSpPr/>
            <p:nvPr/>
          </p:nvSpPr>
          <p:spPr>
            <a:xfrm>
              <a:off x="3457" y="6817"/>
              <a:ext cx="705415" cy="678359"/>
            </a:xfrm>
            <a:custGeom>
              <a:avLst/>
              <a:gdLst/>
              <a:ahLst/>
              <a:cxnLst>
                <a:cxn ang="0">
                  <a:pos x="wd2" y="hd2"/>
                </a:cxn>
                <a:cxn ang="5400000">
                  <a:pos x="wd2" y="hd2"/>
                </a:cxn>
                <a:cxn ang="10800000">
                  <a:pos x="wd2" y="hd2"/>
                </a:cxn>
                <a:cxn ang="16200000">
                  <a:pos x="wd2" y="hd2"/>
                </a:cxn>
              </a:cxnLst>
              <a:rect l="0" t="0" r="r" b="b"/>
              <a:pathLst>
                <a:path w="21600" h="21600" extrusionOk="0">
                  <a:moveTo>
                    <a:pt x="551" y="14375"/>
                  </a:moveTo>
                  <a:cubicBezTo>
                    <a:pt x="610" y="14557"/>
                    <a:pt x="670" y="14740"/>
                    <a:pt x="744" y="14907"/>
                  </a:cubicBezTo>
                  <a:cubicBezTo>
                    <a:pt x="685" y="14846"/>
                    <a:pt x="655" y="14770"/>
                    <a:pt x="625" y="14694"/>
                  </a:cubicBezTo>
                  <a:cubicBezTo>
                    <a:pt x="581" y="14588"/>
                    <a:pt x="566" y="14481"/>
                    <a:pt x="551" y="14375"/>
                  </a:cubicBezTo>
                  <a:close/>
                  <a:moveTo>
                    <a:pt x="1861" y="8245"/>
                  </a:moveTo>
                  <a:cubicBezTo>
                    <a:pt x="595" y="7104"/>
                    <a:pt x="595" y="7104"/>
                    <a:pt x="595" y="7104"/>
                  </a:cubicBezTo>
                  <a:cubicBezTo>
                    <a:pt x="655" y="6952"/>
                    <a:pt x="715" y="6799"/>
                    <a:pt x="774" y="6663"/>
                  </a:cubicBezTo>
                  <a:cubicBezTo>
                    <a:pt x="2426" y="6708"/>
                    <a:pt x="2426" y="6708"/>
                    <a:pt x="2426" y="6708"/>
                  </a:cubicBezTo>
                  <a:cubicBezTo>
                    <a:pt x="2367" y="6830"/>
                    <a:pt x="2307" y="6967"/>
                    <a:pt x="2248" y="7104"/>
                  </a:cubicBezTo>
                  <a:cubicBezTo>
                    <a:pt x="1891" y="7088"/>
                    <a:pt x="1891" y="7088"/>
                    <a:pt x="1891" y="7088"/>
                  </a:cubicBezTo>
                  <a:cubicBezTo>
                    <a:pt x="1816" y="7256"/>
                    <a:pt x="1757" y="7423"/>
                    <a:pt x="1697" y="7606"/>
                  </a:cubicBezTo>
                  <a:cubicBezTo>
                    <a:pt x="1980" y="7834"/>
                    <a:pt x="1980" y="7834"/>
                    <a:pt x="1980" y="7834"/>
                  </a:cubicBezTo>
                  <a:cubicBezTo>
                    <a:pt x="1935" y="7971"/>
                    <a:pt x="1891" y="8108"/>
                    <a:pt x="1861" y="8245"/>
                  </a:cubicBezTo>
                  <a:close/>
                  <a:moveTo>
                    <a:pt x="1578" y="7058"/>
                  </a:moveTo>
                  <a:cubicBezTo>
                    <a:pt x="953" y="6997"/>
                    <a:pt x="953" y="6997"/>
                    <a:pt x="953" y="6997"/>
                  </a:cubicBezTo>
                  <a:cubicBezTo>
                    <a:pt x="953" y="7012"/>
                    <a:pt x="953" y="7012"/>
                    <a:pt x="953" y="7012"/>
                  </a:cubicBezTo>
                  <a:cubicBezTo>
                    <a:pt x="1444" y="7393"/>
                    <a:pt x="1444" y="7393"/>
                    <a:pt x="1444" y="7393"/>
                  </a:cubicBezTo>
                  <a:cubicBezTo>
                    <a:pt x="1489" y="7286"/>
                    <a:pt x="1533" y="7165"/>
                    <a:pt x="1578" y="7058"/>
                  </a:cubicBezTo>
                  <a:close/>
                  <a:moveTo>
                    <a:pt x="1295" y="15105"/>
                  </a:moveTo>
                  <a:cubicBezTo>
                    <a:pt x="1578" y="14998"/>
                    <a:pt x="1608" y="14801"/>
                    <a:pt x="1593" y="14603"/>
                  </a:cubicBezTo>
                  <a:cubicBezTo>
                    <a:pt x="1578" y="14405"/>
                    <a:pt x="1518" y="14223"/>
                    <a:pt x="1652" y="14177"/>
                  </a:cubicBezTo>
                  <a:cubicBezTo>
                    <a:pt x="1786" y="14131"/>
                    <a:pt x="1861" y="14238"/>
                    <a:pt x="1905" y="14359"/>
                  </a:cubicBezTo>
                  <a:cubicBezTo>
                    <a:pt x="1950" y="14466"/>
                    <a:pt x="1965" y="14633"/>
                    <a:pt x="1965" y="14725"/>
                  </a:cubicBezTo>
                  <a:cubicBezTo>
                    <a:pt x="2292" y="14709"/>
                    <a:pt x="2292" y="14709"/>
                    <a:pt x="2292" y="14709"/>
                  </a:cubicBezTo>
                  <a:cubicBezTo>
                    <a:pt x="2278" y="14557"/>
                    <a:pt x="2263" y="14375"/>
                    <a:pt x="2203" y="14223"/>
                  </a:cubicBezTo>
                  <a:cubicBezTo>
                    <a:pt x="2069" y="13888"/>
                    <a:pt x="1831" y="13660"/>
                    <a:pt x="1474" y="13797"/>
                  </a:cubicBezTo>
                  <a:cubicBezTo>
                    <a:pt x="1265" y="13873"/>
                    <a:pt x="1161" y="14040"/>
                    <a:pt x="1221" y="14451"/>
                  </a:cubicBezTo>
                  <a:cubicBezTo>
                    <a:pt x="1250" y="14633"/>
                    <a:pt x="1206" y="14694"/>
                    <a:pt x="1161" y="14709"/>
                  </a:cubicBezTo>
                  <a:cubicBezTo>
                    <a:pt x="1057" y="14755"/>
                    <a:pt x="968" y="14709"/>
                    <a:pt x="908" y="14527"/>
                  </a:cubicBezTo>
                  <a:cubicBezTo>
                    <a:pt x="878" y="14451"/>
                    <a:pt x="849" y="14299"/>
                    <a:pt x="849" y="14192"/>
                  </a:cubicBezTo>
                  <a:cubicBezTo>
                    <a:pt x="536" y="14177"/>
                    <a:pt x="536" y="14177"/>
                    <a:pt x="536" y="14177"/>
                  </a:cubicBezTo>
                  <a:cubicBezTo>
                    <a:pt x="536" y="14253"/>
                    <a:pt x="551" y="14314"/>
                    <a:pt x="551" y="14375"/>
                  </a:cubicBezTo>
                  <a:cubicBezTo>
                    <a:pt x="610" y="14557"/>
                    <a:pt x="670" y="14740"/>
                    <a:pt x="744" y="14907"/>
                  </a:cubicBezTo>
                  <a:cubicBezTo>
                    <a:pt x="878" y="15090"/>
                    <a:pt x="1072" y="15196"/>
                    <a:pt x="1295" y="15105"/>
                  </a:cubicBezTo>
                  <a:close/>
                  <a:moveTo>
                    <a:pt x="20022" y="9918"/>
                  </a:moveTo>
                  <a:cubicBezTo>
                    <a:pt x="21600" y="10298"/>
                    <a:pt x="21600" y="10298"/>
                    <a:pt x="21600" y="10298"/>
                  </a:cubicBezTo>
                  <a:cubicBezTo>
                    <a:pt x="21585" y="10161"/>
                    <a:pt x="21570" y="10024"/>
                    <a:pt x="21570" y="9887"/>
                  </a:cubicBezTo>
                  <a:cubicBezTo>
                    <a:pt x="20394" y="9644"/>
                    <a:pt x="20394" y="9644"/>
                    <a:pt x="20394" y="9644"/>
                  </a:cubicBezTo>
                  <a:cubicBezTo>
                    <a:pt x="20394" y="9644"/>
                    <a:pt x="20394" y="9644"/>
                    <a:pt x="20394" y="9644"/>
                  </a:cubicBezTo>
                  <a:cubicBezTo>
                    <a:pt x="21481" y="9142"/>
                    <a:pt x="21481" y="9142"/>
                    <a:pt x="21481" y="9142"/>
                  </a:cubicBezTo>
                  <a:cubicBezTo>
                    <a:pt x="21466" y="9005"/>
                    <a:pt x="21436" y="8853"/>
                    <a:pt x="21406" y="8716"/>
                  </a:cubicBezTo>
                  <a:cubicBezTo>
                    <a:pt x="19977" y="9477"/>
                    <a:pt x="19977" y="9477"/>
                    <a:pt x="19977" y="9477"/>
                  </a:cubicBezTo>
                  <a:cubicBezTo>
                    <a:pt x="19992" y="9629"/>
                    <a:pt x="20007" y="9781"/>
                    <a:pt x="20022" y="9918"/>
                  </a:cubicBezTo>
                  <a:close/>
                  <a:moveTo>
                    <a:pt x="20662" y="14420"/>
                  </a:moveTo>
                  <a:cubicBezTo>
                    <a:pt x="19531" y="14010"/>
                    <a:pt x="19531" y="14010"/>
                    <a:pt x="19531" y="14010"/>
                  </a:cubicBezTo>
                  <a:cubicBezTo>
                    <a:pt x="19486" y="14116"/>
                    <a:pt x="19441" y="14238"/>
                    <a:pt x="19397" y="14359"/>
                  </a:cubicBezTo>
                  <a:cubicBezTo>
                    <a:pt x="20513" y="14816"/>
                    <a:pt x="20513" y="14816"/>
                    <a:pt x="20513" y="14816"/>
                  </a:cubicBezTo>
                  <a:cubicBezTo>
                    <a:pt x="20454" y="14937"/>
                    <a:pt x="20409" y="15059"/>
                    <a:pt x="20350" y="15181"/>
                  </a:cubicBezTo>
                  <a:cubicBezTo>
                    <a:pt x="20662" y="15333"/>
                    <a:pt x="20662" y="15333"/>
                    <a:pt x="20662" y="15333"/>
                  </a:cubicBezTo>
                  <a:cubicBezTo>
                    <a:pt x="20826" y="14937"/>
                    <a:pt x="20990" y="14542"/>
                    <a:pt x="21109" y="14146"/>
                  </a:cubicBezTo>
                  <a:cubicBezTo>
                    <a:pt x="20781" y="14040"/>
                    <a:pt x="20781" y="14040"/>
                    <a:pt x="20781" y="14040"/>
                  </a:cubicBezTo>
                  <a:cubicBezTo>
                    <a:pt x="20737" y="14162"/>
                    <a:pt x="20707" y="14283"/>
                    <a:pt x="20662" y="14420"/>
                  </a:cubicBezTo>
                  <a:close/>
                  <a:moveTo>
                    <a:pt x="21153" y="11530"/>
                  </a:moveTo>
                  <a:cubicBezTo>
                    <a:pt x="20841" y="11500"/>
                    <a:pt x="20737" y="11667"/>
                    <a:pt x="20662" y="11850"/>
                  </a:cubicBezTo>
                  <a:cubicBezTo>
                    <a:pt x="20588" y="12032"/>
                    <a:pt x="20543" y="12215"/>
                    <a:pt x="20409" y="12184"/>
                  </a:cubicBezTo>
                  <a:cubicBezTo>
                    <a:pt x="20260" y="12169"/>
                    <a:pt x="20245" y="12032"/>
                    <a:pt x="20260" y="11910"/>
                  </a:cubicBezTo>
                  <a:cubicBezTo>
                    <a:pt x="20275" y="11804"/>
                    <a:pt x="20335" y="11652"/>
                    <a:pt x="20379" y="11545"/>
                  </a:cubicBezTo>
                  <a:cubicBezTo>
                    <a:pt x="20082" y="11408"/>
                    <a:pt x="20082" y="11408"/>
                    <a:pt x="20082" y="11408"/>
                  </a:cubicBezTo>
                  <a:cubicBezTo>
                    <a:pt x="20022" y="11561"/>
                    <a:pt x="19963" y="11728"/>
                    <a:pt x="19948" y="11895"/>
                  </a:cubicBezTo>
                  <a:cubicBezTo>
                    <a:pt x="19903" y="12245"/>
                    <a:pt x="20007" y="12565"/>
                    <a:pt x="20394" y="12610"/>
                  </a:cubicBezTo>
                  <a:cubicBezTo>
                    <a:pt x="20603" y="12641"/>
                    <a:pt x="20781" y="12549"/>
                    <a:pt x="20915" y="12169"/>
                  </a:cubicBezTo>
                  <a:cubicBezTo>
                    <a:pt x="20975" y="11986"/>
                    <a:pt x="21034" y="11941"/>
                    <a:pt x="21094" y="11956"/>
                  </a:cubicBezTo>
                  <a:cubicBezTo>
                    <a:pt x="21198" y="11971"/>
                    <a:pt x="21258" y="12047"/>
                    <a:pt x="21228" y="12245"/>
                  </a:cubicBezTo>
                  <a:cubicBezTo>
                    <a:pt x="21213" y="12321"/>
                    <a:pt x="21168" y="12473"/>
                    <a:pt x="21124" y="12565"/>
                  </a:cubicBezTo>
                  <a:cubicBezTo>
                    <a:pt x="21392" y="12717"/>
                    <a:pt x="21392" y="12717"/>
                    <a:pt x="21392" y="12717"/>
                  </a:cubicBezTo>
                  <a:cubicBezTo>
                    <a:pt x="21421" y="12656"/>
                    <a:pt x="21451" y="12595"/>
                    <a:pt x="21481" y="12534"/>
                  </a:cubicBezTo>
                  <a:cubicBezTo>
                    <a:pt x="21511" y="12352"/>
                    <a:pt x="21526" y="12169"/>
                    <a:pt x="21540" y="11971"/>
                  </a:cubicBezTo>
                  <a:cubicBezTo>
                    <a:pt x="21511" y="11758"/>
                    <a:pt x="21392" y="11561"/>
                    <a:pt x="21153" y="11530"/>
                  </a:cubicBezTo>
                  <a:close/>
                  <a:moveTo>
                    <a:pt x="3022" y="16002"/>
                  </a:moveTo>
                  <a:cubicBezTo>
                    <a:pt x="1459" y="16413"/>
                    <a:pt x="1459" y="16413"/>
                    <a:pt x="1459" y="16413"/>
                  </a:cubicBezTo>
                  <a:cubicBezTo>
                    <a:pt x="1533" y="16535"/>
                    <a:pt x="1608" y="16656"/>
                    <a:pt x="1682" y="16763"/>
                  </a:cubicBezTo>
                  <a:cubicBezTo>
                    <a:pt x="2814" y="16428"/>
                    <a:pt x="2814" y="16428"/>
                    <a:pt x="2814" y="16428"/>
                  </a:cubicBezTo>
                  <a:cubicBezTo>
                    <a:pt x="2814" y="16428"/>
                    <a:pt x="2814" y="16428"/>
                    <a:pt x="2814" y="16428"/>
                  </a:cubicBezTo>
                  <a:cubicBezTo>
                    <a:pt x="2099" y="17386"/>
                    <a:pt x="2099" y="17386"/>
                    <a:pt x="2099" y="17386"/>
                  </a:cubicBezTo>
                  <a:cubicBezTo>
                    <a:pt x="2173" y="17508"/>
                    <a:pt x="2263" y="17615"/>
                    <a:pt x="2352" y="17721"/>
                  </a:cubicBezTo>
                  <a:cubicBezTo>
                    <a:pt x="3275" y="16367"/>
                    <a:pt x="3275" y="16367"/>
                    <a:pt x="3275" y="16367"/>
                  </a:cubicBezTo>
                  <a:cubicBezTo>
                    <a:pt x="3186" y="16246"/>
                    <a:pt x="3096" y="16124"/>
                    <a:pt x="3022" y="16002"/>
                  </a:cubicBezTo>
                  <a:close/>
                  <a:moveTo>
                    <a:pt x="1533" y="10237"/>
                  </a:moveTo>
                  <a:cubicBezTo>
                    <a:pt x="0" y="10146"/>
                    <a:pt x="0" y="10146"/>
                    <a:pt x="0" y="10146"/>
                  </a:cubicBezTo>
                  <a:cubicBezTo>
                    <a:pt x="15" y="9887"/>
                    <a:pt x="30" y="9629"/>
                    <a:pt x="74" y="9370"/>
                  </a:cubicBezTo>
                  <a:cubicBezTo>
                    <a:pt x="119" y="9112"/>
                    <a:pt x="268" y="8914"/>
                    <a:pt x="521" y="8929"/>
                  </a:cubicBezTo>
                  <a:cubicBezTo>
                    <a:pt x="744" y="8944"/>
                    <a:pt x="893" y="9112"/>
                    <a:pt x="893" y="9355"/>
                  </a:cubicBezTo>
                  <a:cubicBezTo>
                    <a:pt x="908" y="9355"/>
                    <a:pt x="908" y="9355"/>
                    <a:pt x="908" y="9355"/>
                  </a:cubicBezTo>
                  <a:cubicBezTo>
                    <a:pt x="968" y="9279"/>
                    <a:pt x="1027" y="9264"/>
                    <a:pt x="1116" y="9203"/>
                  </a:cubicBezTo>
                  <a:cubicBezTo>
                    <a:pt x="1265" y="9112"/>
                    <a:pt x="1697" y="8959"/>
                    <a:pt x="1697" y="8959"/>
                  </a:cubicBezTo>
                  <a:cubicBezTo>
                    <a:pt x="1652" y="9112"/>
                    <a:pt x="1637" y="9248"/>
                    <a:pt x="1608" y="9385"/>
                  </a:cubicBezTo>
                  <a:cubicBezTo>
                    <a:pt x="1608" y="9385"/>
                    <a:pt x="1370" y="9461"/>
                    <a:pt x="1250" y="9492"/>
                  </a:cubicBezTo>
                  <a:cubicBezTo>
                    <a:pt x="1116" y="9553"/>
                    <a:pt x="982" y="9629"/>
                    <a:pt x="968" y="9735"/>
                  </a:cubicBezTo>
                  <a:cubicBezTo>
                    <a:pt x="968" y="9766"/>
                    <a:pt x="968" y="9796"/>
                    <a:pt x="953" y="9796"/>
                  </a:cubicBezTo>
                  <a:cubicBezTo>
                    <a:pt x="1563" y="9857"/>
                    <a:pt x="1563" y="9857"/>
                    <a:pt x="1563" y="9857"/>
                  </a:cubicBezTo>
                  <a:cubicBezTo>
                    <a:pt x="1548" y="9994"/>
                    <a:pt x="1533" y="10115"/>
                    <a:pt x="1533" y="10237"/>
                  </a:cubicBezTo>
                  <a:close/>
                  <a:moveTo>
                    <a:pt x="536" y="9340"/>
                  </a:moveTo>
                  <a:cubicBezTo>
                    <a:pt x="417" y="9325"/>
                    <a:pt x="342" y="9401"/>
                    <a:pt x="313" y="9568"/>
                  </a:cubicBezTo>
                  <a:cubicBezTo>
                    <a:pt x="313" y="9614"/>
                    <a:pt x="313" y="9674"/>
                    <a:pt x="298" y="9750"/>
                  </a:cubicBezTo>
                  <a:cubicBezTo>
                    <a:pt x="685" y="9781"/>
                    <a:pt x="685" y="9781"/>
                    <a:pt x="685" y="9781"/>
                  </a:cubicBezTo>
                  <a:cubicBezTo>
                    <a:pt x="685" y="9735"/>
                    <a:pt x="700" y="9659"/>
                    <a:pt x="700" y="9614"/>
                  </a:cubicBezTo>
                  <a:cubicBezTo>
                    <a:pt x="715" y="9507"/>
                    <a:pt x="700" y="9355"/>
                    <a:pt x="536" y="9340"/>
                  </a:cubicBezTo>
                  <a:close/>
                  <a:moveTo>
                    <a:pt x="14931" y="19303"/>
                  </a:moveTo>
                  <a:cubicBezTo>
                    <a:pt x="15616" y="20703"/>
                    <a:pt x="15616" y="20703"/>
                    <a:pt x="15616" y="20703"/>
                  </a:cubicBezTo>
                  <a:cubicBezTo>
                    <a:pt x="15750" y="20642"/>
                    <a:pt x="15884" y="20581"/>
                    <a:pt x="16003" y="20505"/>
                  </a:cubicBezTo>
                  <a:cubicBezTo>
                    <a:pt x="15258" y="19121"/>
                    <a:pt x="15258" y="19121"/>
                    <a:pt x="15258" y="19121"/>
                  </a:cubicBezTo>
                  <a:cubicBezTo>
                    <a:pt x="15154" y="19181"/>
                    <a:pt x="15050" y="19242"/>
                    <a:pt x="14931" y="19303"/>
                  </a:cubicBezTo>
                  <a:close/>
                  <a:moveTo>
                    <a:pt x="18325" y="16352"/>
                  </a:moveTo>
                  <a:cubicBezTo>
                    <a:pt x="19561" y="17280"/>
                    <a:pt x="19561" y="17280"/>
                    <a:pt x="19561" y="17280"/>
                  </a:cubicBezTo>
                  <a:cubicBezTo>
                    <a:pt x="19650" y="17158"/>
                    <a:pt x="19724" y="17037"/>
                    <a:pt x="19814" y="16915"/>
                  </a:cubicBezTo>
                  <a:cubicBezTo>
                    <a:pt x="18533" y="16048"/>
                    <a:pt x="18533" y="16048"/>
                    <a:pt x="18533" y="16048"/>
                  </a:cubicBezTo>
                  <a:cubicBezTo>
                    <a:pt x="18459" y="16154"/>
                    <a:pt x="18385" y="16261"/>
                    <a:pt x="18325" y="16352"/>
                  </a:cubicBezTo>
                  <a:close/>
                  <a:moveTo>
                    <a:pt x="17893" y="18695"/>
                  </a:moveTo>
                  <a:cubicBezTo>
                    <a:pt x="17075" y="17782"/>
                    <a:pt x="17075" y="17782"/>
                    <a:pt x="17075" y="17782"/>
                  </a:cubicBezTo>
                  <a:cubicBezTo>
                    <a:pt x="16985" y="17873"/>
                    <a:pt x="16896" y="17965"/>
                    <a:pt x="16807" y="18041"/>
                  </a:cubicBezTo>
                  <a:cubicBezTo>
                    <a:pt x="17581" y="18968"/>
                    <a:pt x="17581" y="18968"/>
                    <a:pt x="17581" y="18968"/>
                  </a:cubicBezTo>
                  <a:cubicBezTo>
                    <a:pt x="17476" y="19060"/>
                    <a:pt x="17372" y="19151"/>
                    <a:pt x="17268" y="19227"/>
                  </a:cubicBezTo>
                  <a:cubicBezTo>
                    <a:pt x="17476" y="19501"/>
                    <a:pt x="17476" y="19501"/>
                    <a:pt x="17476" y="19501"/>
                  </a:cubicBezTo>
                  <a:cubicBezTo>
                    <a:pt x="17804" y="19242"/>
                    <a:pt x="18117" y="18953"/>
                    <a:pt x="18414" y="18664"/>
                  </a:cubicBezTo>
                  <a:cubicBezTo>
                    <a:pt x="18176" y="18421"/>
                    <a:pt x="18176" y="18421"/>
                    <a:pt x="18176" y="18421"/>
                  </a:cubicBezTo>
                  <a:cubicBezTo>
                    <a:pt x="18072" y="18512"/>
                    <a:pt x="17983" y="18603"/>
                    <a:pt x="17893" y="18695"/>
                  </a:cubicBezTo>
                  <a:close/>
                  <a:moveTo>
                    <a:pt x="8426" y="21600"/>
                  </a:moveTo>
                  <a:cubicBezTo>
                    <a:pt x="8768" y="20064"/>
                    <a:pt x="8768" y="20064"/>
                    <a:pt x="8768" y="20064"/>
                  </a:cubicBezTo>
                  <a:cubicBezTo>
                    <a:pt x="8649" y="20033"/>
                    <a:pt x="8515" y="20018"/>
                    <a:pt x="8396" y="19972"/>
                  </a:cubicBezTo>
                  <a:cubicBezTo>
                    <a:pt x="7994" y="21494"/>
                    <a:pt x="7994" y="21494"/>
                    <a:pt x="7994" y="21494"/>
                  </a:cubicBezTo>
                  <a:moveTo>
                    <a:pt x="4213" y="17508"/>
                  </a:moveTo>
                  <a:cubicBezTo>
                    <a:pt x="3960" y="17752"/>
                    <a:pt x="3960" y="17752"/>
                    <a:pt x="3960" y="17752"/>
                  </a:cubicBezTo>
                  <a:cubicBezTo>
                    <a:pt x="4124" y="17919"/>
                    <a:pt x="4287" y="18071"/>
                    <a:pt x="4451" y="18223"/>
                  </a:cubicBezTo>
                  <a:cubicBezTo>
                    <a:pt x="3662" y="19136"/>
                    <a:pt x="3662" y="19136"/>
                    <a:pt x="3662" y="19136"/>
                  </a:cubicBezTo>
                  <a:cubicBezTo>
                    <a:pt x="3781" y="19227"/>
                    <a:pt x="3885" y="19318"/>
                    <a:pt x="3990" y="19410"/>
                  </a:cubicBezTo>
                  <a:cubicBezTo>
                    <a:pt x="4957" y="18193"/>
                    <a:pt x="4957" y="18193"/>
                    <a:pt x="4957" y="18193"/>
                  </a:cubicBezTo>
                  <a:cubicBezTo>
                    <a:pt x="4704" y="17980"/>
                    <a:pt x="4451" y="17752"/>
                    <a:pt x="4213" y="17508"/>
                  </a:cubicBezTo>
                  <a:close/>
                  <a:moveTo>
                    <a:pt x="5969" y="18923"/>
                  </a:moveTo>
                  <a:cubicBezTo>
                    <a:pt x="5791" y="19212"/>
                    <a:pt x="5791" y="19212"/>
                    <a:pt x="5791" y="19212"/>
                  </a:cubicBezTo>
                  <a:cubicBezTo>
                    <a:pt x="5969" y="19334"/>
                    <a:pt x="6178" y="19455"/>
                    <a:pt x="6371" y="19546"/>
                  </a:cubicBezTo>
                  <a:cubicBezTo>
                    <a:pt x="5821" y="20642"/>
                    <a:pt x="5821" y="20642"/>
                    <a:pt x="5821" y="20642"/>
                  </a:cubicBezTo>
                  <a:cubicBezTo>
                    <a:pt x="5955" y="20703"/>
                    <a:pt x="6074" y="20763"/>
                    <a:pt x="6208" y="20824"/>
                  </a:cubicBezTo>
                  <a:cubicBezTo>
                    <a:pt x="6863" y="19410"/>
                    <a:pt x="6863" y="19410"/>
                    <a:pt x="6863" y="19410"/>
                  </a:cubicBezTo>
                  <a:cubicBezTo>
                    <a:pt x="6550" y="19257"/>
                    <a:pt x="6252" y="19105"/>
                    <a:pt x="5969" y="18923"/>
                  </a:cubicBezTo>
                  <a:close/>
                  <a:moveTo>
                    <a:pt x="417" y="12321"/>
                  </a:moveTo>
                  <a:cubicBezTo>
                    <a:pt x="1608" y="12154"/>
                    <a:pt x="1608" y="12154"/>
                    <a:pt x="1608" y="12154"/>
                  </a:cubicBezTo>
                  <a:cubicBezTo>
                    <a:pt x="1593" y="12032"/>
                    <a:pt x="1563" y="11895"/>
                    <a:pt x="1563" y="11774"/>
                  </a:cubicBezTo>
                  <a:cubicBezTo>
                    <a:pt x="372" y="11895"/>
                    <a:pt x="372" y="11895"/>
                    <a:pt x="372" y="11895"/>
                  </a:cubicBezTo>
                  <a:cubicBezTo>
                    <a:pt x="357" y="11774"/>
                    <a:pt x="342" y="11637"/>
                    <a:pt x="327" y="11500"/>
                  </a:cubicBezTo>
                  <a:cubicBezTo>
                    <a:pt x="0" y="11515"/>
                    <a:pt x="0" y="11515"/>
                    <a:pt x="0" y="11515"/>
                  </a:cubicBezTo>
                  <a:cubicBezTo>
                    <a:pt x="30" y="11941"/>
                    <a:pt x="74" y="12367"/>
                    <a:pt x="149" y="12777"/>
                  </a:cubicBezTo>
                  <a:cubicBezTo>
                    <a:pt x="476" y="12717"/>
                    <a:pt x="476" y="12717"/>
                    <a:pt x="476" y="12717"/>
                  </a:cubicBezTo>
                  <a:cubicBezTo>
                    <a:pt x="461" y="12580"/>
                    <a:pt x="432" y="12458"/>
                    <a:pt x="417" y="12321"/>
                  </a:cubicBezTo>
                  <a:close/>
                  <a:moveTo>
                    <a:pt x="19367" y="4776"/>
                  </a:moveTo>
                  <a:cubicBezTo>
                    <a:pt x="19248" y="4594"/>
                    <a:pt x="19010" y="4548"/>
                    <a:pt x="18831" y="4670"/>
                  </a:cubicBezTo>
                  <a:cubicBezTo>
                    <a:pt x="18653" y="4792"/>
                    <a:pt x="18608" y="5035"/>
                    <a:pt x="18727" y="5217"/>
                  </a:cubicBezTo>
                  <a:cubicBezTo>
                    <a:pt x="18846" y="5400"/>
                    <a:pt x="19099" y="5446"/>
                    <a:pt x="19263" y="5324"/>
                  </a:cubicBezTo>
                  <a:cubicBezTo>
                    <a:pt x="19441" y="5202"/>
                    <a:pt x="19486" y="4959"/>
                    <a:pt x="19367" y="4776"/>
                  </a:cubicBezTo>
                  <a:close/>
                  <a:moveTo>
                    <a:pt x="12728" y="395"/>
                  </a:moveTo>
                  <a:cubicBezTo>
                    <a:pt x="12653" y="700"/>
                    <a:pt x="12817" y="837"/>
                    <a:pt x="12981" y="928"/>
                  </a:cubicBezTo>
                  <a:cubicBezTo>
                    <a:pt x="13145" y="1034"/>
                    <a:pt x="13308" y="1080"/>
                    <a:pt x="13279" y="1232"/>
                  </a:cubicBezTo>
                  <a:cubicBezTo>
                    <a:pt x="13249" y="1369"/>
                    <a:pt x="13115" y="1369"/>
                    <a:pt x="12981" y="1339"/>
                  </a:cubicBezTo>
                  <a:cubicBezTo>
                    <a:pt x="12877" y="1308"/>
                    <a:pt x="12743" y="1232"/>
                    <a:pt x="12653" y="1186"/>
                  </a:cubicBezTo>
                  <a:cubicBezTo>
                    <a:pt x="12490" y="1460"/>
                    <a:pt x="12490" y="1460"/>
                    <a:pt x="12490" y="1460"/>
                  </a:cubicBezTo>
                  <a:cubicBezTo>
                    <a:pt x="12624" y="1552"/>
                    <a:pt x="12772" y="1628"/>
                    <a:pt x="12936" y="1658"/>
                  </a:cubicBezTo>
                  <a:cubicBezTo>
                    <a:pt x="13264" y="1749"/>
                    <a:pt x="13606" y="1673"/>
                    <a:pt x="13695" y="1293"/>
                  </a:cubicBezTo>
                  <a:cubicBezTo>
                    <a:pt x="13740" y="1080"/>
                    <a:pt x="13680" y="897"/>
                    <a:pt x="13308" y="715"/>
                  </a:cubicBezTo>
                  <a:cubicBezTo>
                    <a:pt x="13145" y="624"/>
                    <a:pt x="13115" y="563"/>
                    <a:pt x="13130" y="502"/>
                  </a:cubicBezTo>
                  <a:cubicBezTo>
                    <a:pt x="13159" y="411"/>
                    <a:pt x="13249" y="350"/>
                    <a:pt x="13427" y="395"/>
                  </a:cubicBezTo>
                  <a:cubicBezTo>
                    <a:pt x="13502" y="426"/>
                    <a:pt x="13636" y="487"/>
                    <a:pt x="13725" y="548"/>
                  </a:cubicBezTo>
                  <a:cubicBezTo>
                    <a:pt x="13904" y="289"/>
                    <a:pt x="13904" y="289"/>
                    <a:pt x="13904" y="289"/>
                  </a:cubicBezTo>
                  <a:cubicBezTo>
                    <a:pt x="13859" y="243"/>
                    <a:pt x="13800" y="213"/>
                    <a:pt x="13740" y="183"/>
                  </a:cubicBezTo>
                  <a:cubicBezTo>
                    <a:pt x="13561" y="137"/>
                    <a:pt x="13383" y="91"/>
                    <a:pt x="13204" y="46"/>
                  </a:cubicBezTo>
                  <a:cubicBezTo>
                    <a:pt x="12996" y="61"/>
                    <a:pt x="12787" y="167"/>
                    <a:pt x="12728" y="395"/>
                  </a:cubicBezTo>
                  <a:close/>
                  <a:moveTo>
                    <a:pt x="15556" y="897"/>
                  </a:moveTo>
                  <a:cubicBezTo>
                    <a:pt x="15735" y="989"/>
                    <a:pt x="15913" y="1080"/>
                    <a:pt x="16077" y="1171"/>
                  </a:cubicBezTo>
                  <a:cubicBezTo>
                    <a:pt x="16330" y="1445"/>
                    <a:pt x="16360" y="1810"/>
                    <a:pt x="16196" y="2130"/>
                  </a:cubicBezTo>
                  <a:cubicBezTo>
                    <a:pt x="15988" y="2540"/>
                    <a:pt x="15541" y="2723"/>
                    <a:pt x="15080" y="2479"/>
                  </a:cubicBezTo>
                  <a:cubicBezTo>
                    <a:pt x="14603" y="2221"/>
                    <a:pt x="14514" y="1749"/>
                    <a:pt x="14723" y="1339"/>
                  </a:cubicBezTo>
                  <a:cubicBezTo>
                    <a:pt x="14886" y="1019"/>
                    <a:pt x="15199" y="837"/>
                    <a:pt x="15556" y="897"/>
                  </a:cubicBezTo>
                  <a:close/>
                  <a:moveTo>
                    <a:pt x="15080" y="1536"/>
                  </a:moveTo>
                  <a:cubicBezTo>
                    <a:pt x="14931" y="1841"/>
                    <a:pt x="15020" y="2069"/>
                    <a:pt x="15229" y="2175"/>
                  </a:cubicBezTo>
                  <a:cubicBezTo>
                    <a:pt x="15437" y="2297"/>
                    <a:pt x="15675" y="2236"/>
                    <a:pt x="15824" y="1932"/>
                  </a:cubicBezTo>
                  <a:cubicBezTo>
                    <a:pt x="15988" y="1628"/>
                    <a:pt x="15899" y="1399"/>
                    <a:pt x="15690" y="1278"/>
                  </a:cubicBezTo>
                  <a:cubicBezTo>
                    <a:pt x="15482" y="1171"/>
                    <a:pt x="15244" y="1232"/>
                    <a:pt x="15080" y="1536"/>
                  </a:cubicBezTo>
                  <a:close/>
                  <a:moveTo>
                    <a:pt x="19531" y="7636"/>
                  </a:moveTo>
                  <a:cubicBezTo>
                    <a:pt x="20975" y="7104"/>
                    <a:pt x="20975" y="7104"/>
                    <a:pt x="20975" y="7104"/>
                  </a:cubicBezTo>
                  <a:cubicBezTo>
                    <a:pt x="20930" y="6967"/>
                    <a:pt x="20885" y="6830"/>
                    <a:pt x="20826" y="6693"/>
                  </a:cubicBezTo>
                  <a:cubicBezTo>
                    <a:pt x="19397" y="7271"/>
                    <a:pt x="19397" y="7271"/>
                    <a:pt x="19397" y="7271"/>
                  </a:cubicBezTo>
                  <a:cubicBezTo>
                    <a:pt x="19441" y="7393"/>
                    <a:pt x="19486" y="7514"/>
                    <a:pt x="19531" y="7636"/>
                  </a:cubicBezTo>
                  <a:close/>
                  <a:moveTo>
                    <a:pt x="17387" y="4137"/>
                  </a:moveTo>
                  <a:cubicBezTo>
                    <a:pt x="17625" y="3894"/>
                    <a:pt x="17625" y="3894"/>
                    <a:pt x="17625" y="3894"/>
                  </a:cubicBezTo>
                  <a:cubicBezTo>
                    <a:pt x="17462" y="3727"/>
                    <a:pt x="17298" y="3575"/>
                    <a:pt x="17134" y="3423"/>
                  </a:cubicBezTo>
                  <a:cubicBezTo>
                    <a:pt x="17908" y="2510"/>
                    <a:pt x="17908" y="2510"/>
                    <a:pt x="17908" y="2510"/>
                  </a:cubicBezTo>
                  <a:cubicBezTo>
                    <a:pt x="17804" y="2403"/>
                    <a:pt x="17700" y="2312"/>
                    <a:pt x="17596" y="2221"/>
                  </a:cubicBezTo>
                  <a:cubicBezTo>
                    <a:pt x="16628" y="3438"/>
                    <a:pt x="16628" y="3438"/>
                    <a:pt x="16628" y="3438"/>
                  </a:cubicBezTo>
                  <a:cubicBezTo>
                    <a:pt x="16896" y="3651"/>
                    <a:pt x="17134" y="3894"/>
                    <a:pt x="17387" y="4137"/>
                  </a:cubicBezTo>
                  <a:close/>
                  <a:moveTo>
                    <a:pt x="5493" y="1186"/>
                  </a:moveTo>
                  <a:cubicBezTo>
                    <a:pt x="5672" y="1080"/>
                    <a:pt x="5850" y="989"/>
                    <a:pt x="6029" y="897"/>
                  </a:cubicBezTo>
                  <a:cubicBezTo>
                    <a:pt x="6386" y="837"/>
                    <a:pt x="6699" y="1019"/>
                    <a:pt x="6863" y="1339"/>
                  </a:cubicBezTo>
                  <a:cubicBezTo>
                    <a:pt x="7071" y="1749"/>
                    <a:pt x="6967" y="2221"/>
                    <a:pt x="6505" y="2479"/>
                  </a:cubicBezTo>
                  <a:cubicBezTo>
                    <a:pt x="6029" y="2723"/>
                    <a:pt x="5597" y="2540"/>
                    <a:pt x="5389" y="2130"/>
                  </a:cubicBezTo>
                  <a:cubicBezTo>
                    <a:pt x="5210" y="1810"/>
                    <a:pt x="5255" y="1445"/>
                    <a:pt x="5493" y="1186"/>
                  </a:cubicBezTo>
                  <a:close/>
                  <a:moveTo>
                    <a:pt x="5746" y="1932"/>
                  </a:moveTo>
                  <a:cubicBezTo>
                    <a:pt x="5910" y="2236"/>
                    <a:pt x="6148" y="2297"/>
                    <a:pt x="6356" y="2190"/>
                  </a:cubicBezTo>
                  <a:cubicBezTo>
                    <a:pt x="6565" y="2069"/>
                    <a:pt x="6654" y="1841"/>
                    <a:pt x="6490" y="1536"/>
                  </a:cubicBezTo>
                  <a:cubicBezTo>
                    <a:pt x="6342" y="1232"/>
                    <a:pt x="6088" y="1171"/>
                    <a:pt x="5895" y="1278"/>
                  </a:cubicBezTo>
                  <a:cubicBezTo>
                    <a:pt x="5687" y="1399"/>
                    <a:pt x="5597" y="1628"/>
                    <a:pt x="5746" y="1932"/>
                  </a:cubicBezTo>
                  <a:close/>
                  <a:moveTo>
                    <a:pt x="10793" y="20672"/>
                  </a:moveTo>
                  <a:cubicBezTo>
                    <a:pt x="10569" y="20672"/>
                    <a:pt x="10406" y="20855"/>
                    <a:pt x="10406" y="21068"/>
                  </a:cubicBezTo>
                  <a:cubicBezTo>
                    <a:pt x="10406" y="21296"/>
                    <a:pt x="10569" y="21463"/>
                    <a:pt x="10793" y="21463"/>
                  </a:cubicBezTo>
                  <a:cubicBezTo>
                    <a:pt x="11001" y="21463"/>
                    <a:pt x="11180" y="21296"/>
                    <a:pt x="11180" y="21068"/>
                  </a:cubicBezTo>
                  <a:cubicBezTo>
                    <a:pt x="11180" y="20855"/>
                    <a:pt x="11001" y="20672"/>
                    <a:pt x="10793" y="20672"/>
                  </a:cubicBezTo>
                  <a:close/>
                  <a:moveTo>
                    <a:pt x="7771" y="669"/>
                  </a:moveTo>
                  <a:cubicBezTo>
                    <a:pt x="7845" y="974"/>
                    <a:pt x="8039" y="1019"/>
                    <a:pt x="8232" y="1034"/>
                  </a:cubicBezTo>
                  <a:cubicBezTo>
                    <a:pt x="8411" y="1034"/>
                    <a:pt x="8604" y="1004"/>
                    <a:pt x="8634" y="1141"/>
                  </a:cubicBezTo>
                  <a:cubicBezTo>
                    <a:pt x="8664" y="1293"/>
                    <a:pt x="8545" y="1354"/>
                    <a:pt x="8426" y="1384"/>
                  </a:cubicBezTo>
                  <a:cubicBezTo>
                    <a:pt x="8321" y="1399"/>
                    <a:pt x="8158" y="1399"/>
                    <a:pt x="8053" y="1399"/>
                  </a:cubicBezTo>
                  <a:cubicBezTo>
                    <a:pt x="8039" y="1719"/>
                    <a:pt x="8039" y="1719"/>
                    <a:pt x="8039" y="1719"/>
                  </a:cubicBezTo>
                  <a:cubicBezTo>
                    <a:pt x="8187" y="1734"/>
                    <a:pt x="8366" y="1734"/>
                    <a:pt x="8530" y="1688"/>
                  </a:cubicBezTo>
                  <a:cubicBezTo>
                    <a:pt x="8857" y="1612"/>
                    <a:pt x="9125" y="1384"/>
                    <a:pt x="9021" y="1004"/>
                  </a:cubicBezTo>
                  <a:cubicBezTo>
                    <a:pt x="8976" y="791"/>
                    <a:pt x="8828" y="654"/>
                    <a:pt x="8426" y="669"/>
                  </a:cubicBezTo>
                  <a:cubicBezTo>
                    <a:pt x="8247" y="669"/>
                    <a:pt x="8187" y="639"/>
                    <a:pt x="8173" y="578"/>
                  </a:cubicBezTo>
                  <a:cubicBezTo>
                    <a:pt x="8143" y="472"/>
                    <a:pt x="8202" y="380"/>
                    <a:pt x="8381" y="335"/>
                  </a:cubicBezTo>
                  <a:cubicBezTo>
                    <a:pt x="8470" y="319"/>
                    <a:pt x="8604" y="319"/>
                    <a:pt x="8723" y="319"/>
                  </a:cubicBezTo>
                  <a:cubicBezTo>
                    <a:pt x="8768" y="15"/>
                    <a:pt x="8768" y="15"/>
                    <a:pt x="8768" y="15"/>
                  </a:cubicBezTo>
                  <a:cubicBezTo>
                    <a:pt x="8694" y="0"/>
                    <a:pt x="8634" y="0"/>
                    <a:pt x="8560" y="0"/>
                  </a:cubicBezTo>
                  <a:cubicBezTo>
                    <a:pt x="8381" y="46"/>
                    <a:pt x="8202" y="76"/>
                    <a:pt x="8039" y="122"/>
                  </a:cubicBezTo>
                  <a:cubicBezTo>
                    <a:pt x="7845" y="243"/>
                    <a:pt x="7711" y="426"/>
                    <a:pt x="7771" y="669"/>
                  </a:cubicBezTo>
                  <a:close/>
                  <a:moveTo>
                    <a:pt x="4391" y="3955"/>
                  </a:moveTo>
                  <a:cubicBezTo>
                    <a:pt x="3677" y="3194"/>
                    <a:pt x="3677" y="3194"/>
                    <a:pt x="3677" y="3194"/>
                  </a:cubicBezTo>
                  <a:cubicBezTo>
                    <a:pt x="4808" y="3575"/>
                    <a:pt x="4808" y="3575"/>
                    <a:pt x="4808" y="3575"/>
                  </a:cubicBezTo>
                  <a:cubicBezTo>
                    <a:pt x="4912" y="3483"/>
                    <a:pt x="5017" y="3392"/>
                    <a:pt x="5136" y="3301"/>
                  </a:cubicBezTo>
                  <a:cubicBezTo>
                    <a:pt x="4213" y="2054"/>
                    <a:pt x="4213" y="2054"/>
                    <a:pt x="4213" y="2054"/>
                  </a:cubicBezTo>
                  <a:cubicBezTo>
                    <a:pt x="4109" y="2130"/>
                    <a:pt x="4004" y="2206"/>
                    <a:pt x="3900" y="2297"/>
                  </a:cubicBezTo>
                  <a:cubicBezTo>
                    <a:pt x="4540" y="3103"/>
                    <a:pt x="4540" y="3103"/>
                    <a:pt x="4540" y="3103"/>
                  </a:cubicBezTo>
                  <a:cubicBezTo>
                    <a:pt x="3439" y="2723"/>
                    <a:pt x="3439" y="2723"/>
                    <a:pt x="3439" y="2723"/>
                  </a:cubicBezTo>
                  <a:cubicBezTo>
                    <a:pt x="3305" y="2845"/>
                    <a:pt x="3171" y="2966"/>
                    <a:pt x="3052" y="3103"/>
                  </a:cubicBezTo>
                  <a:cubicBezTo>
                    <a:pt x="4153" y="4183"/>
                    <a:pt x="4153" y="4183"/>
                    <a:pt x="4153" y="4183"/>
                  </a:cubicBezTo>
                  <a:cubicBezTo>
                    <a:pt x="4228" y="4107"/>
                    <a:pt x="4317" y="4031"/>
                    <a:pt x="4391" y="3955"/>
                  </a:cubicBezTo>
                  <a:close/>
                  <a:moveTo>
                    <a:pt x="2218" y="4776"/>
                  </a:moveTo>
                  <a:cubicBezTo>
                    <a:pt x="2084" y="4959"/>
                    <a:pt x="2129" y="5202"/>
                    <a:pt x="2307" y="5324"/>
                  </a:cubicBezTo>
                  <a:cubicBezTo>
                    <a:pt x="2486" y="5446"/>
                    <a:pt x="2739" y="5400"/>
                    <a:pt x="2858" y="5217"/>
                  </a:cubicBezTo>
                  <a:cubicBezTo>
                    <a:pt x="2977" y="5035"/>
                    <a:pt x="2933" y="4792"/>
                    <a:pt x="2754" y="4670"/>
                  </a:cubicBezTo>
                  <a:cubicBezTo>
                    <a:pt x="2575" y="4548"/>
                    <a:pt x="2337" y="4594"/>
                    <a:pt x="2218" y="4776"/>
                  </a:cubicBezTo>
                  <a:close/>
                  <a:moveTo>
                    <a:pt x="10793" y="167"/>
                  </a:moveTo>
                  <a:cubicBezTo>
                    <a:pt x="10569" y="167"/>
                    <a:pt x="10406" y="350"/>
                    <a:pt x="10406" y="563"/>
                  </a:cubicBezTo>
                  <a:cubicBezTo>
                    <a:pt x="10406" y="791"/>
                    <a:pt x="10569" y="974"/>
                    <a:pt x="10793" y="974"/>
                  </a:cubicBezTo>
                  <a:cubicBezTo>
                    <a:pt x="11001" y="974"/>
                    <a:pt x="11180" y="791"/>
                    <a:pt x="11180" y="563"/>
                  </a:cubicBezTo>
                  <a:cubicBezTo>
                    <a:pt x="11180" y="350"/>
                    <a:pt x="11001" y="167"/>
                    <a:pt x="10793" y="167"/>
                  </a:cubicBezTo>
                  <a:close/>
                </a:path>
              </a:pathLst>
            </a:custGeom>
            <a:solidFill>
              <a:srgbClr val="FFFFFF"/>
            </a:solidFill>
            <a:ln w="12700" cap="flat">
              <a:noFill/>
              <a:miter lim="400000"/>
            </a:ln>
            <a:effectLst/>
          </p:spPr>
          <p:txBody>
            <a:bodyPr wrap="square" lIns="65023" tIns="65023" rIns="65023" bIns="65023" numCol="1" anchor="t">
              <a:noAutofit/>
            </a:bodyPr>
            <a:lstStyle/>
            <a:p>
              <a:pPr algn="l" defTabSz="914367">
                <a:defRPr b="0">
                  <a:latin typeface="Verdana"/>
                  <a:ea typeface="Verdana"/>
                  <a:cs typeface="Verdana"/>
                  <a:sym typeface="Verdana"/>
                </a:defRPr>
              </a:pPr>
              <a:endParaRPr/>
            </a:p>
          </p:txBody>
        </p:sp>
      </p:grpSp>
      <p:sp>
        <p:nvSpPr>
          <p:cNvPr id="238" name="Title Text"/>
          <p:cNvSpPr txBox="1">
            <a:spLocks noGrp="1"/>
          </p:cNvSpPr>
          <p:nvPr>
            <p:ph type="title"/>
          </p:nvPr>
        </p:nvSpPr>
        <p:spPr>
          <a:xfrm>
            <a:off x="1187999" y="1560013"/>
            <a:ext cx="7308001" cy="910754"/>
          </a:xfrm>
          <a:prstGeom prst="rect">
            <a:avLst/>
          </a:prstGeom>
        </p:spPr>
        <p:txBody>
          <a:bodyPr lIns="0" tIns="0" rIns="0" bIns="0" anchor="t"/>
          <a:lstStyle>
            <a:lvl1pPr algn="l" defTabSz="914367">
              <a:defRPr sz="1969">
                <a:latin typeface="Verdana"/>
                <a:ea typeface="Verdana"/>
                <a:cs typeface="Verdana"/>
                <a:sym typeface="Verdana"/>
              </a:defRPr>
            </a:lvl1pPr>
          </a:lstStyle>
          <a:p>
            <a:r>
              <a:t>Title Text</a:t>
            </a:r>
          </a:p>
        </p:txBody>
      </p:sp>
      <p:sp>
        <p:nvSpPr>
          <p:cNvPr id="239" name="Body Level One…"/>
          <p:cNvSpPr txBox="1">
            <a:spLocks noGrp="1"/>
          </p:cNvSpPr>
          <p:nvPr>
            <p:ph type="body" sz="half" idx="1"/>
          </p:nvPr>
        </p:nvSpPr>
        <p:spPr>
          <a:xfrm>
            <a:off x="1187999" y="2428234"/>
            <a:ext cx="7308001" cy="2891018"/>
          </a:xfrm>
          <a:prstGeom prst="rect">
            <a:avLst/>
          </a:prstGeom>
        </p:spPr>
        <p:txBody>
          <a:bodyPr lIns="0" tIns="0" rIns="0" bIns="0" anchor="t"/>
          <a:lstStyle>
            <a:lvl1pPr marL="0" indent="0" defTabSz="914367">
              <a:lnSpc>
                <a:spcPct val="110000"/>
              </a:lnSpc>
              <a:spcBef>
                <a:spcPts val="0"/>
              </a:spcBef>
              <a:buSzTx/>
              <a:buNone/>
              <a:defRPr sz="1547" b="1">
                <a:latin typeface="Verdana"/>
                <a:ea typeface="Verdana"/>
                <a:cs typeface="Verdana"/>
                <a:sym typeface="Verdana"/>
              </a:defRPr>
            </a:lvl1pPr>
            <a:lvl2pPr marL="0" indent="0" defTabSz="914367">
              <a:lnSpc>
                <a:spcPct val="110000"/>
              </a:lnSpc>
              <a:spcBef>
                <a:spcPts val="0"/>
              </a:spcBef>
              <a:buSzTx/>
              <a:buNone/>
              <a:defRPr sz="1547" b="1">
                <a:latin typeface="Verdana"/>
                <a:ea typeface="Verdana"/>
                <a:cs typeface="Verdana"/>
                <a:sym typeface="Verdana"/>
              </a:defRPr>
            </a:lvl2pPr>
            <a:lvl3pPr marL="261025" indent="-261025" defTabSz="914367">
              <a:lnSpc>
                <a:spcPct val="110000"/>
              </a:lnSpc>
              <a:spcBef>
                <a:spcPts val="0"/>
              </a:spcBef>
              <a:buSzPct val="100000"/>
              <a:defRPr sz="1547" b="1">
                <a:latin typeface="Verdana"/>
                <a:ea typeface="Verdana"/>
                <a:cs typeface="Verdana"/>
                <a:sym typeface="Verdana"/>
              </a:defRPr>
            </a:lvl3pPr>
            <a:lvl4pPr marL="261025" indent="-261025" defTabSz="914367">
              <a:lnSpc>
                <a:spcPct val="110000"/>
              </a:lnSpc>
              <a:spcBef>
                <a:spcPts val="0"/>
              </a:spcBef>
              <a:buSzPct val="100000"/>
              <a:defRPr sz="1547" b="1">
                <a:latin typeface="Verdana"/>
                <a:ea typeface="Verdana"/>
                <a:cs typeface="Verdana"/>
                <a:sym typeface="Verdana"/>
              </a:defRPr>
            </a:lvl4pPr>
            <a:lvl5pPr marL="640699" indent="-261026" defTabSz="914367">
              <a:lnSpc>
                <a:spcPct val="110000"/>
              </a:lnSpc>
              <a:spcBef>
                <a:spcPts val="0"/>
              </a:spcBef>
              <a:buSzPct val="100000"/>
              <a:buChar char="–"/>
              <a:defRPr sz="1547" b="1">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xfrm>
            <a:off x="8343609" y="6271901"/>
            <a:ext cx="145178" cy="133946"/>
          </a:xfrm>
          <a:prstGeom prst="rect">
            <a:avLst/>
          </a:prstGeom>
        </p:spPr>
        <p:txBody>
          <a:bodyPr lIns="0" tIns="0" rIns="0" bIns="0" anchor="ctr"/>
          <a:lstStyle>
            <a:lvl1pPr algn="r" defTabSz="914367">
              <a:defRPr sz="844">
                <a:latin typeface="Verdana"/>
                <a:ea typeface="Verdana"/>
                <a:cs typeface="Verdana"/>
                <a:sym typeface="Verdana"/>
              </a:defRPr>
            </a:lvl1pPr>
          </a:lstStyle>
          <a:p>
            <a:fld id="{86CB4B4D-7CA3-9044-876B-883B54F8677D}" type="slidenum">
              <a:t>‹#›</a:t>
            </a:fld>
            <a:endParaRPr/>
          </a:p>
        </p:txBody>
      </p:sp>
      <p:sp>
        <p:nvSpPr>
          <p:cNvPr id="241" name="Rectangle"/>
          <p:cNvSpPr>
            <a:spLocks noGrp="1"/>
          </p:cNvSpPr>
          <p:nvPr>
            <p:ph type="body" sz="quarter" idx="13"/>
          </p:nvPr>
        </p:nvSpPr>
        <p:spPr>
          <a:xfrm>
            <a:off x="4244400" y="162000"/>
            <a:ext cx="4248001" cy="396001"/>
          </a:xfrm>
          <a:prstGeom prst="rect">
            <a:avLst/>
          </a:prstGeom>
        </p:spPr>
        <p:txBody>
          <a:bodyPr lIns="0" tIns="0" rIns="0" bIns="0" anchor="t"/>
          <a:lstStyle>
            <a:lvl1pPr marL="0" indent="0" algn="r" defTabSz="914367">
              <a:lnSpc>
                <a:spcPct val="110000"/>
              </a:lnSpc>
              <a:spcBef>
                <a:spcPts val="0"/>
              </a:spcBef>
              <a:buSzTx/>
              <a:buNone/>
              <a:defRPr sz="1600">
                <a:latin typeface="Verdana"/>
                <a:ea typeface="Verdana"/>
                <a:sym typeface="Verdana"/>
              </a:defRPr>
            </a:lvl1pPr>
          </a:lstStyle>
          <a:p>
            <a:pPr marL="0" indent="0" algn="r" defTabSz="1300480">
              <a:lnSpc>
                <a:spcPct val="110000"/>
              </a:lnSpc>
              <a:spcBef>
                <a:spcPts val="0"/>
              </a:spcBef>
              <a:buSzTx/>
              <a:buNone/>
              <a:defRPr sz="1600">
                <a:latin typeface="Verdana"/>
                <a:ea typeface="Verdana"/>
                <a:cs typeface="Verdana"/>
                <a:sym typeface="Verdana"/>
              </a:defRPr>
            </a:pPr>
            <a:endParaRPr/>
          </a:p>
        </p:txBody>
      </p:sp>
    </p:spTree>
    <p:extLst>
      <p:ext uri="{BB962C8B-B14F-4D97-AF65-F5344CB8AC3E}">
        <p14:creationId xmlns:p14="http://schemas.microsoft.com/office/powerpoint/2010/main" val="159733571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24384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3" name="Rectangle 7"/>
          <p:cNvSpPr>
            <a:spLocks noChangeArrowheads="1"/>
          </p:cNvSpPr>
          <p:nvPr/>
        </p:nvSpPr>
        <p:spPr bwMode="auto">
          <a:xfrm>
            <a:off x="2439988" y="6627813"/>
            <a:ext cx="6704012"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4" name="Rectangle 11"/>
          <p:cNvSpPr>
            <a:spLocks noChangeArrowheads="1"/>
          </p:cNvSpPr>
          <p:nvPr/>
        </p:nvSpPr>
        <p:spPr bwMode="auto">
          <a:xfrm>
            <a:off x="0" y="6629400"/>
            <a:ext cx="2438400" cy="2270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5" name="Rectangle 20"/>
          <p:cNvSpPr>
            <a:spLocks noChangeArrowheads="1"/>
          </p:cNvSpPr>
          <p:nvPr/>
        </p:nvSpPr>
        <p:spPr bwMode="auto">
          <a:xfrm>
            <a:off x="2439988" y="6626225"/>
            <a:ext cx="6704012"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6" name="AutoShape 24">
            <a:hlinkClick r:id="" action="ppaction://hlinkshowjump?jump=nextslide"/>
          </p:cNvPr>
          <p:cNvSpPr>
            <a:spLocks noChangeArrowheads="1"/>
          </p:cNvSpPr>
          <p:nvPr/>
        </p:nvSpPr>
        <p:spPr bwMode="auto">
          <a:xfrm>
            <a:off x="1866900" y="6665913"/>
            <a:ext cx="171450" cy="166687"/>
          </a:xfrm>
          <a:prstGeom prst="diamond">
            <a:avLst/>
          </a:prstGeom>
          <a:solidFill>
            <a:schemeClr val="accent2"/>
          </a:solidFill>
          <a:ln w="12700" cap="sq">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7" name="Rectangle 25"/>
          <p:cNvSpPr>
            <a:spLocks noChangeArrowheads="1"/>
          </p:cNvSpPr>
          <p:nvPr/>
        </p:nvSpPr>
        <p:spPr bwMode="auto">
          <a:xfrm>
            <a:off x="1800225" y="6642100"/>
            <a:ext cx="152400" cy="209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8" name="AutoShape 26">
            <a:hlinkClick r:id="" action="ppaction://hlinkshowjump?jump=previousslide"/>
          </p:cNvPr>
          <p:cNvSpPr>
            <a:spLocks noChangeArrowheads="1"/>
          </p:cNvSpPr>
          <p:nvPr/>
        </p:nvSpPr>
        <p:spPr bwMode="auto">
          <a:xfrm>
            <a:off x="304800" y="6667500"/>
            <a:ext cx="171450" cy="166688"/>
          </a:xfrm>
          <a:prstGeom prst="diamond">
            <a:avLst/>
          </a:prstGeom>
          <a:solidFill>
            <a:schemeClr val="accent2"/>
          </a:solidFill>
          <a:ln w="12700" cap="sq">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9" name="Rectangle 27"/>
          <p:cNvSpPr>
            <a:spLocks noChangeArrowheads="1"/>
          </p:cNvSpPr>
          <p:nvPr/>
        </p:nvSpPr>
        <p:spPr bwMode="auto">
          <a:xfrm>
            <a:off x="393700" y="6637338"/>
            <a:ext cx="152400" cy="209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10" name="Rectangle 28">
            <a:hlinkClick r:id="" action="ppaction://hlinkshowjump?jump=previousslide"/>
          </p:cNvPr>
          <p:cNvSpPr>
            <a:spLocks noChangeArrowheads="1"/>
          </p:cNvSpPr>
          <p:nvPr/>
        </p:nvSpPr>
        <p:spPr bwMode="auto">
          <a:xfrm>
            <a:off x="423863" y="6657975"/>
            <a:ext cx="795337" cy="182563"/>
          </a:xfrm>
          <a:prstGeom prst="rect">
            <a:avLst/>
          </a:prstGeom>
          <a:noFill/>
          <a:ln w="12700" cap="sq">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pPr algn="ctr"/>
            <a:r>
              <a:rPr kumimoji="0" lang="en-US" sz="1200">
                <a:latin typeface="Times New Roman" pitchFamily="18" charset="0"/>
              </a:rPr>
              <a:t>previous</a:t>
            </a:r>
            <a:endParaRPr kumimoji="0" lang="en-US">
              <a:latin typeface="Times New Roman" pitchFamily="18" charset="0"/>
            </a:endParaRPr>
          </a:p>
        </p:txBody>
      </p:sp>
      <p:sp>
        <p:nvSpPr>
          <p:cNvPr id="11" name="Rectangle 29">
            <a:hlinkClick r:id="" action="ppaction://hlinkshowjump?jump=nextslide"/>
          </p:cNvPr>
          <p:cNvSpPr>
            <a:spLocks noChangeArrowheads="1"/>
          </p:cNvSpPr>
          <p:nvPr/>
        </p:nvSpPr>
        <p:spPr bwMode="auto">
          <a:xfrm>
            <a:off x="1262063" y="6659563"/>
            <a:ext cx="669925" cy="180975"/>
          </a:xfrm>
          <a:prstGeom prst="rect">
            <a:avLst/>
          </a:prstGeom>
          <a:noFill/>
          <a:ln w="12700" cap="sq">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pPr algn="ctr"/>
            <a:r>
              <a:rPr kumimoji="0" lang="en-US" sz="1200">
                <a:latin typeface="Times New Roman" pitchFamily="18" charset="0"/>
              </a:rPr>
              <a:t>next</a:t>
            </a:r>
            <a:endParaRPr kumimoji="0" lang="en-US" sz="2400">
              <a:latin typeface="Times New Roman" pitchFamily="18" charset="0"/>
            </a:endParaRPr>
          </a:p>
        </p:txBody>
      </p:sp>
      <p:sp>
        <p:nvSpPr>
          <p:cNvPr id="12" name="Rectangle 21"/>
          <p:cNvSpPr>
            <a:spLocks noGrp="1" noChangeArrowheads="1"/>
          </p:cNvSpPr>
          <p:nvPr>
            <p:ph type="dt" sz="half" idx="10"/>
          </p:nvPr>
        </p:nvSpPr>
        <p:spPr bwMode="auto">
          <a:xfrm>
            <a:off x="5334000" y="6627813"/>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hlink"/>
                </a:solidFill>
                <a:latin typeface="Arial" charset="0"/>
              </a:defRPr>
            </a:lvl1pPr>
          </a:lstStyle>
          <a:p>
            <a:pPr>
              <a:defRPr/>
            </a:pPr>
            <a:fld id="{D0D63E6E-6C44-49D5-819E-E75B3FD0DFAD}" type="datetime3">
              <a:rPr lang="en-US"/>
              <a:pPr>
                <a:defRPr/>
              </a:pPr>
              <a:t>11 October 2022</a:t>
            </a:fld>
            <a:endParaRPr kumimoji="0" lang="en-US">
              <a:latin typeface="Times New Roman" pitchFamily="18" charset="0"/>
            </a:endParaRPr>
          </a:p>
        </p:txBody>
      </p:sp>
      <p:sp>
        <p:nvSpPr>
          <p:cNvPr id="13" name="Rectangle 22"/>
          <p:cNvSpPr>
            <a:spLocks noGrp="1" noChangeArrowheads="1"/>
          </p:cNvSpPr>
          <p:nvPr>
            <p:ph type="ftr" sz="quarter" idx="11"/>
          </p:nvPr>
        </p:nvSpPr>
        <p:spPr bwMode="auto">
          <a:xfrm>
            <a:off x="2438400" y="6627813"/>
            <a:ext cx="28956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hlink"/>
                </a:solidFill>
                <a:latin typeface="Arial" charset="0"/>
              </a:defRPr>
            </a:lvl1pPr>
          </a:lstStyle>
          <a:p>
            <a:pPr>
              <a:defRPr/>
            </a:pPr>
            <a:r>
              <a:rPr lang="en-US"/>
              <a:t>XAFS 2000, Slide </a:t>
            </a:r>
            <a:endParaRPr kumimoji="0" lang="en-US">
              <a:latin typeface="Times New Roman" pitchFamily="18" charset="0"/>
            </a:endParaRPr>
          </a:p>
        </p:txBody>
      </p:sp>
      <p:sp>
        <p:nvSpPr>
          <p:cNvPr id="14" name="Rectangle 23"/>
          <p:cNvSpPr>
            <a:spLocks noGrp="1" noChangeArrowheads="1"/>
          </p:cNvSpPr>
          <p:nvPr>
            <p:ph type="sldNum" sz="quarter" idx="12"/>
          </p:nvPr>
        </p:nvSpPr>
        <p:spPr bwMode="auto">
          <a:xfrm>
            <a:off x="7239000" y="6627813"/>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hlink"/>
                </a:solidFill>
                <a:latin typeface="Arial" charset="0"/>
              </a:defRPr>
            </a:lvl1pPr>
          </a:lstStyle>
          <a:p>
            <a:pPr>
              <a:defRPr/>
            </a:pPr>
            <a:fld id="{2703637C-8647-4A3D-ADDA-E3AEDFD939F8}" type="slidenum">
              <a:rPr lang="en-US"/>
              <a:pPr>
                <a:defRPr/>
              </a:pPr>
              <a:t>‹#›</a:t>
            </a:fld>
            <a:endParaRPr kumimoji="0" lang="en-US">
              <a:latin typeface="Times New Roman" pitchFamily="18" charset="0"/>
            </a:endParaRPr>
          </a:p>
        </p:txBody>
      </p:sp>
    </p:spTree>
    <p:extLst>
      <p:ext uri="{BB962C8B-B14F-4D97-AF65-F5344CB8AC3E}">
        <p14:creationId xmlns:p14="http://schemas.microsoft.com/office/powerpoint/2010/main" val="606502584"/>
      </p:ext>
    </p:extLst>
  </p:cSld>
  <p:clrMapOvr>
    <a:masterClrMapping/>
  </p:clrMapOvr>
  <p:transition>
    <p:sndAc>
      <p:stSnd>
        <p:snd r:embed="rId1" name="TYP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86266029"/>
      </p:ext>
    </p:extLst>
  </p:cSld>
  <p:clrMapOvr>
    <a:masterClrMapping/>
  </p:clrMapOvr>
  <p:transition>
    <p:sndAc>
      <p:stSnd>
        <p:snd r:embed="rId1" name="TYP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628279700"/>
      </p:ext>
    </p:extLst>
  </p:cSld>
  <p:clrMapOvr>
    <a:masterClrMapping/>
  </p:clrMapOvr>
  <p:transition>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3858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25751130"/>
      </p:ext>
    </p:extLst>
  </p:cSld>
  <p:clrMapOvr>
    <a:masterClrMapping/>
  </p:clrMapOvr>
  <p:transition>
    <p:sndAc>
      <p:stSnd>
        <p:snd r:embed="rId1" name="TYP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73889446"/>
      </p:ext>
    </p:extLst>
  </p:cSld>
  <p:clrMapOvr>
    <a:masterClrMapping/>
  </p:clrMapOvr>
  <p:transition>
    <p:sndAc>
      <p:stSnd>
        <p:snd r:embed="rId1" name="TYP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Tree>
    <p:extLst>
      <p:ext uri="{BB962C8B-B14F-4D97-AF65-F5344CB8AC3E}">
        <p14:creationId xmlns:p14="http://schemas.microsoft.com/office/powerpoint/2010/main" val="2916484963"/>
      </p:ext>
    </p:extLst>
  </p:cSld>
  <p:clrMapOvr>
    <a:masterClrMapping/>
  </p:clrMapOvr>
  <p:transition>
    <p:sndAc>
      <p:stSnd>
        <p:snd r:embed="rId1" name="TYP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155924"/>
      </p:ext>
    </p:extLst>
  </p:cSld>
  <p:clrMapOvr>
    <a:masterClrMapping/>
  </p:clrMapOvr>
  <p:transition>
    <p:sndAc>
      <p:stSnd>
        <p:snd r:embed="rId1" name="TYP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9337452"/>
      </p:ext>
    </p:extLst>
  </p:cSld>
  <p:clrMapOvr>
    <a:masterClrMapping/>
  </p:clrMapOvr>
  <p:transition>
    <p:sndAc>
      <p:stSnd>
        <p:snd r:embed="rId1" name="TYPE.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861995763"/>
      </p:ext>
    </p:extLst>
  </p:cSld>
  <p:clrMapOvr>
    <a:masterClrMapping/>
  </p:clrMapOvr>
  <p:transition>
    <p:sndAc>
      <p:stSnd>
        <p:snd r:embed="rId1" name="TYPE.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4040331"/>
      </p:ext>
    </p:extLst>
  </p:cSld>
  <p:clrMapOvr>
    <a:masterClrMapping/>
  </p:clrMapOvr>
  <p:transition>
    <p:sndAc>
      <p:stSnd>
        <p:snd r:embed="rId1" name="TYPE.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21362"/>
          </a:xfrm>
          <a:prstGeom prst="rect">
            <a:avLst/>
          </a:prstGeo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213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45055332"/>
      </p:ext>
    </p:extLst>
  </p:cSld>
  <p:clrMapOvr>
    <a:masterClrMapping/>
  </p:clrMapOvr>
  <p:transition>
    <p:sndAc>
      <p:stSnd>
        <p:snd r:embed="rId1" name="TYPE.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nl-NL" noProof="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95651540"/>
      </p:ext>
    </p:extLst>
  </p:cSld>
  <p:clrMapOvr>
    <a:masterClrMapping/>
  </p:clrMapOvr>
  <p:transition>
    <p:sndAc>
      <p:stSnd>
        <p:snd r:embed="rId1" name="TYPE.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0" y="0"/>
            <a:ext cx="9144000" cy="6096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762356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21459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096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1625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8462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90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73703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38211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audio" Target="../media/audio1.wav"/><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8313"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9" r:id="rId1"/>
    <p:sldLayoutId id="2147483758" r:id="rId2"/>
    <p:sldLayoutId id="2147483757" r:id="rId3"/>
    <p:sldLayoutId id="2147483756" r:id="rId4"/>
    <p:sldLayoutId id="2147483755" r:id="rId5"/>
    <p:sldLayoutId id="2147483754" r:id="rId6"/>
    <p:sldLayoutId id="2147483753" r:id="rId7"/>
    <p:sldLayoutId id="2147483752" r:id="rId8"/>
    <p:sldLayoutId id="2147483751" r:id="rId9"/>
    <p:sldLayoutId id="2147483750" r:id="rId10"/>
    <p:sldLayoutId id="2147483749" r:id="rId11"/>
    <p:sldLayoutId id="2147483748" r:id="rId12"/>
    <p:sldLayoutId id="2147483747" r:id="rId13"/>
    <p:sldLayoutId id="2147483746" r:id="rId14"/>
    <p:sldLayoutId id="2147483763" r:id="rId15"/>
    <p:sldLayoutId id="2147483765" r:id="rId16"/>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defRPr>
      </a:lvl2pPr>
      <a:lvl3pPr algn="ctr" rtl="0" eaLnBrk="0" fontAlgn="base" hangingPunct="0">
        <a:spcBef>
          <a:spcPct val="0"/>
        </a:spcBef>
        <a:spcAft>
          <a:spcPct val="0"/>
        </a:spcAft>
        <a:defRPr sz="3600">
          <a:solidFill>
            <a:schemeClr val="tx2"/>
          </a:solidFill>
          <a:latin typeface="Verdana" pitchFamily="34" charset="0"/>
        </a:defRPr>
      </a:lvl3pPr>
      <a:lvl4pPr algn="ctr" rtl="0" eaLnBrk="0" fontAlgn="base" hangingPunct="0">
        <a:spcBef>
          <a:spcPct val="0"/>
        </a:spcBef>
        <a:spcAft>
          <a:spcPct val="0"/>
        </a:spcAft>
        <a:defRPr sz="3600">
          <a:solidFill>
            <a:schemeClr val="tx2"/>
          </a:solidFill>
          <a:latin typeface="Verdana" pitchFamily="34" charset="0"/>
        </a:defRPr>
      </a:lvl4pPr>
      <a:lvl5pPr algn="ctr" rtl="0" eaLnBrk="0" fontAlgn="base" hangingPunct="0">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981200"/>
            <a:ext cx="7772400" cy="4114800"/>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t>Test sub </a:t>
            </a:r>
          </a:p>
        </p:txBody>
      </p:sp>
    </p:spTree>
    <p:extLst>
      <p:ext uri="{BB962C8B-B14F-4D97-AF65-F5344CB8AC3E}">
        <p14:creationId xmlns:p14="http://schemas.microsoft.com/office/powerpoint/2010/main" val="340859770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p:sndAc>
      <p:stSnd>
        <p:snd r:embed="rId15" name="TYPE.WAV"/>
      </p:stSnd>
    </p:sndAc>
  </p:transition>
  <p:txStyles>
    <p:titleStyle>
      <a:lvl1pPr algn="r" rtl="0" eaLnBrk="0" fontAlgn="base" hangingPunct="0">
        <a:lnSpc>
          <a:spcPct val="80000"/>
        </a:lnSpc>
        <a:spcBef>
          <a:spcPct val="50000"/>
        </a:spcBef>
        <a:spcAft>
          <a:spcPct val="0"/>
        </a:spcAft>
        <a:defRPr kumimoji="1" sz="3600" i="1">
          <a:solidFill>
            <a:schemeClr val="tx1"/>
          </a:solidFill>
          <a:latin typeface="+mj-lt"/>
          <a:ea typeface="+mj-ea"/>
          <a:cs typeface="+mj-cs"/>
        </a:defRPr>
      </a:lvl1pPr>
      <a:lvl2pPr algn="r" rtl="0" eaLnBrk="0" fontAlgn="base" hangingPunct="0">
        <a:lnSpc>
          <a:spcPct val="80000"/>
        </a:lnSpc>
        <a:spcBef>
          <a:spcPct val="50000"/>
        </a:spcBef>
        <a:spcAft>
          <a:spcPct val="0"/>
        </a:spcAft>
        <a:defRPr kumimoji="1" sz="3600" i="1">
          <a:solidFill>
            <a:schemeClr val="tx1"/>
          </a:solidFill>
          <a:latin typeface="Arial" charset="0"/>
        </a:defRPr>
      </a:lvl2pPr>
      <a:lvl3pPr algn="r" rtl="0" eaLnBrk="0" fontAlgn="base" hangingPunct="0">
        <a:lnSpc>
          <a:spcPct val="80000"/>
        </a:lnSpc>
        <a:spcBef>
          <a:spcPct val="50000"/>
        </a:spcBef>
        <a:spcAft>
          <a:spcPct val="0"/>
        </a:spcAft>
        <a:defRPr kumimoji="1" sz="3600" i="1">
          <a:solidFill>
            <a:schemeClr val="tx1"/>
          </a:solidFill>
          <a:latin typeface="Arial" charset="0"/>
        </a:defRPr>
      </a:lvl3pPr>
      <a:lvl4pPr algn="r" rtl="0" eaLnBrk="0" fontAlgn="base" hangingPunct="0">
        <a:lnSpc>
          <a:spcPct val="80000"/>
        </a:lnSpc>
        <a:spcBef>
          <a:spcPct val="50000"/>
        </a:spcBef>
        <a:spcAft>
          <a:spcPct val="0"/>
        </a:spcAft>
        <a:defRPr kumimoji="1" sz="3600" i="1">
          <a:solidFill>
            <a:schemeClr val="tx1"/>
          </a:solidFill>
          <a:latin typeface="Arial" charset="0"/>
        </a:defRPr>
      </a:lvl4pPr>
      <a:lvl5pPr algn="r" rtl="0" eaLnBrk="0" fontAlgn="base" hangingPunct="0">
        <a:lnSpc>
          <a:spcPct val="80000"/>
        </a:lnSpc>
        <a:spcBef>
          <a:spcPct val="50000"/>
        </a:spcBef>
        <a:spcAft>
          <a:spcPct val="0"/>
        </a:spcAft>
        <a:defRPr kumimoji="1" sz="3600" i="1">
          <a:solidFill>
            <a:schemeClr val="tx1"/>
          </a:solidFill>
          <a:latin typeface="Arial" charset="0"/>
        </a:defRPr>
      </a:lvl5pPr>
      <a:lvl6pPr marL="457200" algn="r" rtl="0" eaLnBrk="0" fontAlgn="base" hangingPunct="0">
        <a:lnSpc>
          <a:spcPct val="80000"/>
        </a:lnSpc>
        <a:spcBef>
          <a:spcPct val="50000"/>
        </a:spcBef>
        <a:spcAft>
          <a:spcPct val="0"/>
        </a:spcAft>
        <a:defRPr kumimoji="1" sz="3600" i="1">
          <a:solidFill>
            <a:schemeClr val="tx1"/>
          </a:solidFill>
          <a:latin typeface="Arial" charset="0"/>
        </a:defRPr>
      </a:lvl6pPr>
      <a:lvl7pPr marL="914400" algn="r" rtl="0" eaLnBrk="0" fontAlgn="base" hangingPunct="0">
        <a:lnSpc>
          <a:spcPct val="80000"/>
        </a:lnSpc>
        <a:spcBef>
          <a:spcPct val="50000"/>
        </a:spcBef>
        <a:spcAft>
          <a:spcPct val="0"/>
        </a:spcAft>
        <a:defRPr kumimoji="1" sz="3600" i="1">
          <a:solidFill>
            <a:schemeClr val="tx1"/>
          </a:solidFill>
          <a:latin typeface="Arial" charset="0"/>
        </a:defRPr>
      </a:lvl7pPr>
      <a:lvl8pPr marL="1371600" algn="r" rtl="0" eaLnBrk="0" fontAlgn="base" hangingPunct="0">
        <a:lnSpc>
          <a:spcPct val="80000"/>
        </a:lnSpc>
        <a:spcBef>
          <a:spcPct val="50000"/>
        </a:spcBef>
        <a:spcAft>
          <a:spcPct val="0"/>
        </a:spcAft>
        <a:defRPr kumimoji="1" sz="3600" i="1">
          <a:solidFill>
            <a:schemeClr val="tx1"/>
          </a:solidFill>
          <a:latin typeface="Arial" charset="0"/>
        </a:defRPr>
      </a:lvl8pPr>
      <a:lvl9pPr marL="1828800" algn="r" rtl="0" eaLnBrk="0" fontAlgn="base" hangingPunct="0">
        <a:lnSpc>
          <a:spcPct val="80000"/>
        </a:lnSpc>
        <a:spcBef>
          <a:spcPct val="50000"/>
        </a:spcBef>
        <a:spcAft>
          <a:spcPct val="0"/>
        </a:spcAft>
        <a:defRPr kumimoji="1" sz="3600" i="1">
          <a:solidFill>
            <a:schemeClr val="tx1"/>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kumimoji="1"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kumimoji="1"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kumimoji="1"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kumimoji="1" sz="2000">
          <a:solidFill>
            <a:schemeClr val="tx1"/>
          </a:solidFill>
          <a:latin typeface="Times New Roman" pitchFamily="18"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9.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9.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4.xml"/><Relationship Id="rId1" Type="http://schemas.openxmlformats.org/officeDocument/2006/relationships/slideLayout" Target="../slideLayouts/slideLayout16.xml"/><Relationship Id="rId5" Type="http://schemas.openxmlformats.org/officeDocument/2006/relationships/image" Target="../media/image53.emf"/><Relationship Id="rId4" Type="http://schemas.openxmlformats.org/officeDocument/2006/relationships/image" Target="../media/image5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0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200.png"/><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0.png"/></Relationships>
</file>

<file path=ppt/slides/_rels/slide78.xml.rels><?xml version="1.0" encoding="UTF-8" standalone="yes"?>
<Relationships xmlns="http://schemas.openxmlformats.org/package/2006/relationships"><Relationship Id="rId7" Type="http://schemas.openxmlformats.org/officeDocument/2006/relationships/image" Target="../media/image120.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5.emf"/></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0.png"/></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210.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230.png"/></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1320" y="1700808"/>
            <a:ext cx="9144000" cy="4114800"/>
          </a:xfrm>
        </p:spPr>
        <p:txBody>
          <a:bodyPr/>
          <a:lstStyle/>
          <a:p>
            <a:pPr algn="ctr">
              <a:lnSpc>
                <a:spcPct val="120000"/>
              </a:lnSpc>
              <a:buFontTx/>
              <a:buNone/>
            </a:pPr>
            <a:r>
              <a:rPr lang="en-US" altLang="nl-NL" dirty="0">
                <a:solidFill>
                  <a:srgbClr val="0000FF"/>
                </a:solidFill>
              </a:rPr>
              <a:t>Resonant Inelastic X-ray Scattering</a:t>
            </a:r>
          </a:p>
          <a:p>
            <a:pPr algn="ctr">
              <a:lnSpc>
                <a:spcPct val="120000"/>
              </a:lnSpc>
              <a:buFontTx/>
              <a:buNone/>
            </a:pPr>
            <a:endParaRPr lang="en-US" altLang="nl-NL" dirty="0">
              <a:solidFill>
                <a:srgbClr val="0000FF"/>
              </a:solidFill>
            </a:endParaRPr>
          </a:p>
          <a:p>
            <a:pPr algn="ctr">
              <a:lnSpc>
                <a:spcPct val="120000"/>
              </a:lnSpc>
              <a:buFontTx/>
              <a:buNone/>
            </a:pPr>
            <a:r>
              <a:rPr lang="en-US" altLang="nl-NL" dirty="0">
                <a:solidFill>
                  <a:srgbClr val="0000FF"/>
                </a:solidFill>
              </a:rPr>
              <a:t>Resonant X-ray Raman Scattering (RXRS)</a:t>
            </a:r>
          </a:p>
          <a:p>
            <a:pPr algn="ctr">
              <a:lnSpc>
                <a:spcPct val="120000"/>
              </a:lnSpc>
              <a:buFontTx/>
              <a:buNone/>
            </a:pPr>
            <a:endParaRPr lang="en-US" altLang="nl-NL" dirty="0">
              <a:solidFill>
                <a:srgbClr val="0000FF"/>
              </a:solidFill>
            </a:endParaRPr>
          </a:p>
          <a:p>
            <a:pPr algn="ctr">
              <a:lnSpc>
                <a:spcPct val="120000"/>
              </a:lnSpc>
              <a:buFontTx/>
              <a:buNone/>
            </a:pPr>
            <a:r>
              <a:rPr lang="en-US" altLang="nl-NL" dirty="0">
                <a:solidFill>
                  <a:srgbClr val="0000FF"/>
                </a:solidFill>
              </a:rPr>
              <a:t>Resonant X-ray Emission Spectroscopy (RXES)</a:t>
            </a:r>
          </a:p>
          <a:p>
            <a:pPr algn="ctr">
              <a:lnSpc>
                <a:spcPct val="120000"/>
              </a:lnSpc>
              <a:buFontTx/>
              <a:buNone/>
            </a:pPr>
            <a:endParaRPr lang="en-US" altLang="nl-NL" dirty="0">
              <a:solidFill>
                <a:srgbClr val="0000FF"/>
              </a:solidFill>
            </a:endParaRPr>
          </a:p>
          <a:p>
            <a:pPr algn="ctr">
              <a:lnSpc>
                <a:spcPct val="120000"/>
              </a:lnSpc>
              <a:buFontTx/>
              <a:buNone/>
            </a:pPr>
            <a:r>
              <a:rPr lang="en-US" altLang="nl-NL" dirty="0">
                <a:solidFill>
                  <a:srgbClr val="0000FF"/>
                </a:solidFill>
              </a:rPr>
              <a:t>Resonant X-ray Energy Loss Spectroscopy (R-XELS)</a:t>
            </a:r>
          </a:p>
          <a:p>
            <a:pPr algn="ctr">
              <a:lnSpc>
                <a:spcPct val="80000"/>
              </a:lnSpc>
              <a:buFontTx/>
              <a:buNone/>
            </a:pPr>
            <a:endParaRPr lang="en-US" altLang="nl-NL" sz="2800" dirty="0">
              <a:solidFill>
                <a:schemeClr val="accent2"/>
              </a:solidFill>
            </a:endParaRPr>
          </a:p>
        </p:txBody>
      </p:sp>
      <p:sp>
        <p:nvSpPr>
          <p:cNvPr id="4" name="Rectangle 5">
            <a:extLst>
              <a:ext uri="{FF2B5EF4-FFF2-40B4-BE49-F238E27FC236}">
                <a16:creationId xmlns:a16="http://schemas.microsoft.com/office/drawing/2014/main" id="{5B34D808-C31A-4A84-8E55-87C932F42322}"/>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RIXS</a:t>
            </a:r>
            <a:endParaRPr lang="en-US" sz="32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026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9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graphicFrame>
        <p:nvGraphicFramePr>
          <p:cNvPr id="9" name="Diagram 8">
            <a:extLst>
              <a:ext uri="{FF2B5EF4-FFF2-40B4-BE49-F238E27FC236}">
                <a16:creationId xmlns:a16="http://schemas.microsoft.com/office/drawing/2014/main" id="{9A41958A-00D9-4B4F-BA25-CBDB99E0E0AB}"/>
              </a:ext>
            </a:extLst>
          </p:cNvPr>
          <p:cNvGraphicFramePr/>
          <p:nvPr/>
        </p:nvGraphicFramePr>
        <p:xfrm>
          <a:off x="323528" y="1383337"/>
          <a:ext cx="3806421" cy="237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5A3BB2-1884-42AB-8C65-892E591A9FFB}"/>
              </a:ext>
            </a:extLst>
          </p:cNvPr>
          <p:cNvCxnSpPr/>
          <p:nvPr/>
        </p:nvCxnSpPr>
        <p:spPr bwMode="auto">
          <a:xfrm>
            <a:off x="4235849" y="2782021"/>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58395B7-6EAB-4930-AA4A-3276952B92AA}"/>
              </a:ext>
            </a:extLst>
          </p:cNvPr>
          <p:cNvCxnSpPr/>
          <p:nvPr/>
        </p:nvCxnSpPr>
        <p:spPr bwMode="auto">
          <a:xfrm>
            <a:off x="4235850" y="1969880"/>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71A19784-ACFF-4ED6-B882-19B43D754352}"/>
              </a:ext>
            </a:extLst>
          </p:cNvPr>
          <p:cNvCxnSpPr/>
          <p:nvPr/>
        </p:nvCxnSpPr>
        <p:spPr bwMode="auto">
          <a:xfrm flipV="1">
            <a:off x="5171954"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228F5436-CECE-445E-A4C1-875316D57FBF}"/>
              </a:ext>
            </a:extLst>
          </p:cNvPr>
          <p:cNvCxnSpPr/>
          <p:nvPr/>
        </p:nvCxnSpPr>
        <p:spPr bwMode="auto">
          <a:xfrm>
            <a:off x="5459986"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1CFDE874-6651-4A6A-862C-7941145376A6}"/>
              </a:ext>
            </a:extLst>
          </p:cNvPr>
          <p:cNvCxnSpPr/>
          <p:nvPr/>
        </p:nvCxnSpPr>
        <p:spPr bwMode="auto">
          <a:xfrm>
            <a:off x="5612386" y="2782021"/>
            <a:ext cx="0" cy="192416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91FF4EEB-0AB7-44AE-B0EB-85FF804ED641}"/>
              </a:ext>
            </a:extLst>
          </p:cNvPr>
          <p:cNvSpPr txBox="1"/>
          <p:nvPr/>
        </p:nvSpPr>
        <p:spPr>
          <a:xfrm>
            <a:off x="5932744" y="1884335"/>
            <a:ext cx="4577194" cy="36933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Crystal field mixes J states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dirty="0">
              <a:solidFill>
                <a:srgbClr val="0000FF"/>
              </a:solidFill>
              <a:latin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Both L</a:t>
            </a:r>
            <a:r>
              <a:rPr kumimoji="0" lang="en-GB" sz="1800" b="0" i="0" u="none" strike="noStrike" kern="1200" cap="none" spc="0" normalizeH="0" baseline="-25000" noProof="0" dirty="0">
                <a:ln>
                  <a:noFill/>
                </a:ln>
                <a:solidFill>
                  <a:srgbClr val="0000FF"/>
                </a:solidFill>
                <a:effectLst/>
                <a:uLnTx/>
                <a:uFillTx/>
                <a:latin typeface="Verdana" panose="020B0604030504040204" pitchFamily="34" charset="0"/>
                <a:ea typeface="+mn-ea"/>
                <a:cs typeface="Times New Roman" panose="02020603050405020304" pitchFamily="18" charset="0"/>
              </a:rPr>
              <a:t>3</a:t>
            </a: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 and L</a:t>
            </a:r>
            <a:r>
              <a:rPr kumimoji="0" lang="en-GB" sz="1800" b="0" i="0" u="none" strike="noStrike" kern="1200" cap="none" spc="0" normalizeH="0" baseline="-25000" noProof="0" dirty="0">
                <a:ln>
                  <a:noFill/>
                </a:ln>
                <a:solidFill>
                  <a:srgbClr val="0000FF"/>
                </a:solidFill>
                <a:effectLst/>
                <a:uLnTx/>
                <a:uFillTx/>
                <a:latin typeface="Verdana" panose="020B0604030504040204" pitchFamily="34" charset="0"/>
                <a:ea typeface="+mn-ea"/>
                <a:cs typeface="Times New Roman" panose="02020603050405020304" pitchFamily="18" charset="0"/>
              </a:rPr>
              <a:t>2</a:t>
            </a: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 edges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Crystal field excitations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dirty="0">
              <a:solidFill>
                <a:srgbClr val="0000FF"/>
              </a:solidFill>
              <a:latin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Elastic line in 2p3d RIXS</a:t>
            </a: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3382080"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solidFill>
                  <a:srgbClr val="FF0000"/>
                </a:solidFill>
                <a:effectLst>
                  <a:outerShdw blurRad="38100" dist="38100" dir="2700000" algn="tl">
                    <a:srgbClr val="000000">
                      <a:alpha val="43137"/>
                    </a:srgbClr>
                  </a:outerShdw>
                </a:effectLst>
              </a:rPr>
              <a:t>OCTAHEDRAL</a:t>
            </a:r>
            <a:endParaRPr kumimoji="0" lang="nl-NL"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n-ea"/>
              <a:cs typeface="+mn-cs"/>
            </a:endParaRPr>
          </a:p>
        </p:txBody>
      </p:sp>
      <p:graphicFrame>
        <p:nvGraphicFramePr>
          <p:cNvPr id="18" name="Diagram 17">
            <a:extLst>
              <a:ext uri="{FF2B5EF4-FFF2-40B4-BE49-F238E27FC236}">
                <a16:creationId xmlns:a16="http://schemas.microsoft.com/office/drawing/2014/main" id="{F6C17A4E-2216-4E4D-8A79-D4BEC649CB73}"/>
              </a:ext>
            </a:extLst>
          </p:cNvPr>
          <p:cNvGraphicFramePr/>
          <p:nvPr/>
        </p:nvGraphicFramePr>
        <p:xfrm>
          <a:off x="84863" y="3893246"/>
          <a:ext cx="1969938" cy="15385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0" name="Group 19">
            <a:extLst>
              <a:ext uri="{FF2B5EF4-FFF2-40B4-BE49-F238E27FC236}">
                <a16:creationId xmlns:a16="http://schemas.microsoft.com/office/drawing/2014/main" id="{0F3E21C8-81A1-4BEF-AFF2-A3E96940798B}"/>
              </a:ext>
            </a:extLst>
          </p:cNvPr>
          <p:cNvGrpSpPr/>
          <p:nvPr/>
        </p:nvGrpSpPr>
        <p:grpSpPr>
          <a:xfrm>
            <a:off x="3011014" y="3766129"/>
            <a:ext cx="1043215" cy="521607"/>
            <a:chOff x="2894674" y="539977"/>
            <a:chExt cx="1043215" cy="521607"/>
          </a:xfrm>
        </p:grpSpPr>
        <p:sp>
          <p:nvSpPr>
            <p:cNvPr id="21" name="Rectangle: Rounded Corners 20">
              <a:extLst>
                <a:ext uri="{FF2B5EF4-FFF2-40B4-BE49-F238E27FC236}">
                  <a16:creationId xmlns:a16="http://schemas.microsoft.com/office/drawing/2014/main" id="{DB7338C6-994F-48EC-AF55-41B26BFFDA6D}"/>
                </a:ext>
              </a:extLst>
            </p:cNvPr>
            <p:cNvSpPr/>
            <p:nvPr/>
          </p:nvSpPr>
          <p:spPr>
            <a:xfrm>
              <a:off x="2894674" y="539977"/>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E3C6425E-D7F5-47F8-AD33-635795D727AA}"/>
                </a:ext>
              </a:extLst>
            </p:cNvPr>
            <p:cNvSpPr txBox="1"/>
            <p:nvPr/>
          </p:nvSpPr>
          <p:spPr>
            <a:xfrm>
              <a:off x="2909951" y="555254"/>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(1)</a:t>
              </a:r>
              <a:endParaRPr lang="en-US" sz="2400" kern="1200" baseline="-25000" dirty="0"/>
            </a:p>
          </p:txBody>
        </p:sp>
      </p:grpSp>
      <p:grpSp>
        <p:nvGrpSpPr>
          <p:cNvPr id="25" name="Group 24">
            <a:extLst>
              <a:ext uri="{FF2B5EF4-FFF2-40B4-BE49-F238E27FC236}">
                <a16:creationId xmlns:a16="http://schemas.microsoft.com/office/drawing/2014/main" id="{81C54608-7F1E-4DC5-B960-8D9161B6DF89}"/>
              </a:ext>
            </a:extLst>
          </p:cNvPr>
          <p:cNvGrpSpPr/>
          <p:nvPr/>
        </p:nvGrpSpPr>
        <p:grpSpPr>
          <a:xfrm>
            <a:off x="3026291" y="4442453"/>
            <a:ext cx="1043215" cy="521607"/>
            <a:chOff x="2894674" y="1139825"/>
            <a:chExt cx="1043215" cy="521607"/>
          </a:xfrm>
        </p:grpSpPr>
        <p:sp>
          <p:nvSpPr>
            <p:cNvPr id="27" name="Rectangle: Rounded Corners 26">
              <a:extLst>
                <a:ext uri="{FF2B5EF4-FFF2-40B4-BE49-F238E27FC236}">
                  <a16:creationId xmlns:a16="http://schemas.microsoft.com/office/drawing/2014/main" id="{299727D4-DD69-43DF-AB5F-FC3FB5118CC7}"/>
                </a:ext>
              </a:extLst>
            </p:cNvPr>
            <p:cNvSpPr/>
            <p:nvPr/>
          </p:nvSpPr>
          <p:spPr>
            <a:xfrm>
              <a:off x="2894674" y="1139825"/>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2ACF0A04-75AC-46EC-A2E9-24B154DD3EFE}"/>
                </a:ext>
              </a:extLst>
            </p:cNvPr>
            <p:cNvSpPr txBox="1"/>
            <p:nvPr/>
          </p:nvSpPr>
          <p:spPr>
            <a:xfrm>
              <a:off x="2909951" y="1155102"/>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(2)</a:t>
              </a:r>
              <a:endParaRPr lang="en-US" sz="2400" kern="1200" baseline="-25000" dirty="0"/>
            </a:p>
          </p:txBody>
        </p:sp>
      </p:grpSp>
      <p:grpSp>
        <p:nvGrpSpPr>
          <p:cNvPr id="29" name="Group 28">
            <a:extLst>
              <a:ext uri="{FF2B5EF4-FFF2-40B4-BE49-F238E27FC236}">
                <a16:creationId xmlns:a16="http://schemas.microsoft.com/office/drawing/2014/main" id="{E4818782-962C-4A77-9895-A5A5657E492A}"/>
              </a:ext>
            </a:extLst>
          </p:cNvPr>
          <p:cNvGrpSpPr/>
          <p:nvPr/>
        </p:nvGrpSpPr>
        <p:grpSpPr>
          <a:xfrm>
            <a:off x="3041568" y="5123542"/>
            <a:ext cx="1043215" cy="521607"/>
            <a:chOff x="2894674" y="1739674"/>
            <a:chExt cx="1043215" cy="521607"/>
          </a:xfrm>
        </p:grpSpPr>
        <p:sp>
          <p:nvSpPr>
            <p:cNvPr id="30" name="Rectangle: Rounded Corners 29">
              <a:extLst>
                <a:ext uri="{FF2B5EF4-FFF2-40B4-BE49-F238E27FC236}">
                  <a16:creationId xmlns:a16="http://schemas.microsoft.com/office/drawing/2014/main" id="{EE195B76-2FDE-4CC4-BE50-F90E6761CBC2}"/>
                </a:ext>
              </a:extLst>
            </p:cNvPr>
            <p:cNvSpPr/>
            <p:nvPr/>
          </p:nvSpPr>
          <p:spPr>
            <a:xfrm>
              <a:off x="2894674" y="1739674"/>
              <a:ext cx="1043215" cy="521607"/>
            </a:xfrm>
            <a:prstGeom prst="roundRect">
              <a:avLst>
                <a:gd name="adj" fmla="val 10000"/>
              </a:avLst>
            </a:prstGeom>
            <a:solidFill>
              <a:srgbClr val="00B0F0"/>
            </a:solid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6D1F0EE6-7493-4BC2-B432-31FA14C4B69D}"/>
                </a:ext>
              </a:extLst>
            </p:cNvPr>
            <p:cNvSpPr txBox="1"/>
            <p:nvPr/>
          </p:nvSpPr>
          <p:spPr>
            <a:xfrm>
              <a:off x="2909951" y="1754951"/>
              <a:ext cx="1012661" cy="491053"/>
            </a:xfrm>
            <a:prstGeom prst="rect">
              <a:avLst/>
            </a:prstGeom>
            <a:ln w="3810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E</a:t>
              </a:r>
              <a:r>
                <a:rPr lang="nl-NL" sz="2400" kern="1200" baseline="-25000" dirty="0"/>
                <a:t>g</a:t>
              </a:r>
              <a:endParaRPr lang="en-US" sz="2400" kern="1200" baseline="-25000" dirty="0"/>
            </a:p>
          </p:txBody>
        </p:sp>
      </p:grpSp>
      <p:cxnSp>
        <p:nvCxnSpPr>
          <p:cNvPr id="32" name="Straight Connector 31">
            <a:extLst>
              <a:ext uri="{FF2B5EF4-FFF2-40B4-BE49-F238E27FC236}">
                <a16:creationId xmlns:a16="http://schemas.microsoft.com/office/drawing/2014/main" id="{6149432E-A3EF-4B12-B659-3D3AE942A40F}"/>
              </a:ext>
            </a:extLst>
          </p:cNvPr>
          <p:cNvCxnSpPr/>
          <p:nvPr/>
        </p:nvCxnSpPr>
        <p:spPr bwMode="auto">
          <a:xfrm flipV="1">
            <a:off x="2161144" y="3893246"/>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80467305-44CA-4FC8-891D-0C0AE0C9DFDA}"/>
              </a:ext>
            </a:extLst>
          </p:cNvPr>
          <p:cNvCxnSpPr/>
          <p:nvPr/>
        </p:nvCxnSpPr>
        <p:spPr bwMode="auto">
          <a:xfrm flipV="1">
            <a:off x="2145867" y="4688327"/>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41A90523-E4FD-4640-90FD-07C2C60EEE37}"/>
              </a:ext>
            </a:extLst>
          </p:cNvPr>
          <p:cNvCxnSpPr>
            <a:endCxn id="31" idx="1"/>
          </p:cNvCxnSpPr>
          <p:nvPr/>
        </p:nvCxnSpPr>
        <p:spPr bwMode="auto">
          <a:xfrm>
            <a:off x="2159567" y="5146028"/>
            <a:ext cx="897278" cy="2383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485B4246-18DB-420C-8E9B-89B372570D3F}"/>
              </a:ext>
            </a:extLst>
          </p:cNvPr>
          <p:cNvCxnSpPr/>
          <p:nvPr/>
        </p:nvCxnSpPr>
        <p:spPr bwMode="auto">
          <a:xfrm>
            <a:off x="4253166" y="40050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598C26E4-49C5-4496-9EAD-FC1BC48B8516}"/>
              </a:ext>
            </a:extLst>
          </p:cNvPr>
          <p:cNvCxnSpPr/>
          <p:nvPr/>
        </p:nvCxnSpPr>
        <p:spPr bwMode="auto">
          <a:xfrm flipV="1">
            <a:off x="5292080" y="1969880"/>
            <a:ext cx="0" cy="3456384"/>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0CD738E1-E615-4149-8B1E-CFFAA804FD74}"/>
              </a:ext>
            </a:extLst>
          </p:cNvPr>
          <p:cNvCxnSpPr/>
          <p:nvPr/>
        </p:nvCxnSpPr>
        <p:spPr bwMode="auto">
          <a:xfrm>
            <a:off x="5796136" y="2804047"/>
            <a:ext cx="0" cy="120101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8AA706C-A4B3-41B9-B2EC-EAD897CE17BA}"/>
              </a:ext>
            </a:extLst>
          </p:cNvPr>
          <p:cNvCxnSpPr/>
          <p:nvPr/>
        </p:nvCxnSpPr>
        <p:spPr bwMode="auto">
          <a:xfrm>
            <a:off x="5570357" y="2015457"/>
            <a:ext cx="0" cy="3368888"/>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DBFBC164-87B4-4300-95C8-ED7EA6D3C013}"/>
              </a:ext>
            </a:extLst>
          </p:cNvPr>
          <p:cNvCxnSpPr/>
          <p:nvPr/>
        </p:nvCxnSpPr>
        <p:spPr bwMode="auto">
          <a:xfrm>
            <a:off x="5722757" y="2015457"/>
            <a:ext cx="0" cy="2647065"/>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41A3E99F-F50A-485E-B37E-F9FED7206693}"/>
              </a:ext>
            </a:extLst>
          </p:cNvPr>
          <p:cNvCxnSpPr/>
          <p:nvPr/>
        </p:nvCxnSpPr>
        <p:spPr bwMode="auto">
          <a:xfrm>
            <a:off x="5906507" y="2037483"/>
            <a:ext cx="0" cy="1967581"/>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7809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9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graphicFrame>
        <p:nvGraphicFramePr>
          <p:cNvPr id="9" name="Diagram 8">
            <a:extLst>
              <a:ext uri="{FF2B5EF4-FFF2-40B4-BE49-F238E27FC236}">
                <a16:creationId xmlns:a16="http://schemas.microsoft.com/office/drawing/2014/main" id="{9A41958A-00D9-4B4F-BA25-CBDB99E0E0AB}"/>
              </a:ext>
            </a:extLst>
          </p:cNvPr>
          <p:cNvGraphicFramePr/>
          <p:nvPr/>
        </p:nvGraphicFramePr>
        <p:xfrm>
          <a:off x="323528" y="1383337"/>
          <a:ext cx="3806421" cy="237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5A3BB2-1884-42AB-8C65-892E591A9FFB}"/>
              </a:ext>
            </a:extLst>
          </p:cNvPr>
          <p:cNvCxnSpPr/>
          <p:nvPr/>
        </p:nvCxnSpPr>
        <p:spPr bwMode="auto">
          <a:xfrm>
            <a:off x="4235849" y="2782021"/>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58395B7-6EAB-4930-AA4A-3276952B92AA}"/>
              </a:ext>
            </a:extLst>
          </p:cNvPr>
          <p:cNvCxnSpPr/>
          <p:nvPr/>
        </p:nvCxnSpPr>
        <p:spPr bwMode="auto">
          <a:xfrm>
            <a:off x="4235850" y="1969880"/>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71A19784-ACFF-4ED6-B882-19B43D754352}"/>
              </a:ext>
            </a:extLst>
          </p:cNvPr>
          <p:cNvCxnSpPr/>
          <p:nvPr/>
        </p:nvCxnSpPr>
        <p:spPr bwMode="auto">
          <a:xfrm flipV="1">
            <a:off x="5171954"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228F5436-CECE-445E-A4C1-875316D57FBF}"/>
              </a:ext>
            </a:extLst>
          </p:cNvPr>
          <p:cNvCxnSpPr/>
          <p:nvPr/>
        </p:nvCxnSpPr>
        <p:spPr bwMode="auto">
          <a:xfrm>
            <a:off x="5459986"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1CFDE874-6651-4A6A-862C-7941145376A6}"/>
              </a:ext>
            </a:extLst>
          </p:cNvPr>
          <p:cNvCxnSpPr/>
          <p:nvPr/>
        </p:nvCxnSpPr>
        <p:spPr bwMode="auto">
          <a:xfrm>
            <a:off x="5612386" y="2782021"/>
            <a:ext cx="0" cy="192416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3382080"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solidFill>
                  <a:srgbClr val="FF0000"/>
                </a:solidFill>
                <a:effectLst>
                  <a:outerShdw blurRad="38100" dist="38100" dir="2700000" algn="tl">
                    <a:srgbClr val="000000">
                      <a:alpha val="43137"/>
                    </a:srgbClr>
                  </a:outerShdw>
                </a:effectLst>
              </a:rPr>
              <a:t>OCTAHEDRAL</a:t>
            </a:r>
            <a:endParaRPr kumimoji="0" lang="nl-NL"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n-ea"/>
              <a:cs typeface="+mn-cs"/>
            </a:endParaRPr>
          </a:p>
        </p:txBody>
      </p:sp>
      <p:graphicFrame>
        <p:nvGraphicFramePr>
          <p:cNvPr id="18" name="Diagram 17">
            <a:extLst>
              <a:ext uri="{FF2B5EF4-FFF2-40B4-BE49-F238E27FC236}">
                <a16:creationId xmlns:a16="http://schemas.microsoft.com/office/drawing/2014/main" id="{F6C17A4E-2216-4E4D-8A79-D4BEC649CB73}"/>
              </a:ext>
            </a:extLst>
          </p:cNvPr>
          <p:cNvGraphicFramePr/>
          <p:nvPr/>
        </p:nvGraphicFramePr>
        <p:xfrm>
          <a:off x="84863" y="3893246"/>
          <a:ext cx="1969938" cy="15385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0" name="Group 19">
            <a:extLst>
              <a:ext uri="{FF2B5EF4-FFF2-40B4-BE49-F238E27FC236}">
                <a16:creationId xmlns:a16="http://schemas.microsoft.com/office/drawing/2014/main" id="{0F3E21C8-81A1-4BEF-AFF2-A3E96940798B}"/>
              </a:ext>
            </a:extLst>
          </p:cNvPr>
          <p:cNvGrpSpPr/>
          <p:nvPr/>
        </p:nvGrpSpPr>
        <p:grpSpPr>
          <a:xfrm>
            <a:off x="3011014" y="3766129"/>
            <a:ext cx="1043215" cy="521607"/>
            <a:chOff x="2894674" y="539977"/>
            <a:chExt cx="1043215" cy="521607"/>
          </a:xfrm>
        </p:grpSpPr>
        <p:sp>
          <p:nvSpPr>
            <p:cNvPr id="21" name="Rectangle: Rounded Corners 20">
              <a:extLst>
                <a:ext uri="{FF2B5EF4-FFF2-40B4-BE49-F238E27FC236}">
                  <a16:creationId xmlns:a16="http://schemas.microsoft.com/office/drawing/2014/main" id="{DB7338C6-994F-48EC-AF55-41B26BFFDA6D}"/>
                </a:ext>
              </a:extLst>
            </p:cNvPr>
            <p:cNvSpPr/>
            <p:nvPr/>
          </p:nvSpPr>
          <p:spPr>
            <a:xfrm>
              <a:off x="2894674" y="539977"/>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E3C6425E-D7F5-47F8-AD33-635795D727AA}"/>
                </a:ext>
              </a:extLst>
            </p:cNvPr>
            <p:cNvSpPr txBox="1"/>
            <p:nvPr/>
          </p:nvSpPr>
          <p:spPr>
            <a:xfrm>
              <a:off x="2909951" y="555254"/>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(1)</a:t>
              </a:r>
              <a:endParaRPr lang="en-US" sz="2400" kern="1200" baseline="-25000" dirty="0"/>
            </a:p>
          </p:txBody>
        </p:sp>
      </p:grpSp>
      <p:grpSp>
        <p:nvGrpSpPr>
          <p:cNvPr id="25" name="Group 24">
            <a:extLst>
              <a:ext uri="{FF2B5EF4-FFF2-40B4-BE49-F238E27FC236}">
                <a16:creationId xmlns:a16="http://schemas.microsoft.com/office/drawing/2014/main" id="{81C54608-7F1E-4DC5-B960-8D9161B6DF89}"/>
              </a:ext>
            </a:extLst>
          </p:cNvPr>
          <p:cNvGrpSpPr/>
          <p:nvPr/>
        </p:nvGrpSpPr>
        <p:grpSpPr>
          <a:xfrm>
            <a:off x="3026291" y="4442453"/>
            <a:ext cx="1043215" cy="521607"/>
            <a:chOff x="2894674" y="1139825"/>
            <a:chExt cx="1043215" cy="521607"/>
          </a:xfrm>
        </p:grpSpPr>
        <p:sp>
          <p:nvSpPr>
            <p:cNvPr id="27" name="Rectangle: Rounded Corners 26">
              <a:extLst>
                <a:ext uri="{FF2B5EF4-FFF2-40B4-BE49-F238E27FC236}">
                  <a16:creationId xmlns:a16="http://schemas.microsoft.com/office/drawing/2014/main" id="{299727D4-DD69-43DF-AB5F-FC3FB5118CC7}"/>
                </a:ext>
              </a:extLst>
            </p:cNvPr>
            <p:cNvSpPr/>
            <p:nvPr/>
          </p:nvSpPr>
          <p:spPr>
            <a:xfrm>
              <a:off x="2894674" y="1139825"/>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2ACF0A04-75AC-46EC-A2E9-24B154DD3EFE}"/>
                </a:ext>
              </a:extLst>
            </p:cNvPr>
            <p:cNvSpPr txBox="1"/>
            <p:nvPr/>
          </p:nvSpPr>
          <p:spPr>
            <a:xfrm>
              <a:off x="2909951" y="1155102"/>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(2)</a:t>
              </a:r>
              <a:endParaRPr lang="en-US" sz="2400" kern="1200" baseline="-25000" dirty="0"/>
            </a:p>
          </p:txBody>
        </p:sp>
      </p:grpSp>
      <p:grpSp>
        <p:nvGrpSpPr>
          <p:cNvPr id="29" name="Group 28">
            <a:extLst>
              <a:ext uri="{FF2B5EF4-FFF2-40B4-BE49-F238E27FC236}">
                <a16:creationId xmlns:a16="http://schemas.microsoft.com/office/drawing/2014/main" id="{E4818782-962C-4A77-9895-A5A5657E492A}"/>
              </a:ext>
            </a:extLst>
          </p:cNvPr>
          <p:cNvGrpSpPr/>
          <p:nvPr/>
        </p:nvGrpSpPr>
        <p:grpSpPr>
          <a:xfrm>
            <a:off x="3041568" y="5123542"/>
            <a:ext cx="1043215" cy="521607"/>
            <a:chOff x="2894674" y="1739674"/>
            <a:chExt cx="1043215" cy="521607"/>
          </a:xfrm>
        </p:grpSpPr>
        <p:sp>
          <p:nvSpPr>
            <p:cNvPr id="30" name="Rectangle: Rounded Corners 29">
              <a:extLst>
                <a:ext uri="{FF2B5EF4-FFF2-40B4-BE49-F238E27FC236}">
                  <a16:creationId xmlns:a16="http://schemas.microsoft.com/office/drawing/2014/main" id="{EE195B76-2FDE-4CC4-BE50-F90E6761CBC2}"/>
                </a:ext>
              </a:extLst>
            </p:cNvPr>
            <p:cNvSpPr/>
            <p:nvPr/>
          </p:nvSpPr>
          <p:spPr>
            <a:xfrm>
              <a:off x="2894674" y="1739674"/>
              <a:ext cx="1043215" cy="521607"/>
            </a:xfrm>
            <a:prstGeom prst="roundRect">
              <a:avLst>
                <a:gd name="adj" fmla="val 10000"/>
              </a:avLst>
            </a:prstGeom>
            <a:solidFill>
              <a:srgbClr val="00B0F0"/>
            </a:solid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6D1F0EE6-7493-4BC2-B432-31FA14C4B69D}"/>
                </a:ext>
              </a:extLst>
            </p:cNvPr>
            <p:cNvSpPr txBox="1"/>
            <p:nvPr/>
          </p:nvSpPr>
          <p:spPr>
            <a:xfrm>
              <a:off x="2909951" y="1754951"/>
              <a:ext cx="1012661" cy="491053"/>
            </a:xfrm>
            <a:prstGeom prst="rect">
              <a:avLst/>
            </a:prstGeom>
            <a:ln w="3810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E</a:t>
              </a:r>
              <a:r>
                <a:rPr lang="nl-NL" sz="2400" kern="1200" baseline="-25000" dirty="0"/>
                <a:t>g</a:t>
              </a:r>
              <a:endParaRPr lang="en-US" sz="2400" kern="1200" baseline="-25000" dirty="0"/>
            </a:p>
          </p:txBody>
        </p:sp>
      </p:grpSp>
      <p:cxnSp>
        <p:nvCxnSpPr>
          <p:cNvPr id="32" name="Straight Connector 31">
            <a:extLst>
              <a:ext uri="{FF2B5EF4-FFF2-40B4-BE49-F238E27FC236}">
                <a16:creationId xmlns:a16="http://schemas.microsoft.com/office/drawing/2014/main" id="{6149432E-A3EF-4B12-B659-3D3AE942A40F}"/>
              </a:ext>
            </a:extLst>
          </p:cNvPr>
          <p:cNvCxnSpPr/>
          <p:nvPr/>
        </p:nvCxnSpPr>
        <p:spPr bwMode="auto">
          <a:xfrm flipV="1">
            <a:off x="2161144" y="3893246"/>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80467305-44CA-4FC8-891D-0C0AE0C9DFDA}"/>
              </a:ext>
            </a:extLst>
          </p:cNvPr>
          <p:cNvCxnSpPr/>
          <p:nvPr/>
        </p:nvCxnSpPr>
        <p:spPr bwMode="auto">
          <a:xfrm flipV="1">
            <a:off x="2145867" y="4688327"/>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41A90523-E4FD-4640-90FD-07C2C60EEE37}"/>
              </a:ext>
            </a:extLst>
          </p:cNvPr>
          <p:cNvCxnSpPr>
            <a:endCxn id="31" idx="1"/>
          </p:cNvCxnSpPr>
          <p:nvPr/>
        </p:nvCxnSpPr>
        <p:spPr bwMode="auto">
          <a:xfrm>
            <a:off x="2159567" y="5146028"/>
            <a:ext cx="897278" cy="2383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485B4246-18DB-420C-8E9B-89B372570D3F}"/>
              </a:ext>
            </a:extLst>
          </p:cNvPr>
          <p:cNvCxnSpPr/>
          <p:nvPr/>
        </p:nvCxnSpPr>
        <p:spPr bwMode="auto">
          <a:xfrm>
            <a:off x="4253166" y="40050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598C26E4-49C5-4496-9EAD-FC1BC48B8516}"/>
              </a:ext>
            </a:extLst>
          </p:cNvPr>
          <p:cNvCxnSpPr/>
          <p:nvPr/>
        </p:nvCxnSpPr>
        <p:spPr bwMode="auto">
          <a:xfrm flipV="1">
            <a:off x="5292080" y="1969880"/>
            <a:ext cx="0" cy="3456384"/>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0CD738E1-E615-4149-8B1E-CFFAA804FD74}"/>
              </a:ext>
            </a:extLst>
          </p:cNvPr>
          <p:cNvCxnSpPr/>
          <p:nvPr/>
        </p:nvCxnSpPr>
        <p:spPr bwMode="auto">
          <a:xfrm>
            <a:off x="5796136" y="2804047"/>
            <a:ext cx="0" cy="120101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8AA706C-A4B3-41B9-B2EC-EAD897CE17BA}"/>
              </a:ext>
            </a:extLst>
          </p:cNvPr>
          <p:cNvCxnSpPr/>
          <p:nvPr/>
        </p:nvCxnSpPr>
        <p:spPr bwMode="auto">
          <a:xfrm>
            <a:off x="5570357" y="2015457"/>
            <a:ext cx="0" cy="3368888"/>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DBFBC164-87B4-4300-95C8-ED7EA6D3C013}"/>
              </a:ext>
            </a:extLst>
          </p:cNvPr>
          <p:cNvCxnSpPr/>
          <p:nvPr/>
        </p:nvCxnSpPr>
        <p:spPr bwMode="auto">
          <a:xfrm>
            <a:off x="5722757" y="2015457"/>
            <a:ext cx="0" cy="2647065"/>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41A3E99F-F50A-485E-B37E-F9FED7206693}"/>
              </a:ext>
            </a:extLst>
          </p:cNvPr>
          <p:cNvCxnSpPr/>
          <p:nvPr/>
        </p:nvCxnSpPr>
        <p:spPr bwMode="auto">
          <a:xfrm>
            <a:off x="5906507" y="2037483"/>
            <a:ext cx="0" cy="1967581"/>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 name="Picture 40" descr="Chart, radar chart&#10;&#10;Description automatically generated">
            <a:extLst>
              <a:ext uri="{FF2B5EF4-FFF2-40B4-BE49-F238E27FC236}">
                <a16:creationId xmlns:a16="http://schemas.microsoft.com/office/drawing/2014/main" id="{40C0B080-1FD4-4F91-BC10-33B1FD93899A}"/>
              </a:ext>
            </a:extLst>
          </p:cNvPr>
          <p:cNvPicPr>
            <a:picLocks noChangeAspect="1"/>
          </p:cNvPicPr>
          <p:nvPr/>
        </p:nvPicPr>
        <p:blipFill rotWithShape="1">
          <a:blip r:embed="rId13">
            <a:extLst>
              <a:ext uri="{28A0092B-C50C-407E-A947-70E740481C1C}">
                <a14:useLocalDpi xmlns:a14="http://schemas.microsoft.com/office/drawing/2010/main" val="0"/>
              </a:ext>
            </a:extLst>
          </a:blip>
          <a:srcRect l="58219" b="32978"/>
          <a:stretch/>
        </p:blipFill>
        <p:spPr bwMode="auto">
          <a:xfrm>
            <a:off x="6107546" y="2015457"/>
            <a:ext cx="3021051" cy="3629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972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p:cNvCxnSpPr/>
          <p:nvPr/>
        </p:nvCxnSpPr>
        <p:spPr bwMode="auto">
          <a:xfrm>
            <a:off x="2286000" y="304800"/>
            <a:ext cx="0" cy="6529388"/>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7" name="Rechte verbindingslijn 6"/>
          <p:cNvCxnSpPr/>
          <p:nvPr/>
        </p:nvCxnSpPr>
        <p:spPr bwMode="auto">
          <a:xfrm flipH="1">
            <a:off x="2286000" y="6629400"/>
            <a:ext cx="1752600" cy="0"/>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0245" name="Tekstvak 10"/>
          <p:cNvSpPr txBox="1">
            <a:spLocks noChangeArrowheads="1"/>
          </p:cNvSpPr>
          <p:nvPr/>
        </p:nvSpPr>
        <p:spPr bwMode="auto">
          <a:xfrm>
            <a:off x="1646238" y="6310313"/>
            <a:ext cx="627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anose="020B0604020202020204" pitchFamily="34" charset="0"/>
              </a:defRPr>
            </a:lvl1pPr>
            <a:lvl2pPr marL="742950" indent="-285750">
              <a:defRPr kumimoji="1" sz="2800">
                <a:solidFill>
                  <a:schemeClr val="tx1"/>
                </a:solidFill>
                <a:latin typeface="Arial" panose="020B0604020202020204" pitchFamily="34" charset="0"/>
              </a:defRPr>
            </a:lvl2pPr>
            <a:lvl3pPr marL="1143000" indent="-228600">
              <a:defRPr kumimoji="1" sz="2800">
                <a:solidFill>
                  <a:schemeClr val="tx1"/>
                </a:solidFill>
                <a:latin typeface="Arial" panose="020B0604020202020204" pitchFamily="34" charset="0"/>
              </a:defRPr>
            </a:lvl3pPr>
            <a:lvl4pPr marL="1600200" indent="-228600">
              <a:defRPr kumimoji="1" sz="2800">
                <a:solidFill>
                  <a:schemeClr val="tx1"/>
                </a:solidFill>
                <a:latin typeface="Arial" panose="020B0604020202020204" pitchFamily="34" charset="0"/>
              </a:defRPr>
            </a:lvl4pPr>
            <a:lvl5pPr marL="2057400" indent="-228600">
              <a:defRPr kumimoji="1" sz="2800">
                <a:solidFill>
                  <a:schemeClr val="tx1"/>
                </a:solidFill>
                <a:latin typeface="Arial" panose="020B0604020202020204" pitchFamily="34" charset="0"/>
              </a:defRPr>
            </a:lvl5pPr>
            <a:lvl6pPr marL="2514600" indent="-228600" algn="r"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eaLnBrk="0" fontAlgn="base" hangingPunct="0">
              <a:spcBef>
                <a:spcPct val="0"/>
              </a:spcBef>
              <a:spcAft>
                <a:spcPct val="0"/>
              </a:spcAft>
              <a:defRPr kumimoji="1" sz="2800">
                <a:solidFill>
                  <a:schemeClr val="tx1"/>
                </a:solidFill>
                <a:latin typeface="Arial" panose="020B0604020202020204" pitchFamily="34" charset="0"/>
              </a:defRPr>
            </a:lvl9pPr>
          </a:lstStyle>
          <a:p>
            <a:r>
              <a:rPr lang="el-GR" altLang="nl-NL"/>
              <a:t>Ψ</a:t>
            </a:r>
            <a:r>
              <a:rPr lang="en-US" altLang="nl-NL" sz="1800"/>
              <a:t>0</a:t>
            </a:r>
            <a:endParaRPr lang="en-US" altLang="nl-NL"/>
          </a:p>
        </p:txBody>
      </p:sp>
      <p:cxnSp>
        <p:nvCxnSpPr>
          <p:cNvPr id="19" name="Rechte verbindingslijn 18"/>
          <p:cNvCxnSpPr/>
          <p:nvPr/>
        </p:nvCxnSpPr>
        <p:spPr bwMode="auto">
          <a:xfrm flipH="1">
            <a:off x="2286000" y="3433763"/>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23" name="Rechte verbindingslijn 22"/>
          <p:cNvCxnSpPr/>
          <p:nvPr/>
        </p:nvCxnSpPr>
        <p:spPr bwMode="auto">
          <a:xfrm flipH="1">
            <a:off x="2286000" y="1219200"/>
            <a:ext cx="1752600" cy="0"/>
          </a:xfrm>
          <a:prstGeom prst="line">
            <a:avLst/>
          </a:prstGeom>
          <a:ln w="76200">
            <a:solidFill>
              <a:srgbClr val="00B05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10248" name="Rechte verbindingslijn met pijl 23"/>
          <p:cNvCxnSpPr>
            <a:cxnSpLocks noChangeShapeType="1"/>
          </p:cNvCxnSpPr>
          <p:nvPr/>
        </p:nvCxnSpPr>
        <p:spPr bwMode="auto">
          <a:xfrm flipV="1">
            <a:off x="4483100" y="1219200"/>
            <a:ext cx="0" cy="5353050"/>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0" name="Rechte verbindingslijn met pijl 28"/>
          <p:cNvCxnSpPr>
            <a:cxnSpLocks noChangeShapeType="1"/>
          </p:cNvCxnSpPr>
          <p:nvPr/>
        </p:nvCxnSpPr>
        <p:spPr bwMode="auto">
          <a:xfrm>
            <a:off x="4800600" y="1265237"/>
            <a:ext cx="0" cy="868363"/>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echte verbindingslijn 20"/>
          <p:cNvCxnSpPr/>
          <p:nvPr/>
        </p:nvCxnSpPr>
        <p:spPr bwMode="auto">
          <a:xfrm flipH="1">
            <a:off x="2286000" y="5943600"/>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4" name="Picture 2" descr="Electromagnetic Spectrum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43630" t="25344" r="13454" b="61990"/>
          <a:stretch/>
        </p:blipFill>
        <p:spPr bwMode="auto">
          <a:xfrm rot="16200000">
            <a:off x="-2622372" y="2708195"/>
            <a:ext cx="6861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Core-core RIXS</a:t>
            </a:r>
            <a:endParaRPr lang="en-US" sz="3200" i="1" dirty="0">
              <a:solidFill>
                <a:srgbClr val="FFFF00"/>
              </a:solidFill>
              <a:effectLst>
                <a:outerShdw blurRad="38100" dist="38100" dir="2700000" algn="tl">
                  <a:srgbClr val="000000">
                    <a:alpha val="43137"/>
                  </a:srgbClr>
                </a:outerShdw>
              </a:effectLst>
            </a:endParaRPr>
          </a:p>
        </p:txBody>
      </p:sp>
      <p:sp>
        <p:nvSpPr>
          <p:cNvPr id="2" name="Rechthoek 1">
            <a:extLst>
              <a:ext uri="{FF2B5EF4-FFF2-40B4-BE49-F238E27FC236}">
                <a16:creationId xmlns:a16="http://schemas.microsoft.com/office/drawing/2014/main" id="{1B71F8B1-03A2-4822-B66C-97EF795E3404}"/>
              </a:ext>
            </a:extLst>
          </p:cNvPr>
          <p:cNvSpPr/>
          <p:nvPr/>
        </p:nvSpPr>
        <p:spPr>
          <a:xfrm>
            <a:off x="3382429" y="742017"/>
            <a:ext cx="585418" cy="523220"/>
          </a:xfrm>
          <a:prstGeom prst="rect">
            <a:avLst/>
          </a:prstGeom>
        </p:spPr>
        <p:txBody>
          <a:bodyPr wrap="none">
            <a:spAutoFit/>
          </a:bodyPr>
          <a:lstStyle/>
          <a:p>
            <a:r>
              <a:rPr lang="en-US" dirty="0">
                <a:solidFill>
                  <a:srgbClr val="0000FF"/>
                </a:solidFill>
              </a:rPr>
              <a:t>2p</a:t>
            </a:r>
            <a:endParaRPr lang="nl-NL" dirty="0"/>
          </a:p>
        </p:txBody>
      </p:sp>
      <p:sp>
        <p:nvSpPr>
          <p:cNvPr id="16" name="Rechthoek 15">
            <a:extLst>
              <a:ext uri="{FF2B5EF4-FFF2-40B4-BE49-F238E27FC236}">
                <a16:creationId xmlns:a16="http://schemas.microsoft.com/office/drawing/2014/main" id="{DA12DDCC-0A10-4EC3-B56E-4F6302B15121}"/>
              </a:ext>
            </a:extLst>
          </p:cNvPr>
          <p:cNvSpPr/>
          <p:nvPr/>
        </p:nvSpPr>
        <p:spPr>
          <a:xfrm>
            <a:off x="2450981" y="2474893"/>
            <a:ext cx="1725152" cy="954107"/>
          </a:xfrm>
          <a:prstGeom prst="rect">
            <a:avLst/>
          </a:prstGeom>
        </p:spPr>
        <p:txBody>
          <a:bodyPr wrap="none">
            <a:spAutoFit/>
          </a:bodyPr>
          <a:lstStyle/>
          <a:p>
            <a:r>
              <a:rPr lang="en-US" dirty="0">
                <a:solidFill>
                  <a:srgbClr val="0000FF"/>
                </a:solidFill>
              </a:rPr>
              <a:t>electronic</a:t>
            </a:r>
          </a:p>
          <a:p>
            <a:r>
              <a:rPr lang="en-US" dirty="0" err="1">
                <a:solidFill>
                  <a:srgbClr val="0000FF"/>
                </a:solidFill>
              </a:rPr>
              <a:t>dd</a:t>
            </a:r>
            <a:r>
              <a:rPr lang="en-US" dirty="0">
                <a:solidFill>
                  <a:srgbClr val="0000FF"/>
                </a:solidFill>
              </a:rPr>
              <a:t>, CT</a:t>
            </a:r>
            <a:endParaRPr lang="nl-NL" dirty="0"/>
          </a:p>
        </p:txBody>
      </p:sp>
      <p:sp>
        <p:nvSpPr>
          <p:cNvPr id="17" name="Rechthoek 16">
            <a:extLst>
              <a:ext uri="{FF2B5EF4-FFF2-40B4-BE49-F238E27FC236}">
                <a16:creationId xmlns:a16="http://schemas.microsoft.com/office/drawing/2014/main" id="{2CED654B-5D46-4254-9C84-4B848FFAAC2F}"/>
              </a:ext>
            </a:extLst>
          </p:cNvPr>
          <p:cNvSpPr/>
          <p:nvPr/>
        </p:nvSpPr>
        <p:spPr>
          <a:xfrm>
            <a:off x="2354120" y="4989493"/>
            <a:ext cx="1725152" cy="954107"/>
          </a:xfrm>
          <a:prstGeom prst="rect">
            <a:avLst/>
          </a:prstGeom>
        </p:spPr>
        <p:txBody>
          <a:bodyPr wrap="none">
            <a:spAutoFit/>
          </a:bodyPr>
          <a:lstStyle/>
          <a:p>
            <a:r>
              <a:rPr lang="en-US" dirty="0">
                <a:solidFill>
                  <a:srgbClr val="0000FF"/>
                </a:solidFill>
              </a:rPr>
              <a:t>magnon</a:t>
            </a:r>
          </a:p>
          <a:p>
            <a:r>
              <a:rPr lang="en-US" dirty="0">
                <a:solidFill>
                  <a:srgbClr val="0000FF"/>
                </a:solidFill>
              </a:rPr>
              <a:t>vibrations</a:t>
            </a:r>
          </a:p>
        </p:txBody>
      </p:sp>
      <p:cxnSp>
        <p:nvCxnSpPr>
          <p:cNvPr id="18" name="Rechte verbindingslijn 17">
            <a:extLst>
              <a:ext uri="{FF2B5EF4-FFF2-40B4-BE49-F238E27FC236}">
                <a16:creationId xmlns:a16="http://schemas.microsoft.com/office/drawing/2014/main" id="{0398D6B0-D556-4D94-81BA-5E55C1BF730E}"/>
              </a:ext>
            </a:extLst>
          </p:cNvPr>
          <p:cNvCxnSpPr/>
          <p:nvPr/>
        </p:nvCxnSpPr>
        <p:spPr bwMode="auto">
          <a:xfrm flipH="1">
            <a:off x="2326672" y="2057400"/>
            <a:ext cx="1752600" cy="0"/>
          </a:xfrm>
          <a:prstGeom prst="line">
            <a:avLst/>
          </a:prstGeom>
          <a:ln w="76200">
            <a:solidFill>
              <a:srgbClr val="00B05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20" name="Rechthoek 19">
            <a:extLst>
              <a:ext uri="{FF2B5EF4-FFF2-40B4-BE49-F238E27FC236}">
                <a16:creationId xmlns:a16="http://schemas.microsoft.com/office/drawing/2014/main" id="{88AD85F1-4F9A-4A2A-A80C-80F0242DEBF3}"/>
              </a:ext>
            </a:extLst>
          </p:cNvPr>
          <p:cNvSpPr/>
          <p:nvPr/>
        </p:nvSpPr>
        <p:spPr>
          <a:xfrm>
            <a:off x="3446995" y="1534180"/>
            <a:ext cx="564578" cy="523220"/>
          </a:xfrm>
          <a:prstGeom prst="rect">
            <a:avLst/>
          </a:prstGeom>
        </p:spPr>
        <p:txBody>
          <a:bodyPr wrap="none">
            <a:spAutoFit/>
          </a:bodyPr>
          <a:lstStyle/>
          <a:p>
            <a:r>
              <a:rPr lang="en-US" dirty="0">
                <a:solidFill>
                  <a:srgbClr val="0000FF"/>
                </a:solidFill>
              </a:rPr>
              <a:t>3s</a:t>
            </a:r>
            <a:endParaRPr lang="nl-NL" dirty="0"/>
          </a:p>
        </p:txBody>
      </p:sp>
    </p:spTree>
    <p:extLst>
      <p:ext uri="{BB962C8B-B14F-4D97-AF65-F5344CB8AC3E}">
        <p14:creationId xmlns:p14="http://schemas.microsoft.com/office/powerpoint/2010/main" val="141098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r">
              <a:lnSpc>
                <a:spcPct val="80000"/>
              </a:lnSpc>
              <a:spcBef>
                <a:spcPct val="50000"/>
              </a:spcBef>
              <a:defRPr kumimoji="1" sz="3600" i="1">
                <a:solidFill>
                  <a:schemeClr val="tx1"/>
                </a:solidFill>
                <a:latin typeface="Arial" panose="020B0604020202020204" pitchFamily="34" charset="0"/>
              </a:defRPr>
            </a:lvl1pPr>
            <a:lvl2pPr algn="r">
              <a:lnSpc>
                <a:spcPct val="80000"/>
              </a:lnSpc>
              <a:spcBef>
                <a:spcPct val="50000"/>
              </a:spcBef>
              <a:defRPr kumimoji="1" sz="3600" i="1">
                <a:solidFill>
                  <a:schemeClr val="tx1"/>
                </a:solidFill>
                <a:latin typeface="Arial" panose="020B0604020202020204" pitchFamily="34" charset="0"/>
              </a:defRPr>
            </a:lvl2pPr>
            <a:lvl3pPr algn="r">
              <a:lnSpc>
                <a:spcPct val="80000"/>
              </a:lnSpc>
              <a:spcBef>
                <a:spcPct val="50000"/>
              </a:spcBef>
              <a:defRPr kumimoji="1" sz="3600" i="1">
                <a:solidFill>
                  <a:schemeClr val="tx1"/>
                </a:solidFill>
                <a:latin typeface="Arial" panose="020B0604020202020204" pitchFamily="34" charset="0"/>
              </a:defRPr>
            </a:lvl3pPr>
            <a:lvl4pPr algn="r">
              <a:lnSpc>
                <a:spcPct val="80000"/>
              </a:lnSpc>
              <a:spcBef>
                <a:spcPct val="50000"/>
              </a:spcBef>
              <a:defRPr kumimoji="1" sz="3600" i="1">
                <a:solidFill>
                  <a:schemeClr val="tx1"/>
                </a:solidFill>
                <a:latin typeface="Arial" panose="020B0604020202020204" pitchFamily="34" charset="0"/>
              </a:defRPr>
            </a:lvl4pPr>
            <a:lvl5pPr algn="r">
              <a:lnSpc>
                <a:spcPct val="80000"/>
              </a:lnSpc>
              <a:spcBef>
                <a:spcPct val="50000"/>
              </a:spcBef>
              <a:defRPr kumimoji="1" sz="3600" i="1">
                <a:solidFill>
                  <a:schemeClr val="tx1"/>
                </a:solidFill>
                <a:latin typeface="Arial" panose="020B0604020202020204" pitchFamily="34" charset="0"/>
              </a:defRPr>
            </a:lvl5pPr>
            <a:lvl6pPr marL="4572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6pPr>
            <a:lvl7pPr marL="9144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7pPr>
            <a:lvl8pPr marL="13716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8pPr>
            <a:lvl9pPr marL="18288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9pPr>
          </a:lstStyle>
          <a:p>
            <a:pPr algn="ctr">
              <a:defRPr/>
            </a:pPr>
            <a:r>
              <a:rPr lang="en-US" altLang="nl-NL"/>
              <a:t> </a:t>
            </a:r>
            <a:r>
              <a:rPr lang="en-US" altLang="nl-NL" b="1" i="0">
                <a:solidFill>
                  <a:srgbClr val="8654FE"/>
                </a:solidFill>
                <a:effectLst>
                  <a:outerShdw blurRad="38100" dist="38100" dir="2700000" algn="tl">
                    <a:srgbClr val="C0C0C0"/>
                  </a:outerShdw>
                </a:effectLst>
              </a:rPr>
              <a:t>Resonant Inelastic X-ray Spectroscopy</a:t>
            </a:r>
            <a:endParaRPr lang="en-US" altLang="nl-NL"/>
          </a:p>
        </p:txBody>
      </p:sp>
      <p:sp>
        <p:nvSpPr>
          <p:cNvPr id="16387" name="Text Box 3"/>
          <p:cNvSpPr txBox="1">
            <a:spLocks noChangeArrowheads="1"/>
          </p:cNvSpPr>
          <p:nvPr/>
        </p:nvSpPr>
        <p:spPr bwMode="auto">
          <a:xfrm>
            <a:off x="509588" y="1295400"/>
            <a:ext cx="3040062" cy="579438"/>
          </a:xfrm>
          <a:prstGeom prst="rect">
            <a:avLst/>
          </a:prstGeom>
          <a:solidFill>
            <a:srgbClr val="9FFFFF"/>
          </a:soli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r>
              <a:rPr kumimoji="0" lang="en-US" altLang="nl-NL" sz="3200">
                <a:solidFill>
                  <a:srgbClr val="0033CC"/>
                </a:solidFill>
              </a:rPr>
              <a:t>2p XAS of CaF</a:t>
            </a:r>
            <a:r>
              <a:rPr kumimoji="0" lang="en-US" altLang="nl-NL" sz="3200" baseline="-25000">
                <a:solidFill>
                  <a:srgbClr val="0033CC"/>
                </a:solidFill>
              </a:rPr>
              <a:t>2</a:t>
            </a:r>
            <a:endParaRPr kumimoji="0" lang="en-US" altLang="nl-NL" sz="3200"/>
          </a:p>
        </p:txBody>
      </p:sp>
      <p:pic>
        <p:nvPicPr>
          <p:cNvPr id="832516"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67000" y="1905000"/>
            <a:ext cx="5181600" cy="45704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389" name="Group 5"/>
          <p:cNvGrpSpPr>
            <a:grpSpLocks/>
          </p:cNvGrpSpPr>
          <p:nvPr/>
        </p:nvGrpSpPr>
        <p:grpSpPr bwMode="auto">
          <a:xfrm>
            <a:off x="304800" y="2362200"/>
            <a:ext cx="1543050" cy="3886200"/>
            <a:chOff x="192" y="1488"/>
            <a:chExt cx="972" cy="2448"/>
          </a:xfrm>
        </p:grpSpPr>
        <p:sp>
          <p:nvSpPr>
            <p:cNvPr id="16390" name="Line 6"/>
            <p:cNvSpPr>
              <a:spLocks noChangeShapeType="1"/>
            </p:cNvSpPr>
            <p:nvPr/>
          </p:nvSpPr>
          <p:spPr bwMode="auto">
            <a:xfrm>
              <a:off x="288" y="1584"/>
              <a:ext cx="576" cy="0"/>
            </a:xfrm>
            <a:prstGeom prst="lin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391" name="Text Box 7"/>
            <p:cNvSpPr txBox="1">
              <a:spLocks noChangeArrowheads="1"/>
            </p:cNvSpPr>
            <p:nvPr/>
          </p:nvSpPr>
          <p:spPr bwMode="auto">
            <a:xfrm>
              <a:off x="645" y="1584"/>
              <a:ext cx="4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kumimoji="0" lang="en-US" altLang="nl-NL" sz="2400" b="1">
                  <a:solidFill>
                    <a:srgbClr val="0000FF"/>
                  </a:solidFill>
                </a:rPr>
                <a:t>3d</a:t>
              </a:r>
              <a:r>
                <a:rPr kumimoji="0" lang="en-US" altLang="nl-NL" sz="2400" b="1" baseline="30000">
                  <a:solidFill>
                    <a:srgbClr val="0000FF"/>
                  </a:solidFill>
                </a:rPr>
                <a:t>0</a:t>
              </a:r>
              <a:endParaRPr kumimoji="0" lang="en-US" altLang="nl-NL" sz="2400"/>
            </a:p>
          </p:txBody>
        </p:sp>
        <p:sp>
          <p:nvSpPr>
            <p:cNvPr id="16392" name="Line 8"/>
            <p:cNvSpPr>
              <a:spLocks noChangeShapeType="1"/>
            </p:cNvSpPr>
            <p:nvPr/>
          </p:nvSpPr>
          <p:spPr bwMode="auto">
            <a:xfrm>
              <a:off x="528" y="1680"/>
              <a:ext cx="0" cy="336"/>
            </a:xfrm>
            <a:prstGeom prst="line">
              <a:avLst/>
            </a:prstGeom>
            <a:noFill/>
            <a:ln w="381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393" name="Line 9"/>
            <p:cNvSpPr>
              <a:spLocks noChangeShapeType="1"/>
            </p:cNvSpPr>
            <p:nvPr/>
          </p:nvSpPr>
          <p:spPr bwMode="auto">
            <a:xfrm>
              <a:off x="240" y="2592"/>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394" name="Line 10"/>
            <p:cNvSpPr>
              <a:spLocks noChangeShapeType="1"/>
            </p:cNvSpPr>
            <p:nvPr/>
          </p:nvSpPr>
          <p:spPr bwMode="auto">
            <a:xfrm>
              <a:off x="240" y="264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395" name="Text Box 11"/>
            <p:cNvSpPr txBox="1">
              <a:spLocks noChangeArrowheads="1"/>
            </p:cNvSpPr>
            <p:nvPr/>
          </p:nvSpPr>
          <p:spPr bwMode="auto">
            <a:xfrm>
              <a:off x="576" y="1872"/>
              <a:ext cx="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lang="en-US" altLang="nl-NL" sz="2400">
                  <a:sym typeface="MT Extra" panose="05050102010205020202" pitchFamily="18" charset="2"/>
                </a:rPr>
                <a:t></a:t>
              </a:r>
              <a:r>
                <a:rPr lang="en-US" altLang="nl-NL" sz="2400">
                  <a:sym typeface="Symbol" panose="05050102010706020507" pitchFamily="18" charset="2"/>
                </a:rPr>
                <a:t></a:t>
              </a:r>
            </a:p>
          </p:txBody>
        </p:sp>
        <p:sp>
          <p:nvSpPr>
            <p:cNvPr id="16396" name="Line 12"/>
            <p:cNvSpPr>
              <a:spLocks noChangeShapeType="1"/>
            </p:cNvSpPr>
            <p:nvPr/>
          </p:nvSpPr>
          <p:spPr bwMode="auto">
            <a:xfrm>
              <a:off x="528" y="2688"/>
              <a:ext cx="0" cy="576"/>
            </a:xfrm>
            <a:prstGeom prst="line">
              <a:avLst/>
            </a:prstGeom>
            <a:noFill/>
            <a:ln w="381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397" name="Text Box 13"/>
            <p:cNvSpPr txBox="1">
              <a:spLocks noChangeArrowheads="1"/>
            </p:cNvSpPr>
            <p:nvPr/>
          </p:nvSpPr>
          <p:spPr bwMode="auto">
            <a:xfrm>
              <a:off x="566" y="261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endParaRPr kumimoji="0" lang="en-GB" altLang="nl-NL" sz="2400"/>
            </a:p>
          </p:txBody>
        </p:sp>
        <p:sp>
          <p:nvSpPr>
            <p:cNvPr id="16398" name="Text Box 14"/>
            <p:cNvSpPr txBox="1">
              <a:spLocks noChangeArrowheads="1"/>
            </p:cNvSpPr>
            <p:nvPr/>
          </p:nvSpPr>
          <p:spPr bwMode="auto">
            <a:xfrm>
              <a:off x="576" y="2880"/>
              <a:ext cx="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lang="en-US" altLang="nl-NL" sz="2400">
                  <a:sym typeface="MT Extra" panose="05050102010205020202" pitchFamily="18" charset="2"/>
                </a:rPr>
                <a:t></a:t>
              </a:r>
              <a:r>
                <a:rPr lang="en-US" altLang="nl-NL" sz="2400">
                  <a:sym typeface="Symbol" panose="05050102010706020507" pitchFamily="18" charset="2"/>
                </a:rPr>
                <a:t>’</a:t>
              </a:r>
            </a:p>
          </p:txBody>
        </p:sp>
        <p:sp>
          <p:nvSpPr>
            <p:cNvPr id="16399" name="Line 15"/>
            <p:cNvSpPr>
              <a:spLocks noChangeShapeType="1"/>
            </p:cNvSpPr>
            <p:nvPr/>
          </p:nvSpPr>
          <p:spPr bwMode="auto">
            <a:xfrm>
              <a:off x="288" y="336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0" name="Line 16"/>
            <p:cNvSpPr>
              <a:spLocks noChangeShapeType="1"/>
            </p:cNvSpPr>
            <p:nvPr/>
          </p:nvSpPr>
          <p:spPr bwMode="auto">
            <a:xfrm>
              <a:off x="288" y="3552"/>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1" name="Text Box 17"/>
            <p:cNvSpPr txBox="1">
              <a:spLocks noChangeArrowheads="1"/>
            </p:cNvSpPr>
            <p:nvPr/>
          </p:nvSpPr>
          <p:spPr bwMode="auto">
            <a:xfrm>
              <a:off x="468" y="3584"/>
              <a:ext cx="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kumimoji="0" lang="en-US" altLang="nl-NL" sz="2400" b="1">
                  <a:solidFill>
                    <a:srgbClr val="66FF66"/>
                  </a:solidFill>
                </a:rPr>
                <a:t>3s</a:t>
              </a:r>
              <a:r>
                <a:rPr kumimoji="0" lang="en-US" altLang="nl-NL" sz="2400" b="1" baseline="30000">
                  <a:solidFill>
                    <a:srgbClr val="66FF66"/>
                  </a:solidFill>
                </a:rPr>
                <a:t>1</a:t>
              </a:r>
              <a:r>
                <a:rPr kumimoji="0" lang="en-US" altLang="nl-NL" sz="2400" b="1">
                  <a:solidFill>
                    <a:srgbClr val="66FF66"/>
                  </a:solidFill>
                </a:rPr>
                <a:t>3d</a:t>
              </a:r>
              <a:r>
                <a:rPr kumimoji="0" lang="en-US" altLang="nl-NL" sz="2400" b="1" baseline="30000">
                  <a:solidFill>
                    <a:srgbClr val="66FF66"/>
                  </a:solidFill>
                </a:rPr>
                <a:t>1</a:t>
              </a:r>
              <a:endParaRPr kumimoji="0" lang="en-US" altLang="nl-NL" sz="2400" baseline="30000">
                <a:solidFill>
                  <a:srgbClr val="FF0000"/>
                </a:solidFill>
              </a:endParaRPr>
            </a:p>
          </p:txBody>
        </p:sp>
        <p:sp>
          <p:nvSpPr>
            <p:cNvPr id="16402" name="Text Box 18"/>
            <p:cNvSpPr txBox="1">
              <a:spLocks noChangeArrowheads="1"/>
            </p:cNvSpPr>
            <p:nvPr/>
          </p:nvSpPr>
          <p:spPr bwMode="auto">
            <a:xfrm>
              <a:off x="407" y="2304"/>
              <a:ext cx="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kumimoji="0" lang="en-US" altLang="nl-NL" sz="2400" b="1">
                  <a:solidFill>
                    <a:srgbClr val="66FF66"/>
                  </a:solidFill>
                </a:rPr>
                <a:t>2p</a:t>
              </a:r>
              <a:r>
                <a:rPr kumimoji="0" lang="en-US" altLang="nl-NL" sz="2400" b="1" baseline="30000">
                  <a:solidFill>
                    <a:srgbClr val="66FF66"/>
                  </a:solidFill>
                </a:rPr>
                <a:t>5</a:t>
              </a:r>
              <a:r>
                <a:rPr kumimoji="0" lang="en-US" altLang="nl-NL" sz="2400" b="1">
                  <a:solidFill>
                    <a:srgbClr val="66FF66"/>
                  </a:solidFill>
                </a:rPr>
                <a:t>3d</a:t>
              </a:r>
              <a:r>
                <a:rPr kumimoji="0" lang="en-US" altLang="nl-NL" sz="2400" b="1" baseline="30000">
                  <a:solidFill>
                    <a:srgbClr val="66FF66"/>
                  </a:solidFill>
                </a:rPr>
                <a:t>1</a:t>
              </a:r>
              <a:endParaRPr kumimoji="0" lang="en-US" altLang="nl-NL" sz="2400" baseline="30000">
                <a:solidFill>
                  <a:srgbClr val="0000FF"/>
                </a:solidFill>
              </a:endParaRPr>
            </a:p>
          </p:txBody>
        </p:sp>
        <p:sp>
          <p:nvSpPr>
            <p:cNvPr id="16403" name="Rectangle 19"/>
            <p:cNvSpPr>
              <a:spLocks noChangeArrowheads="1"/>
            </p:cNvSpPr>
            <p:nvPr/>
          </p:nvSpPr>
          <p:spPr bwMode="auto">
            <a:xfrm>
              <a:off x="192" y="1488"/>
              <a:ext cx="960" cy="2448"/>
            </a:xfrm>
            <a:prstGeom prst="rect">
              <a:avLst/>
            </a:prstGeom>
            <a:noFill/>
            <a:ln w="38100" cap="sq">
              <a:solidFill>
                <a:srgbClr val="5717F7"/>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endParaRPr lang="nl-NL" altLang="nl-NL"/>
            </a:p>
          </p:txBody>
        </p:sp>
        <p:sp>
          <p:nvSpPr>
            <p:cNvPr id="16404" name="Line 20"/>
            <p:cNvSpPr>
              <a:spLocks noChangeShapeType="1"/>
            </p:cNvSpPr>
            <p:nvPr/>
          </p:nvSpPr>
          <p:spPr bwMode="auto">
            <a:xfrm>
              <a:off x="240" y="2304"/>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5" name="Line 21"/>
            <p:cNvSpPr>
              <a:spLocks noChangeShapeType="1"/>
            </p:cNvSpPr>
            <p:nvPr/>
          </p:nvSpPr>
          <p:spPr bwMode="auto">
            <a:xfrm>
              <a:off x="240" y="2256"/>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6" name="Line 22"/>
            <p:cNvSpPr>
              <a:spLocks noChangeShapeType="1"/>
            </p:cNvSpPr>
            <p:nvPr/>
          </p:nvSpPr>
          <p:spPr bwMode="auto">
            <a:xfrm>
              <a:off x="240" y="2208"/>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7" name="Line 23"/>
            <p:cNvSpPr>
              <a:spLocks noChangeShapeType="1"/>
            </p:cNvSpPr>
            <p:nvPr/>
          </p:nvSpPr>
          <p:spPr bwMode="auto">
            <a:xfrm>
              <a:off x="240" y="2112"/>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8" name="Line 24"/>
            <p:cNvSpPr>
              <a:spLocks noChangeShapeType="1"/>
            </p:cNvSpPr>
            <p:nvPr/>
          </p:nvSpPr>
          <p:spPr bwMode="auto">
            <a:xfrm>
              <a:off x="240" y="216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09" name="Line 25"/>
            <p:cNvSpPr>
              <a:spLocks noChangeShapeType="1"/>
            </p:cNvSpPr>
            <p:nvPr/>
          </p:nvSpPr>
          <p:spPr bwMode="auto">
            <a:xfrm>
              <a:off x="288" y="3408"/>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6410" name="Line 26"/>
            <p:cNvSpPr>
              <a:spLocks noChangeShapeType="1"/>
            </p:cNvSpPr>
            <p:nvPr/>
          </p:nvSpPr>
          <p:spPr bwMode="auto">
            <a:xfrm>
              <a:off x="288" y="360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27" name="Rectangle 5">
            <a:extLst>
              <a:ext uri="{FF2B5EF4-FFF2-40B4-BE49-F238E27FC236}">
                <a16:creationId xmlns:a16="http://schemas.microsoft.com/office/drawing/2014/main" id="{B816B64A-EBBC-44DF-90BA-568E1240FA7A}"/>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2p3s RIXS of CaF</a:t>
            </a:r>
            <a:r>
              <a:rPr lang="en-US" sz="3200" baseline="-25000" dirty="0">
                <a:solidFill>
                  <a:srgbClr val="FFFF00"/>
                </a:solidFill>
                <a:effectLst>
                  <a:outerShdw blurRad="38100" dist="38100" dir="2700000" algn="tl">
                    <a:srgbClr val="000000">
                      <a:alpha val="43137"/>
                    </a:srgbClr>
                  </a:outerShdw>
                </a:effectLst>
              </a:rPr>
              <a:t>2</a:t>
            </a:r>
            <a:r>
              <a:rPr lang="en-US" sz="3200"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2273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400">
                <a:solidFill>
                  <a:schemeClr val="tx1"/>
                </a:solidFill>
                <a:latin typeface="Arial" panose="020B0604020202020204" pitchFamily="34" charset="0"/>
              </a:defRPr>
            </a:lvl3pPr>
            <a:lvl4pPr algn="l">
              <a:defRPr sz="2400">
                <a:solidFill>
                  <a:schemeClr val="tx1"/>
                </a:solidFill>
                <a:latin typeface="Arial" panose="020B0604020202020204" pitchFamily="34" charset="0"/>
              </a:defRPr>
            </a:lvl4pPr>
            <a:lvl5pPr algn="l">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80000"/>
              </a:lnSpc>
              <a:spcBef>
                <a:spcPct val="50000"/>
              </a:spcBef>
              <a:defRPr/>
            </a:pPr>
            <a:r>
              <a:rPr lang="en-US" altLang="nl-NL" sz="3600" b="1" i="1" dirty="0">
                <a:solidFill>
                  <a:srgbClr val="0000FF"/>
                </a:solidFill>
                <a:effectLst>
                  <a:outerShdw blurRad="38100" dist="38100" dir="2700000" algn="tl">
                    <a:srgbClr val="C0C0C0"/>
                  </a:outerShdw>
                </a:effectLst>
              </a:rPr>
              <a:t>2p3s RIXS of CaF</a:t>
            </a:r>
            <a:r>
              <a:rPr lang="en-US" altLang="nl-NL" sz="3600" b="1" i="1" baseline="-25000" dirty="0">
                <a:solidFill>
                  <a:srgbClr val="0000FF"/>
                </a:solidFill>
                <a:effectLst>
                  <a:outerShdw blurRad="38100" dist="38100" dir="2700000" algn="tl">
                    <a:srgbClr val="C0C0C0"/>
                  </a:outerShdw>
                </a:effectLst>
              </a:rPr>
              <a:t>2</a:t>
            </a:r>
            <a:endParaRPr lang="en-US" altLang="nl-NL" sz="3600" i="1" baseline="-25000" dirty="0"/>
          </a:p>
        </p:txBody>
      </p:sp>
      <p:sp>
        <p:nvSpPr>
          <p:cNvPr id="18435" name="Rectangle 3"/>
          <p:cNvSpPr>
            <a:spLocks noChangeArrowheads="1"/>
          </p:cNvSpPr>
          <p:nvPr/>
        </p:nvSpPr>
        <p:spPr bwMode="auto">
          <a:xfrm>
            <a:off x="0" y="914400"/>
            <a:ext cx="913765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l">
              <a:lnSpc>
                <a:spcPct val="140000"/>
              </a:lnSpc>
              <a:buFontTx/>
              <a:buChar char="•"/>
            </a:pPr>
            <a:r>
              <a:rPr lang="en-US" altLang="nl-NL" sz="3200" dirty="0">
                <a:solidFill>
                  <a:srgbClr val="0000FF"/>
                </a:solidFill>
              </a:rPr>
              <a:t> </a:t>
            </a:r>
            <a:r>
              <a:rPr lang="en-GB" altLang="nl-NL" sz="3200" dirty="0">
                <a:solidFill>
                  <a:srgbClr val="0000FF"/>
                </a:solidFill>
                <a:latin typeface="Verdana" panose="020B0604030504040204" pitchFamily="34" charset="0"/>
                <a:cs typeface="Times New Roman" panose="02020603050405020304" pitchFamily="18" charset="0"/>
              </a:rPr>
              <a:t>Ground state is 3d</a:t>
            </a:r>
            <a:r>
              <a:rPr lang="en-GB" altLang="nl-NL" sz="3200" baseline="30000" dirty="0">
                <a:solidFill>
                  <a:srgbClr val="0000FF"/>
                </a:solidFill>
                <a:latin typeface="Verdana" panose="020B0604030504040204" pitchFamily="34" charset="0"/>
                <a:cs typeface="Times New Roman" panose="02020603050405020304" pitchFamily="18" charset="0"/>
              </a:rPr>
              <a:t>0</a:t>
            </a:r>
            <a:r>
              <a:rPr lang="en-US" altLang="nl-NL" sz="3200" dirty="0">
                <a:solidFill>
                  <a:srgbClr val="0000FF"/>
                </a:solidFill>
              </a:rPr>
              <a:t> </a:t>
            </a:r>
          </a:p>
          <a:p>
            <a:pPr algn="l">
              <a:lnSpc>
                <a:spcPct val="140000"/>
              </a:lnSpc>
              <a:buFontTx/>
              <a:buChar char="•"/>
            </a:pPr>
            <a:r>
              <a:rPr lang="en-GB" altLang="nl-NL" sz="3200" dirty="0">
                <a:solidFill>
                  <a:srgbClr val="0000FF"/>
                </a:solidFill>
                <a:latin typeface="Verdana" panose="020B0604030504040204" pitchFamily="34" charset="0"/>
                <a:cs typeface="Times New Roman" panose="02020603050405020304" pitchFamily="18" charset="0"/>
              </a:rPr>
              <a:t> Excitation </a:t>
            </a:r>
            <a:r>
              <a:rPr lang="en-GB" altLang="nl-NL" sz="3200" dirty="0">
                <a:latin typeface="Verdana" panose="020B0604030504040204" pitchFamily="34" charset="0"/>
                <a:cs typeface="Times New Roman" panose="02020603050405020304" pitchFamily="18" charset="0"/>
              </a:rPr>
              <a:t>(i</a:t>
            </a:r>
            <a:r>
              <a:rPr lang="en-GB" altLang="nl-NL" sz="3200" baseline="-25000" dirty="0">
                <a:latin typeface="Verdana" panose="020B0604030504040204" pitchFamily="34" charset="0"/>
                <a:cs typeface="Times New Roman" panose="02020603050405020304" pitchFamily="18" charset="0"/>
              </a:rPr>
              <a:t>0</a:t>
            </a:r>
            <a:r>
              <a:rPr lang="en-GB" altLang="nl-NL" sz="3200" dirty="0">
                <a:latin typeface="Verdana" panose="020B0604030504040204" pitchFamily="34" charset="0"/>
                <a:cs typeface="Times New Roman" panose="02020603050405020304" pitchFamily="18" charset="0"/>
              </a:rPr>
              <a:t>)</a:t>
            </a:r>
            <a:r>
              <a:rPr lang="en-GB" altLang="nl-NL" sz="3200" dirty="0">
                <a:solidFill>
                  <a:srgbClr val="0000FF"/>
                </a:solidFill>
                <a:latin typeface="Verdana" panose="020B0604030504040204" pitchFamily="34" charset="0"/>
                <a:cs typeface="Times New Roman" panose="02020603050405020304" pitchFamily="18" charset="0"/>
              </a:rPr>
              <a:t> 3d</a:t>
            </a:r>
            <a:r>
              <a:rPr lang="en-GB" altLang="nl-NL" sz="3200" baseline="30000" dirty="0">
                <a:solidFill>
                  <a:srgbClr val="0000FF"/>
                </a:solidFill>
                <a:latin typeface="Verdana" panose="020B0604030504040204" pitchFamily="34" charset="0"/>
                <a:cs typeface="Times New Roman" panose="02020603050405020304" pitchFamily="18" charset="0"/>
              </a:rPr>
              <a:t>0 </a:t>
            </a:r>
            <a:r>
              <a:rPr lang="en-GB" altLang="nl-NL" sz="3200" dirty="0">
                <a:solidFill>
                  <a:srgbClr val="0000FF"/>
                </a:solidFill>
                <a:latin typeface="Verdana" panose="020B0604030504040204" pitchFamily="34" charset="0"/>
                <a:cs typeface="Times New Roman" panose="02020603050405020304" pitchFamily="18" charset="0"/>
                <a:sym typeface="Symbol" panose="05050102010706020507" pitchFamily="18" charset="2"/>
              </a:rPr>
              <a:t> </a:t>
            </a:r>
            <a:r>
              <a:rPr lang="en-GB" altLang="nl-NL" sz="3200" dirty="0">
                <a:latin typeface="Verdana" panose="020B0604030504040204" pitchFamily="34" charset="0"/>
                <a:cs typeface="Times New Roman" panose="02020603050405020304" pitchFamily="18" charset="0"/>
                <a:sym typeface="Symbol" panose="05050102010706020507" pitchFamily="18" charset="2"/>
              </a:rPr>
              <a:t>(x)</a:t>
            </a:r>
            <a:r>
              <a:rPr lang="en-GB" altLang="nl-NL" sz="3200" dirty="0">
                <a:solidFill>
                  <a:srgbClr val="0000FF"/>
                </a:solidFill>
                <a:latin typeface="Verdana" panose="020B0604030504040204" pitchFamily="34" charset="0"/>
                <a:cs typeface="Times New Roman" panose="02020603050405020304" pitchFamily="18" charset="0"/>
                <a:sym typeface="Symbol" panose="05050102010706020507" pitchFamily="18" charset="2"/>
              </a:rPr>
              <a:t> </a:t>
            </a:r>
            <a:r>
              <a:rPr lang="en-GB" altLang="nl-NL" sz="3200" dirty="0">
                <a:solidFill>
                  <a:srgbClr val="0000FF"/>
                </a:solidFill>
                <a:latin typeface="Verdana" panose="020B0604030504040204" pitchFamily="34" charset="0"/>
                <a:cs typeface="Times New Roman" panose="02020603050405020304" pitchFamily="18" charset="0"/>
              </a:rPr>
              <a:t>2p</a:t>
            </a:r>
            <a:r>
              <a:rPr lang="en-GB" altLang="nl-NL" sz="3200" baseline="30000" dirty="0">
                <a:solidFill>
                  <a:srgbClr val="0000FF"/>
                </a:solidFill>
                <a:latin typeface="Verdana" panose="020B0604030504040204" pitchFamily="34" charset="0"/>
                <a:cs typeface="Times New Roman" panose="02020603050405020304" pitchFamily="18" charset="0"/>
              </a:rPr>
              <a:t>5</a:t>
            </a:r>
            <a:r>
              <a:rPr lang="en-GB" altLang="nl-NL" sz="3200" dirty="0">
                <a:solidFill>
                  <a:srgbClr val="0000FF"/>
                </a:solidFill>
                <a:latin typeface="Verdana" panose="020B0604030504040204" pitchFamily="34" charset="0"/>
                <a:cs typeface="Times New Roman" panose="02020603050405020304" pitchFamily="18" charset="0"/>
              </a:rPr>
              <a:t>3d</a:t>
            </a:r>
            <a:r>
              <a:rPr lang="en-GB" altLang="nl-NL" sz="3200" baseline="30000" dirty="0">
                <a:solidFill>
                  <a:srgbClr val="0000FF"/>
                </a:solidFill>
                <a:latin typeface="Verdana" panose="020B0604030504040204" pitchFamily="34" charset="0"/>
                <a:cs typeface="Times New Roman" panose="02020603050405020304" pitchFamily="18" charset="0"/>
              </a:rPr>
              <a:t>1</a:t>
            </a:r>
          </a:p>
          <a:p>
            <a:pPr algn="l">
              <a:lnSpc>
                <a:spcPct val="140000"/>
              </a:lnSpc>
              <a:buFontTx/>
              <a:buChar char="•"/>
            </a:pPr>
            <a:r>
              <a:rPr lang="en-GB" altLang="nl-NL" sz="3200" dirty="0">
                <a:solidFill>
                  <a:srgbClr val="0000FF"/>
                </a:solidFill>
                <a:latin typeface="Verdana" panose="020B0604030504040204" pitchFamily="34" charset="0"/>
                <a:cs typeface="Times New Roman" panose="02020603050405020304" pitchFamily="18" charset="0"/>
              </a:rPr>
              <a:t> Decay </a:t>
            </a:r>
            <a:r>
              <a:rPr lang="en-GB" altLang="nl-NL" sz="3200" dirty="0">
                <a:latin typeface="Verdana" panose="020B0604030504040204" pitchFamily="34" charset="0"/>
                <a:cs typeface="Times New Roman" panose="02020603050405020304" pitchFamily="18" charset="0"/>
              </a:rPr>
              <a:t>(x)</a:t>
            </a:r>
            <a:r>
              <a:rPr lang="en-GB" altLang="nl-NL" sz="3200" dirty="0">
                <a:solidFill>
                  <a:srgbClr val="0000FF"/>
                </a:solidFill>
                <a:latin typeface="Verdana" panose="020B0604030504040204" pitchFamily="34" charset="0"/>
                <a:cs typeface="Times New Roman" panose="02020603050405020304" pitchFamily="18" charset="0"/>
              </a:rPr>
              <a:t> </a:t>
            </a:r>
            <a:r>
              <a:rPr lang="en-GB" altLang="nl-NL" sz="3200" dirty="0">
                <a:solidFill>
                  <a:srgbClr val="0000FF"/>
                </a:solidFill>
              </a:rPr>
              <a:t>2p</a:t>
            </a:r>
            <a:r>
              <a:rPr lang="en-GB" altLang="nl-NL" sz="3200" baseline="30000" dirty="0">
                <a:solidFill>
                  <a:srgbClr val="0000FF"/>
                </a:solidFill>
              </a:rPr>
              <a:t>5</a:t>
            </a:r>
            <a:r>
              <a:rPr lang="en-GB" altLang="nl-NL" sz="3200" dirty="0">
                <a:solidFill>
                  <a:srgbClr val="0000FF"/>
                </a:solidFill>
              </a:rPr>
              <a:t>3d</a:t>
            </a:r>
            <a:r>
              <a:rPr lang="en-GB" altLang="nl-NL" sz="3200" baseline="30000" dirty="0">
                <a:solidFill>
                  <a:srgbClr val="0000FF"/>
                </a:solidFill>
              </a:rPr>
              <a:t>1 </a:t>
            </a:r>
            <a:r>
              <a:rPr lang="en-GB" altLang="nl-NL" sz="3200" dirty="0">
                <a:solidFill>
                  <a:srgbClr val="0000FF"/>
                </a:solidFill>
                <a:sym typeface="Symbol" panose="05050102010706020507" pitchFamily="18" charset="2"/>
              </a:rPr>
              <a:t> </a:t>
            </a:r>
            <a:r>
              <a:rPr lang="en-GB" altLang="nl-NL" sz="3200" dirty="0">
                <a:sym typeface="Symbol" panose="05050102010706020507" pitchFamily="18" charset="2"/>
              </a:rPr>
              <a:t>(f)</a:t>
            </a:r>
            <a:r>
              <a:rPr lang="en-GB" altLang="nl-NL" sz="3200" dirty="0">
                <a:solidFill>
                  <a:srgbClr val="0000FF"/>
                </a:solidFill>
                <a:sym typeface="Symbol" panose="05050102010706020507" pitchFamily="18" charset="2"/>
              </a:rPr>
              <a:t> </a:t>
            </a:r>
            <a:r>
              <a:rPr lang="en-GB" altLang="nl-NL" sz="3200" dirty="0">
                <a:solidFill>
                  <a:srgbClr val="0000FF"/>
                </a:solidFill>
              </a:rPr>
              <a:t>3s</a:t>
            </a:r>
            <a:r>
              <a:rPr lang="en-GB" altLang="nl-NL" sz="3200" baseline="30000" dirty="0">
                <a:solidFill>
                  <a:srgbClr val="0000FF"/>
                </a:solidFill>
              </a:rPr>
              <a:t>1</a:t>
            </a:r>
            <a:r>
              <a:rPr lang="en-GB" altLang="nl-NL" sz="3200" dirty="0">
                <a:solidFill>
                  <a:srgbClr val="0000FF"/>
                </a:solidFill>
              </a:rPr>
              <a:t>3d</a:t>
            </a:r>
            <a:r>
              <a:rPr lang="en-GB" altLang="nl-NL" baseline="30000" dirty="0">
                <a:solidFill>
                  <a:srgbClr val="0000FF"/>
                </a:solidFill>
              </a:rPr>
              <a:t>1</a:t>
            </a:r>
            <a:r>
              <a:rPr lang="en-GB" altLang="nl-NL" sz="3200" dirty="0"/>
              <a:t> </a:t>
            </a:r>
          </a:p>
          <a:p>
            <a:pPr algn="l">
              <a:lnSpc>
                <a:spcPct val="140000"/>
              </a:lnSpc>
              <a:buFontTx/>
              <a:buChar char="•"/>
            </a:pPr>
            <a:endParaRPr lang="en-US" altLang="nl-NL" sz="3200" dirty="0">
              <a:solidFill>
                <a:srgbClr val="0000FF"/>
              </a:solidFill>
            </a:endParaRPr>
          </a:p>
          <a:p>
            <a:pPr algn="l"/>
            <a:endParaRPr lang="en-US" altLang="nl-NL" sz="3200" dirty="0">
              <a:solidFill>
                <a:srgbClr val="0000FF"/>
              </a:solidFill>
            </a:endParaRPr>
          </a:p>
        </p:txBody>
      </p:sp>
      <p:pic>
        <p:nvPicPr>
          <p:cNvPr id="8785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91440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8598" name="Line 6"/>
          <p:cNvSpPr>
            <a:spLocks noChangeShapeType="1"/>
          </p:cNvSpPr>
          <p:nvPr/>
        </p:nvSpPr>
        <p:spPr bwMode="auto">
          <a:xfrm>
            <a:off x="4343400" y="2209800"/>
            <a:ext cx="1143000" cy="2057400"/>
          </a:xfrm>
          <a:prstGeom prst="line">
            <a:avLst/>
          </a:prstGeom>
          <a:noFill/>
          <a:ln w="50800" cap="sq">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878599" name="Line 7"/>
          <p:cNvSpPr>
            <a:spLocks noChangeShapeType="1"/>
          </p:cNvSpPr>
          <p:nvPr/>
        </p:nvSpPr>
        <p:spPr bwMode="auto">
          <a:xfrm>
            <a:off x="4038600" y="2895600"/>
            <a:ext cx="228600" cy="1295400"/>
          </a:xfrm>
          <a:prstGeom prst="line">
            <a:avLst/>
          </a:prstGeom>
          <a:noFill/>
          <a:ln w="50800" cap="sq">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7" name="Rectangle 5">
            <a:extLst>
              <a:ext uri="{FF2B5EF4-FFF2-40B4-BE49-F238E27FC236}">
                <a16:creationId xmlns:a16="http://schemas.microsoft.com/office/drawing/2014/main" id="{88A9CB5A-B874-48DF-8218-4B91A796BB5E}"/>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2p3s RIXS of CaF</a:t>
            </a:r>
            <a:r>
              <a:rPr lang="en-US" sz="3200" baseline="-25000" dirty="0">
                <a:solidFill>
                  <a:srgbClr val="FFFF00"/>
                </a:solidFill>
                <a:effectLst>
                  <a:outerShdw blurRad="38100" dist="38100" dir="2700000" algn="tl">
                    <a:srgbClr val="000000">
                      <a:alpha val="43137"/>
                    </a:srgbClr>
                  </a:outerShdw>
                </a:effectLst>
              </a:rPr>
              <a:t>2</a:t>
            </a:r>
            <a:r>
              <a:rPr lang="en-US" sz="3200"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26441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8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85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8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8" grpId="0" animBg="1"/>
      <p:bldP spid="8785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absorption from 3d</a:t>
            </a:r>
            <a:r>
              <a:rPr lang="en-US" sz="3200" baseline="30000" dirty="0">
                <a:solidFill>
                  <a:srgbClr val="FFFF00"/>
                </a:solidFill>
                <a:effectLst>
                  <a:outerShdw blurRad="38100" dist="38100" dir="2700000" algn="tl">
                    <a:srgbClr val="000000">
                      <a:alpha val="43137"/>
                    </a:srgbClr>
                  </a:outerShdw>
                </a:effectLst>
                <a:latin typeface="Arial" charset="0"/>
              </a:rPr>
              <a:t>0 </a:t>
            </a:r>
            <a:r>
              <a:rPr lang="en-US" sz="3200" dirty="0">
                <a:solidFill>
                  <a:srgbClr val="FFFF00"/>
                </a:solidFill>
                <a:effectLst>
                  <a:outerShdw blurRad="38100" dist="38100" dir="2700000" algn="tl">
                    <a:srgbClr val="000000">
                      <a:alpha val="43137"/>
                    </a:srgbClr>
                  </a:outerShdw>
                </a:effectLst>
                <a:latin typeface="Arial" charset="0"/>
              </a:rPr>
              <a:t>to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3851920" y="764704"/>
          <a:ext cx="7272808" cy="564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81310" y="2348880"/>
          <a:ext cx="2808312" cy="20080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hthoek 3">
            <a:extLst>
              <a:ext uri="{FF2B5EF4-FFF2-40B4-BE49-F238E27FC236}">
                <a16:creationId xmlns:a16="http://schemas.microsoft.com/office/drawing/2014/main" id="{7B71DFAA-63A7-41AB-8E6E-545E405B5FB5}"/>
              </a:ext>
            </a:extLst>
          </p:cNvPr>
          <p:cNvSpPr/>
          <p:nvPr/>
        </p:nvSpPr>
        <p:spPr>
          <a:xfrm>
            <a:off x="3635896" y="1074330"/>
            <a:ext cx="2326278" cy="1200329"/>
          </a:xfrm>
          <a:prstGeom prst="rect">
            <a:avLst/>
          </a:prstGeom>
        </p:spPr>
        <p:txBody>
          <a:bodyPr wrap="none">
            <a:spAutoFit/>
          </a:bodyPr>
          <a:lstStyle/>
          <a:p>
            <a:pPr algn="ctr"/>
            <a:r>
              <a:rPr lang="en-US" dirty="0">
                <a:solidFill>
                  <a:srgbClr val="0000FF"/>
                </a:solidFill>
              </a:rPr>
              <a:t>Dipole selection rule:</a:t>
            </a:r>
          </a:p>
          <a:p>
            <a:pPr algn="ctr"/>
            <a:r>
              <a:rPr lang="en-US" dirty="0">
                <a:solidFill>
                  <a:srgbClr val="0000FF"/>
                </a:solidFill>
              </a:rPr>
              <a:t>ΔJ=-1, 0 or +1</a:t>
            </a:r>
          </a:p>
          <a:p>
            <a:pPr algn="ctr"/>
            <a:r>
              <a:rPr lang="en-US" dirty="0">
                <a:solidFill>
                  <a:srgbClr val="FF0000"/>
                </a:solidFill>
              </a:rPr>
              <a:t>J=J’≠0</a:t>
            </a:r>
          </a:p>
          <a:p>
            <a:pPr algn="ctr"/>
            <a:r>
              <a:rPr lang="en-US" dirty="0">
                <a:solidFill>
                  <a:srgbClr val="0000FF"/>
                </a:solidFill>
              </a:rPr>
              <a:t> </a:t>
            </a:r>
          </a:p>
        </p:txBody>
      </p:sp>
    </p:spTree>
    <p:extLst>
      <p:ext uri="{BB962C8B-B14F-4D97-AF65-F5344CB8AC3E}">
        <p14:creationId xmlns:p14="http://schemas.microsoft.com/office/powerpoint/2010/main" val="344741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absorption from 3d</a:t>
            </a:r>
            <a:r>
              <a:rPr lang="en-US" sz="3200" baseline="30000" dirty="0">
                <a:solidFill>
                  <a:srgbClr val="FFFF00"/>
                </a:solidFill>
                <a:effectLst>
                  <a:outerShdw blurRad="38100" dist="38100" dir="2700000" algn="tl">
                    <a:srgbClr val="000000">
                      <a:alpha val="43137"/>
                    </a:srgbClr>
                  </a:outerShdw>
                </a:effectLst>
                <a:latin typeface="Arial" charset="0"/>
              </a:rPr>
              <a:t>0 </a:t>
            </a:r>
            <a:r>
              <a:rPr lang="en-US" sz="3200" dirty="0">
                <a:solidFill>
                  <a:srgbClr val="FFFF00"/>
                </a:solidFill>
                <a:effectLst>
                  <a:outerShdw blurRad="38100" dist="38100" dir="2700000" algn="tl">
                    <a:srgbClr val="000000">
                      <a:alpha val="43137"/>
                    </a:srgbClr>
                  </a:outerShdw>
                </a:effectLst>
                <a:latin typeface="Arial" charset="0"/>
              </a:rPr>
              <a:t>to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3851920" y="764704"/>
          <a:ext cx="7272808" cy="564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81310" y="2348880"/>
          <a:ext cx="2808312" cy="20080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hthoek 3">
            <a:extLst>
              <a:ext uri="{FF2B5EF4-FFF2-40B4-BE49-F238E27FC236}">
                <a16:creationId xmlns:a16="http://schemas.microsoft.com/office/drawing/2014/main" id="{7B71DFAA-63A7-41AB-8E6E-545E405B5FB5}"/>
              </a:ext>
            </a:extLst>
          </p:cNvPr>
          <p:cNvSpPr/>
          <p:nvPr/>
        </p:nvSpPr>
        <p:spPr>
          <a:xfrm>
            <a:off x="3635896" y="1074330"/>
            <a:ext cx="2326278" cy="1200329"/>
          </a:xfrm>
          <a:prstGeom prst="rect">
            <a:avLst/>
          </a:prstGeom>
        </p:spPr>
        <p:txBody>
          <a:bodyPr wrap="none">
            <a:spAutoFit/>
          </a:bodyPr>
          <a:lstStyle/>
          <a:p>
            <a:pPr algn="ctr"/>
            <a:r>
              <a:rPr lang="en-US" dirty="0">
                <a:solidFill>
                  <a:srgbClr val="0000FF"/>
                </a:solidFill>
              </a:rPr>
              <a:t>Dipole selection rule:</a:t>
            </a:r>
          </a:p>
          <a:p>
            <a:pPr algn="ctr"/>
            <a:r>
              <a:rPr lang="en-US" dirty="0">
                <a:solidFill>
                  <a:srgbClr val="0000FF"/>
                </a:solidFill>
              </a:rPr>
              <a:t>ΔJ=-1, 0 or +1</a:t>
            </a:r>
          </a:p>
          <a:p>
            <a:pPr algn="ctr"/>
            <a:r>
              <a:rPr lang="en-US" dirty="0">
                <a:solidFill>
                  <a:srgbClr val="FF0000"/>
                </a:solidFill>
              </a:rPr>
              <a:t>J=J’≠0</a:t>
            </a:r>
          </a:p>
          <a:p>
            <a:pPr algn="ctr"/>
            <a:r>
              <a:rPr lang="en-US" dirty="0">
                <a:solidFill>
                  <a:srgbClr val="0000FF"/>
                </a:solidFill>
              </a:rPr>
              <a:t> </a:t>
            </a:r>
          </a:p>
        </p:txBody>
      </p:sp>
      <p:cxnSp>
        <p:nvCxnSpPr>
          <p:cNvPr id="9" name="Rechte verbindingslijn met pijl 8">
            <a:extLst>
              <a:ext uri="{FF2B5EF4-FFF2-40B4-BE49-F238E27FC236}">
                <a16:creationId xmlns:a16="http://schemas.microsoft.com/office/drawing/2014/main" id="{1C9EECF7-DA81-49C7-9C89-5BB024F4AC35}"/>
              </a:ext>
            </a:extLst>
          </p:cNvPr>
          <p:cNvCxnSpPr>
            <a:stCxn id="62466" idx="1"/>
          </p:cNvCxnSpPr>
          <p:nvPr/>
        </p:nvCxnSpPr>
        <p:spPr bwMode="auto">
          <a:xfrm flipV="1">
            <a:off x="3252788" y="955204"/>
            <a:ext cx="4919612" cy="2283297"/>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Rechte verbindingslijn met pijl 11">
            <a:extLst>
              <a:ext uri="{FF2B5EF4-FFF2-40B4-BE49-F238E27FC236}">
                <a16:creationId xmlns:a16="http://schemas.microsoft.com/office/drawing/2014/main" id="{DBE06797-2FC6-4923-B8C0-899F4CD1B89A}"/>
              </a:ext>
            </a:extLst>
          </p:cNvPr>
          <p:cNvCxnSpPr/>
          <p:nvPr/>
        </p:nvCxnSpPr>
        <p:spPr bwMode="auto">
          <a:xfrm flipV="1">
            <a:off x="3252788" y="2852936"/>
            <a:ext cx="4919612" cy="459062"/>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Rechte verbindingslijn met pijl 12">
            <a:extLst>
              <a:ext uri="{FF2B5EF4-FFF2-40B4-BE49-F238E27FC236}">
                <a16:creationId xmlns:a16="http://schemas.microsoft.com/office/drawing/2014/main" id="{56C776F2-E0FA-4942-9A93-DD078DB9246D}"/>
              </a:ext>
            </a:extLst>
          </p:cNvPr>
          <p:cNvCxnSpPr/>
          <p:nvPr/>
        </p:nvCxnSpPr>
        <p:spPr bwMode="auto">
          <a:xfrm>
            <a:off x="3252788" y="3469806"/>
            <a:ext cx="4847604" cy="1255338"/>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3">
            <a:extLst>
              <a:ext uri="{FF2B5EF4-FFF2-40B4-BE49-F238E27FC236}">
                <a16:creationId xmlns:a16="http://schemas.microsoft.com/office/drawing/2014/main" id="{736DF4F8-9A28-4E48-8FF8-218080F6D98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937" r="50000" b="50718"/>
          <a:stretch/>
        </p:blipFill>
        <p:spPr bwMode="auto">
          <a:xfrm>
            <a:off x="293860" y="4038764"/>
            <a:ext cx="4572000" cy="277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61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04775"/>
            <a:ext cx="5113338" cy="519113"/>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en-US" sz="2800"/>
              <a:t>Octahedral crystal field splitting</a:t>
            </a:r>
          </a:p>
        </p:txBody>
      </p:sp>
      <p:grpSp>
        <p:nvGrpSpPr>
          <p:cNvPr id="2" name="Groep 1">
            <a:extLst>
              <a:ext uri="{FF2B5EF4-FFF2-40B4-BE49-F238E27FC236}">
                <a16:creationId xmlns:a16="http://schemas.microsoft.com/office/drawing/2014/main" id="{3DC60EBF-17EB-416B-B3EB-77F58E52EF5E}"/>
              </a:ext>
            </a:extLst>
          </p:cNvPr>
          <p:cNvGrpSpPr/>
          <p:nvPr/>
        </p:nvGrpSpPr>
        <p:grpSpPr>
          <a:xfrm>
            <a:off x="614604" y="3212976"/>
            <a:ext cx="8077200" cy="3200400"/>
            <a:chOff x="609600" y="2133600"/>
            <a:chExt cx="8077200" cy="3200400"/>
          </a:xfrm>
        </p:grpSpPr>
        <p:grpSp>
          <p:nvGrpSpPr>
            <p:cNvPr id="44034" name="Group 2"/>
            <p:cNvGrpSpPr>
              <a:grpSpLocks/>
            </p:cNvGrpSpPr>
            <p:nvPr/>
          </p:nvGrpSpPr>
          <p:grpSpPr bwMode="auto">
            <a:xfrm>
              <a:off x="914400" y="4876800"/>
              <a:ext cx="1676400" cy="76200"/>
              <a:chOff x="192" y="3888"/>
              <a:chExt cx="1392" cy="0"/>
            </a:xfrm>
          </p:grpSpPr>
          <p:sp>
            <p:nvSpPr>
              <p:cNvPr id="44066" name="Line 3"/>
              <p:cNvSpPr>
                <a:spLocks noChangeShapeType="1"/>
              </p:cNvSpPr>
              <p:nvPr/>
            </p:nvSpPr>
            <p:spPr bwMode="auto">
              <a:xfrm>
                <a:off x="480"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7" name="Line 4"/>
              <p:cNvSpPr>
                <a:spLocks noChangeShapeType="1"/>
              </p:cNvSpPr>
              <p:nvPr/>
            </p:nvSpPr>
            <p:spPr bwMode="auto">
              <a:xfrm>
                <a:off x="192"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8" name="Line 5"/>
              <p:cNvSpPr>
                <a:spLocks noChangeShapeType="1"/>
              </p:cNvSpPr>
              <p:nvPr/>
            </p:nvSpPr>
            <p:spPr bwMode="auto">
              <a:xfrm>
                <a:off x="1344"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9" name="Line 6"/>
              <p:cNvSpPr>
                <a:spLocks noChangeShapeType="1"/>
              </p:cNvSpPr>
              <p:nvPr/>
            </p:nvSpPr>
            <p:spPr bwMode="auto">
              <a:xfrm>
                <a:off x="1056"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70" name="Line 7"/>
              <p:cNvSpPr>
                <a:spLocks noChangeShapeType="1"/>
              </p:cNvSpPr>
              <p:nvPr/>
            </p:nvSpPr>
            <p:spPr bwMode="auto">
              <a:xfrm>
                <a:off x="768"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44036" name="Rectangle 9"/>
            <p:cNvSpPr>
              <a:spLocks noChangeArrowheads="1"/>
            </p:cNvSpPr>
            <p:nvPr/>
          </p:nvSpPr>
          <p:spPr bwMode="auto">
            <a:xfrm>
              <a:off x="609600" y="2133600"/>
              <a:ext cx="8077200" cy="3200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12F5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44037" name="Rectangle 10"/>
            <p:cNvSpPr>
              <a:spLocks noChangeArrowheads="1"/>
            </p:cNvSpPr>
            <p:nvPr/>
          </p:nvSpPr>
          <p:spPr bwMode="auto">
            <a:xfrm>
              <a:off x="919163" y="2260600"/>
              <a:ext cx="1636712" cy="701675"/>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kumimoji="0" lang="en-GB" altLang="en-US" sz="2000" dirty="0"/>
                <a:t>metal ion</a:t>
              </a:r>
            </a:p>
            <a:p>
              <a:pPr algn="ctr">
                <a:spcBef>
                  <a:spcPct val="0"/>
                </a:spcBef>
                <a:buFontTx/>
                <a:buNone/>
              </a:pPr>
              <a:r>
                <a:rPr kumimoji="0" lang="en-GB" altLang="en-US" sz="2000" dirty="0"/>
                <a:t>in free space</a:t>
              </a:r>
            </a:p>
          </p:txBody>
        </p:sp>
        <p:grpSp>
          <p:nvGrpSpPr>
            <p:cNvPr id="791563" name="Group 11"/>
            <p:cNvGrpSpPr>
              <a:grpSpLocks/>
            </p:cNvGrpSpPr>
            <p:nvPr/>
          </p:nvGrpSpPr>
          <p:grpSpPr bwMode="auto">
            <a:xfrm>
              <a:off x="2590800" y="2260600"/>
              <a:ext cx="2952750" cy="2540000"/>
              <a:chOff x="1632" y="1424"/>
              <a:chExt cx="1860" cy="1600"/>
            </a:xfrm>
          </p:grpSpPr>
          <p:sp>
            <p:nvSpPr>
              <p:cNvPr id="44058" name="Line 12"/>
              <p:cNvSpPr>
                <a:spLocks noChangeShapeType="1"/>
              </p:cNvSpPr>
              <p:nvPr/>
            </p:nvSpPr>
            <p:spPr bwMode="auto">
              <a:xfrm flipV="1">
                <a:off x="1632" y="2304"/>
                <a:ext cx="528" cy="72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44059" name="Group 13"/>
              <p:cNvGrpSpPr>
                <a:grpSpLocks/>
              </p:cNvGrpSpPr>
              <p:nvPr/>
            </p:nvGrpSpPr>
            <p:grpSpPr bwMode="auto">
              <a:xfrm>
                <a:off x="2208" y="2304"/>
                <a:ext cx="1008" cy="48"/>
                <a:chOff x="1920" y="3120"/>
                <a:chExt cx="1392" cy="0"/>
              </a:xfrm>
            </p:grpSpPr>
            <p:sp>
              <p:nvSpPr>
                <p:cNvPr id="44061" name="Line 14"/>
                <p:cNvSpPr>
                  <a:spLocks noChangeShapeType="1"/>
                </p:cNvSpPr>
                <p:nvPr/>
              </p:nvSpPr>
              <p:spPr bwMode="auto">
                <a:xfrm>
                  <a:off x="2208"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2" name="Line 15"/>
                <p:cNvSpPr>
                  <a:spLocks noChangeShapeType="1"/>
                </p:cNvSpPr>
                <p:nvPr/>
              </p:nvSpPr>
              <p:spPr bwMode="auto">
                <a:xfrm>
                  <a:off x="1920"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3" name="Line 16"/>
                <p:cNvSpPr>
                  <a:spLocks noChangeShapeType="1"/>
                </p:cNvSpPr>
                <p:nvPr/>
              </p:nvSpPr>
              <p:spPr bwMode="auto">
                <a:xfrm>
                  <a:off x="3072"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4" name="Line 17"/>
                <p:cNvSpPr>
                  <a:spLocks noChangeShapeType="1"/>
                </p:cNvSpPr>
                <p:nvPr/>
              </p:nvSpPr>
              <p:spPr bwMode="auto">
                <a:xfrm>
                  <a:off x="2784"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65" name="Line 18"/>
                <p:cNvSpPr>
                  <a:spLocks noChangeShapeType="1"/>
                </p:cNvSpPr>
                <p:nvPr/>
              </p:nvSpPr>
              <p:spPr bwMode="auto">
                <a:xfrm>
                  <a:off x="2496"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44060" name="Rectangle 19"/>
              <p:cNvSpPr>
                <a:spLocks noChangeArrowheads="1"/>
              </p:cNvSpPr>
              <p:nvPr/>
            </p:nvSpPr>
            <p:spPr bwMode="auto">
              <a:xfrm>
                <a:off x="2016" y="1424"/>
                <a:ext cx="1476" cy="25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en-US" sz="2000"/>
                  <a:t>in symmetrical field</a:t>
                </a:r>
              </a:p>
            </p:txBody>
          </p:sp>
        </p:grpSp>
        <p:grpSp>
          <p:nvGrpSpPr>
            <p:cNvPr id="791572" name="Group 20"/>
            <p:cNvGrpSpPr>
              <a:grpSpLocks/>
            </p:cNvGrpSpPr>
            <p:nvPr/>
          </p:nvGrpSpPr>
          <p:grpSpPr bwMode="auto">
            <a:xfrm>
              <a:off x="5105400" y="2274888"/>
              <a:ext cx="3457575" cy="2663825"/>
              <a:chOff x="3216" y="1433"/>
              <a:chExt cx="2178" cy="1678"/>
            </a:xfrm>
          </p:grpSpPr>
          <p:grpSp>
            <p:nvGrpSpPr>
              <p:cNvPr id="44042" name="Group 21"/>
              <p:cNvGrpSpPr>
                <a:grpSpLocks/>
              </p:cNvGrpSpPr>
              <p:nvPr/>
            </p:nvGrpSpPr>
            <p:grpSpPr bwMode="auto">
              <a:xfrm>
                <a:off x="3216" y="1920"/>
                <a:ext cx="1895" cy="1191"/>
                <a:chOff x="3216" y="1920"/>
                <a:chExt cx="1895" cy="1191"/>
              </a:xfrm>
            </p:grpSpPr>
            <p:sp>
              <p:nvSpPr>
                <p:cNvPr id="44050" name="Line 22"/>
                <p:cNvSpPr>
                  <a:spLocks noChangeShapeType="1"/>
                </p:cNvSpPr>
                <p:nvPr/>
              </p:nvSpPr>
              <p:spPr bwMode="auto">
                <a:xfrm flipV="1">
                  <a:off x="3216" y="1920"/>
                  <a:ext cx="864" cy="3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51" name="Line 23"/>
                <p:cNvSpPr>
                  <a:spLocks noChangeShapeType="1"/>
                </p:cNvSpPr>
                <p:nvPr/>
              </p:nvSpPr>
              <p:spPr bwMode="auto">
                <a:xfrm>
                  <a:off x="3216" y="2304"/>
                  <a:ext cx="720" cy="28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44052" name="Group 24"/>
                <p:cNvGrpSpPr>
                  <a:grpSpLocks/>
                </p:cNvGrpSpPr>
                <p:nvPr/>
              </p:nvGrpSpPr>
              <p:grpSpPr bwMode="auto">
                <a:xfrm>
                  <a:off x="3936" y="2592"/>
                  <a:ext cx="816" cy="0"/>
                  <a:chOff x="3648" y="3408"/>
                  <a:chExt cx="816" cy="0"/>
                </a:xfrm>
              </p:grpSpPr>
              <p:sp>
                <p:nvSpPr>
                  <p:cNvPr id="44055" name="Line 25"/>
                  <p:cNvSpPr>
                    <a:spLocks noChangeShapeType="1"/>
                  </p:cNvSpPr>
                  <p:nvPr/>
                </p:nvSpPr>
                <p:spPr bwMode="auto">
                  <a:xfrm>
                    <a:off x="3936" y="3408"/>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56" name="Line 26"/>
                  <p:cNvSpPr>
                    <a:spLocks noChangeShapeType="1"/>
                  </p:cNvSpPr>
                  <p:nvPr/>
                </p:nvSpPr>
                <p:spPr bwMode="auto">
                  <a:xfrm>
                    <a:off x="3648" y="3408"/>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57" name="Line 27"/>
                  <p:cNvSpPr>
                    <a:spLocks noChangeShapeType="1"/>
                  </p:cNvSpPr>
                  <p:nvPr/>
                </p:nvSpPr>
                <p:spPr bwMode="auto">
                  <a:xfrm>
                    <a:off x="4224" y="3408"/>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44053" name="Rectangle 28"/>
                <p:cNvSpPr>
                  <a:spLocks noChangeArrowheads="1"/>
                </p:cNvSpPr>
                <p:nvPr/>
              </p:nvSpPr>
              <p:spPr bwMode="auto">
                <a:xfrm>
                  <a:off x="4800" y="2352"/>
                  <a:ext cx="31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150000"/>
                    </a:lnSpc>
                    <a:spcBef>
                      <a:spcPct val="0"/>
                    </a:spcBef>
                    <a:buFontTx/>
                    <a:buNone/>
                  </a:pPr>
                  <a:r>
                    <a:rPr kumimoji="0" lang="en-GB" altLang="en-US" sz="2400"/>
                    <a:t>t</a:t>
                  </a:r>
                  <a:r>
                    <a:rPr kumimoji="0" lang="en-GB" altLang="en-US" sz="2400" baseline="-20000"/>
                    <a:t>2g</a:t>
                  </a:r>
                  <a:endParaRPr kumimoji="0" lang="en-GB" altLang="en-US" sz="1600">
                    <a:latin typeface="Times" panose="02020603050405020304" pitchFamily="18" charset="0"/>
                  </a:endParaRPr>
                </a:p>
              </p:txBody>
            </p:sp>
            <p:sp>
              <p:nvSpPr>
                <p:cNvPr id="44054" name="Rectangle 29"/>
                <p:cNvSpPr>
                  <a:spLocks noChangeArrowheads="1"/>
                </p:cNvSpPr>
                <p:nvPr/>
              </p:nvSpPr>
              <p:spPr bwMode="auto">
                <a:xfrm>
                  <a:off x="3888" y="2880"/>
                  <a:ext cx="9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571500" algn="l"/>
                      <a:tab pos="1054100" algn="l"/>
                      <a:tab pos="1524000" algn="l"/>
                      <a:tab pos="1905000" algn="l"/>
                    </a:tabLst>
                    <a:defRPr kumimoji="1" sz="3200">
                      <a:solidFill>
                        <a:schemeClr val="tx1"/>
                      </a:solidFill>
                      <a:latin typeface="Arial" panose="020B0604020202020204" pitchFamily="34" charset="0"/>
                    </a:defRPr>
                  </a:lvl1pPr>
                  <a:lvl2pPr marL="742950" indent="-285750">
                    <a:spcBef>
                      <a:spcPct val="20000"/>
                    </a:spcBef>
                    <a:buChar char="–"/>
                    <a:tabLst>
                      <a:tab pos="571500" algn="l"/>
                      <a:tab pos="1054100" algn="l"/>
                      <a:tab pos="1524000" algn="l"/>
                      <a:tab pos="1905000" algn="l"/>
                    </a:tabLst>
                    <a:defRPr kumimoji="1" sz="2800">
                      <a:solidFill>
                        <a:schemeClr val="tx1"/>
                      </a:solidFill>
                      <a:latin typeface="Times New Roman" panose="02020603050405020304" pitchFamily="18" charset="0"/>
                    </a:defRPr>
                  </a:lvl2pPr>
                  <a:lvl3pPr marL="1143000" indent="-228600">
                    <a:spcBef>
                      <a:spcPct val="20000"/>
                    </a:spcBef>
                    <a:buChar char="•"/>
                    <a:tabLst>
                      <a:tab pos="571500" algn="l"/>
                      <a:tab pos="1054100" algn="l"/>
                      <a:tab pos="1524000" algn="l"/>
                      <a:tab pos="1905000" algn="l"/>
                    </a:tabLst>
                    <a:defRPr kumimoji="1" sz="2400">
                      <a:solidFill>
                        <a:schemeClr val="tx1"/>
                      </a:solidFill>
                      <a:latin typeface="Times New Roman" panose="02020603050405020304" pitchFamily="18" charset="0"/>
                    </a:defRPr>
                  </a:lvl3pPr>
                  <a:lvl4pPr marL="16002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4pPr>
                  <a:lvl5pPr marL="20574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9pPr>
                </a:lstStyle>
                <a:p>
                  <a:pPr>
                    <a:spcBef>
                      <a:spcPct val="0"/>
                    </a:spcBef>
                    <a:buFontTx/>
                    <a:buNone/>
                  </a:pPr>
                  <a:r>
                    <a:rPr kumimoji="0" lang="en-GB" altLang="en-US" sz="1800"/>
                    <a:t>yz	xz	xy</a:t>
                  </a:r>
                  <a:endParaRPr kumimoji="0" lang="en-GB" altLang="en-US" sz="1800" baseline="26000"/>
                </a:p>
              </p:txBody>
            </p:sp>
          </p:grpSp>
          <p:grpSp>
            <p:nvGrpSpPr>
              <p:cNvPr id="44043" name="Group 30"/>
              <p:cNvGrpSpPr>
                <a:grpSpLocks/>
              </p:cNvGrpSpPr>
              <p:nvPr/>
            </p:nvGrpSpPr>
            <p:grpSpPr bwMode="auto">
              <a:xfrm>
                <a:off x="3552" y="1433"/>
                <a:ext cx="1842" cy="862"/>
                <a:chOff x="3552" y="1433"/>
                <a:chExt cx="1842" cy="862"/>
              </a:xfrm>
            </p:grpSpPr>
            <p:sp>
              <p:nvSpPr>
                <p:cNvPr id="44044" name="Rectangle 31"/>
                <p:cNvSpPr>
                  <a:spLocks noChangeArrowheads="1"/>
                </p:cNvSpPr>
                <p:nvPr/>
              </p:nvSpPr>
              <p:spPr bwMode="auto">
                <a:xfrm>
                  <a:off x="4656" y="1632"/>
                  <a:ext cx="29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150000"/>
                    </a:lnSpc>
                    <a:spcBef>
                      <a:spcPct val="0"/>
                    </a:spcBef>
                    <a:buFontTx/>
                    <a:buNone/>
                  </a:pPr>
                  <a:r>
                    <a:rPr kumimoji="0" lang="en-GB" altLang="en-US" sz="2400"/>
                    <a:t>e</a:t>
                  </a:r>
                  <a:r>
                    <a:rPr kumimoji="0" lang="en-GB" altLang="en-US" sz="2400" baseline="-20000"/>
                    <a:t>g</a:t>
                  </a:r>
                  <a:endParaRPr kumimoji="0" lang="en-GB" altLang="en-US" sz="1600">
                    <a:latin typeface="Times" panose="02020603050405020304" pitchFamily="18" charset="0"/>
                  </a:endParaRPr>
                </a:p>
              </p:txBody>
            </p:sp>
            <p:grpSp>
              <p:nvGrpSpPr>
                <p:cNvPr id="44045" name="Group 32"/>
                <p:cNvGrpSpPr>
                  <a:grpSpLocks/>
                </p:cNvGrpSpPr>
                <p:nvPr/>
              </p:nvGrpSpPr>
              <p:grpSpPr bwMode="auto">
                <a:xfrm>
                  <a:off x="4080" y="1920"/>
                  <a:ext cx="528" cy="0"/>
                  <a:chOff x="3792" y="2736"/>
                  <a:chExt cx="528" cy="0"/>
                </a:xfrm>
              </p:grpSpPr>
              <p:sp>
                <p:nvSpPr>
                  <p:cNvPr id="44048" name="Line 33"/>
                  <p:cNvSpPr>
                    <a:spLocks noChangeShapeType="1"/>
                  </p:cNvSpPr>
                  <p:nvPr/>
                </p:nvSpPr>
                <p:spPr bwMode="auto">
                  <a:xfrm>
                    <a:off x="4080" y="2736"/>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4049" name="Line 34"/>
                  <p:cNvSpPr>
                    <a:spLocks noChangeShapeType="1"/>
                  </p:cNvSpPr>
                  <p:nvPr/>
                </p:nvSpPr>
                <p:spPr bwMode="auto">
                  <a:xfrm>
                    <a:off x="3792" y="2736"/>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44046" name="Rectangle 35"/>
                <p:cNvSpPr>
                  <a:spLocks noChangeArrowheads="1"/>
                </p:cNvSpPr>
                <p:nvPr/>
              </p:nvSpPr>
              <p:spPr bwMode="auto">
                <a:xfrm>
                  <a:off x="3552" y="1433"/>
                  <a:ext cx="1842" cy="25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spcBef>
                      <a:spcPct val="0"/>
                    </a:spcBef>
                    <a:buFontTx/>
                    <a:buNone/>
                  </a:pPr>
                  <a:r>
                    <a:rPr kumimoji="0" lang="en-GB" altLang="en-US" sz="2000"/>
                    <a:t>in octahedral ligand field</a:t>
                  </a:r>
                </a:p>
              </p:txBody>
            </p:sp>
            <p:sp>
              <p:nvSpPr>
                <p:cNvPr id="44047" name="Rectangle 36"/>
                <p:cNvSpPr>
                  <a:spLocks noChangeArrowheads="1"/>
                </p:cNvSpPr>
                <p:nvPr/>
              </p:nvSpPr>
              <p:spPr bwMode="auto">
                <a:xfrm>
                  <a:off x="4032" y="2064"/>
                  <a:ext cx="6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571500" algn="l"/>
                      <a:tab pos="1054100" algn="l"/>
                      <a:tab pos="1524000" algn="l"/>
                      <a:tab pos="1905000" algn="l"/>
                    </a:tabLst>
                    <a:defRPr kumimoji="1" sz="3200">
                      <a:solidFill>
                        <a:schemeClr val="tx1"/>
                      </a:solidFill>
                      <a:latin typeface="Arial" panose="020B0604020202020204" pitchFamily="34" charset="0"/>
                    </a:defRPr>
                  </a:lvl1pPr>
                  <a:lvl2pPr marL="742950" indent="-285750">
                    <a:spcBef>
                      <a:spcPct val="20000"/>
                    </a:spcBef>
                    <a:buChar char="–"/>
                    <a:tabLst>
                      <a:tab pos="571500" algn="l"/>
                      <a:tab pos="1054100" algn="l"/>
                      <a:tab pos="1524000" algn="l"/>
                      <a:tab pos="1905000" algn="l"/>
                    </a:tabLst>
                    <a:defRPr kumimoji="1" sz="2800">
                      <a:solidFill>
                        <a:schemeClr val="tx1"/>
                      </a:solidFill>
                      <a:latin typeface="Times New Roman" panose="02020603050405020304" pitchFamily="18" charset="0"/>
                    </a:defRPr>
                  </a:lvl2pPr>
                  <a:lvl3pPr marL="1143000" indent="-228600">
                    <a:spcBef>
                      <a:spcPct val="20000"/>
                    </a:spcBef>
                    <a:buChar char="•"/>
                    <a:tabLst>
                      <a:tab pos="571500" algn="l"/>
                      <a:tab pos="1054100" algn="l"/>
                      <a:tab pos="1524000" algn="l"/>
                      <a:tab pos="1905000" algn="l"/>
                    </a:tabLst>
                    <a:defRPr kumimoji="1" sz="2400">
                      <a:solidFill>
                        <a:schemeClr val="tx1"/>
                      </a:solidFill>
                      <a:latin typeface="Times New Roman" panose="02020603050405020304" pitchFamily="18" charset="0"/>
                    </a:defRPr>
                  </a:lvl3pPr>
                  <a:lvl4pPr marL="16002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4pPr>
                  <a:lvl5pPr marL="20574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9pPr>
                </a:lstStyle>
                <a:p>
                  <a:pPr>
                    <a:spcBef>
                      <a:spcPct val="0"/>
                    </a:spcBef>
                    <a:buFontTx/>
                    <a:buNone/>
                  </a:pPr>
                  <a:r>
                    <a:rPr kumimoji="0" lang="en-GB" altLang="en-US" sz="1800"/>
                    <a:t>x</a:t>
                  </a:r>
                  <a:r>
                    <a:rPr kumimoji="0" lang="en-GB" altLang="en-US" sz="1800" baseline="26000"/>
                    <a:t>2</a:t>
                  </a:r>
                  <a:r>
                    <a:rPr kumimoji="0" lang="en-GB" altLang="en-US" sz="1800"/>
                    <a:t>-y</a:t>
                  </a:r>
                  <a:r>
                    <a:rPr kumimoji="0" lang="en-GB" altLang="en-US" sz="1800" baseline="26000"/>
                    <a:t>2	</a:t>
                  </a:r>
                  <a:r>
                    <a:rPr kumimoji="0" lang="en-GB" altLang="en-US" sz="1800"/>
                    <a:t>z</a:t>
                  </a:r>
                  <a:r>
                    <a:rPr kumimoji="0" lang="en-GB" altLang="en-US" sz="1800" baseline="26000"/>
                    <a:t>2</a:t>
                  </a:r>
                </a:p>
              </p:txBody>
            </p:sp>
          </p:grpSp>
        </p:grpSp>
        <p:sp>
          <p:nvSpPr>
            <p:cNvPr id="44040" name="Rectangle 37"/>
            <p:cNvSpPr>
              <a:spLocks noChangeArrowheads="1"/>
            </p:cNvSpPr>
            <p:nvPr/>
          </p:nvSpPr>
          <p:spPr bwMode="auto">
            <a:xfrm>
              <a:off x="685800" y="4953000"/>
              <a:ext cx="198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571500" algn="l"/>
                  <a:tab pos="1054100" algn="l"/>
                  <a:tab pos="1524000" algn="l"/>
                  <a:tab pos="1905000" algn="l"/>
                </a:tabLst>
                <a:defRPr kumimoji="1" sz="3200">
                  <a:solidFill>
                    <a:schemeClr val="tx1"/>
                  </a:solidFill>
                  <a:latin typeface="Arial" panose="020B0604020202020204" pitchFamily="34" charset="0"/>
                </a:defRPr>
              </a:lvl1pPr>
              <a:lvl2pPr marL="742950" indent="-285750">
                <a:spcBef>
                  <a:spcPct val="20000"/>
                </a:spcBef>
                <a:buChar char="–"/>
                <a:tabLst>
                  <a:tab pos="571500" algn="l"/>
                  <a:tab pos="1054100" algn="l"/>
                  <a:tab pos="1524000" algn="l"/>
                  <a:tab pos="1905000" algn="l"/>
                </a:tabLst>
                <a:defRPr kumimoji="1" sz="2800">
                  <a:solidFill>
                    <a:schemeClr val="tx1"/>
                  </a:solidFill>
                  <a:latin typeface="Times New Roman" panose="02020603050405020304" pitchFamily="18" charset="0"/>
                </a:defRPr>
              </a:lvl2pPr>
              <a:lvl3pPr marL="1143000" indent="-228600">
                <a:spcBef>
                  <a:spcPct val="20000"/>
                </a:spcBef>
                <a:buChar char="•"/>
                <a:tabLst>
                  <a:tab pos="571500" algn="l"/>
                  <a:tab pos="1054100" algn="l"/>
                  <a:tab pos="1524000" algn="l"/>
                  <a:tab pos="1905000" algn="l"/>
                </a:tabLst>
                <a:defRPr kumimoji="1" sz="2400">
                  <a:solidFill>
                    <a:schemeClr val="tx1"/>
                  </a:solidFill>
                  <a:latin typeface="Times New Roman" panose="02020603050405020304" pitchFamily="18" charset="0"/>
                </a:defRPr>
              </a:lvl3pPr>
              <a:lvl4pPr marL="16002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4pPr>
              <a:lvl5pPr marL="20574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9pPr>
            </a:lstStyle>
            <a:p>
              <a:pPr>
                <a:spcBef>
                  <a:spcPct val="0"/>
                </a:spcBef>
                <a:buFontTx/>
                <a:buNone/>
              </a:pPr>
              <a:r>
                <a:rPr kumimoji="0" lang="en-GB" altLang="en-US" sz="1800"/>
                <a:t>x</a:t>
              </a:r>
              <a:r>
                <a:rPr kumimoji="0" lang="en-GB" altLang="en-US" sz="1800" baseline="26000"/>
                <a:t>2</a:t>
              </a:r>
              <a:r>
                <a:rPr kumimoji="0" lang="en-GB" altLang="en-US" sz="1800"/>
                <a:t>-y</a:t>
              </a:r>
              <a:r>
                <a:rPr kumimoji="0" lang="en-GB" altLang="en-US" sz="1800" baseline="26000"/>
                <a:t>2</a:t>
              </a:r>
              <a:r>
                <a:rPr kumimoji="0" lang="en-GB" altLang="en-US" sz="1800"/>
                <a:t> yz  z</a:t>
              </a:r>
              <a:r>
                <a:rPr kumimoji="0" lang="en-GB" altLang="en-US" sz="1800" baseline="26000"/>
                <a:t>2</a:t>
              </a:r>
              <a:r>
                <a:rPr kumimoji="0" lang="en-GB" altLang="en-US" sz="1800"/>
                <a:t>  xz  xy</a:t>
              </a:r>
              <a:endParaRPr kumimoji="0" lang="en-GB" altLang="en-US" sz="1800" baseline="26000"/>
            </a:p>
          </p:txBody>
        </p:sp>
      </p:grpSp>
      <p:pic>
        <p:nvPicPr>
          <p:cNvPr id="44041"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529" y="942059"/>
            <a:ext cx="1568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a:extLst>
              <a:ext uri="{FF2B5EF4-FFF2-40B4-BE49-F238E27FC236}">
                <a16:creationId xmlns:a16="http://schemas.microsoft.com/office/drawing/2014/main" id="{A1498653-AB45-4EB3-BF32-ACBB8D704D1A}"/>
              </a:ext>
            </a:extLst>
          </p:cNvPr>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CRYSTAL FIELD EFFECT</a:t>
            </a:r>
            <a:endParaRPr lang="en-US" sz="3200" baseline="30000" dirty="0">
              <a:solidFill>
                <a:srgbClr val="FFFF00"/>
              </a:solidFill>
              <a:effectLst>
                <a:outerShdw blurRad="38100" dist="38100" dir="2700000" algn="tl">
                  <a:srgbClr val="000000">
                    <a:alpha val="43137"/>
                  </a:srgbClr>
                </a:outerShdw>
              </a:effectLst>
              <a:latin typeface="Arial" charset="0"/>
            </a:endParaRPr>
          </a:p>
        </p:txBody>
      </p:sp>
      <p:graphicFrame>
        <p:nvGraphicFramePr>
          <p:cNvPr id="41" name="Diagram 40">
            <a:extLst>
              <a:ext uri="{FF2B5EF4-FFF2-40B4-BE49-F238E27FC236}">
                <a16:creationId xmlns:a16="http://schemas.microsoft.com/office/drawing/2014/main" id="{3087ABF1-8635-44E6-A779-1F99C2E09B53}"/>
              </a:ext>
            </a:extLst>
          </p:cNvPr>
          <p:cNvGraphicFramePr/>
          <p:nvPr/>
        </p:nvGraphicFramePr>
        <p:xfrm>
          <a:off x="1613546" y="656487"/>
          <a:ext cx="3965600" cy="2811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CRYSTAL FIELD EFFECT</a:t>
            </a:r>
            <a:endParaRPr lang="en-US" sz="3200" baseline="30000" dirty="0">
              <a:solidFill>
                <a:srgbClr val="FFFF00"/>
              </a:solidFill>
              <a:effectLst>
                <a:outerShdw blurRad="38100" dist="38100" dir="2700000" algn="tl">
                  <a:srgbClr val="000000">
                    <a:alpha val="43137"/>
                  </a:srgbClr>
                </a:outerShdw>
              </a:effectLst>
              <a:latin typeface="Arial" charset="0"/>
            </a:endParaRP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1548680" y="1171303"/>
          <a:ext cx="7272808" cy="5144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hoek 1">
            <a:extLst>
              <a:ext uri="{FF2B5EF4-FFF2-40B4-BE49-F238E27FC236}">
                <a16:creationId xmlns:a16="http://schemas.microsoft.com/office/drawing/2014/main" id="{271AF470-CCB5-4DEA-B874-292BE707AB61}"/>
              </a:ext>
            </a:extLst>
          </p:cNvPr>
          <p:cNvSpPr/>
          <p:nvPr/>
        </p:nvSpPr>
        <p:spPr>
          <a:xfrm>
            <a:off x="4211960" y="2060848"/>
            <a:ext cx="4824536" cy="1287532"/>
          </a:xfrm>
          <a:prstGeom prst="rect">
            <a:avLst/>
          </a:prstGeom>
        </p:spPr>
        <p:txBody>
          <a:bodyPr wrap="square">
            <a:spAutoFit/>
          </a:bodyPr>
          <a:lstStyle/>
          <a:p>
            <a:pPr lvl="2">
              <a:lnSpc>
                <a:spcPct val="150000"/>
              </a:lnSpc>
            </a:pPr>
            <a:r>
              <a:rPr lang="en-US" altLang="en-US" b="1" dirty="0">
                <a:solidFill>
                  <a:srgbClr val="0000FF"/>
                </a:solidFill>
              </a:rPr>
              <a:t>Branching rules:</a:t>
            </a:r>
          </a:p>
          <a:p>
            <a:pPr lvl="2">
              <a:lnSpc>
                <a:spcPct val="150000"/>
              </a:lnSpc>
            </a:pPr>
            <a:r>
              <a:rPr lang="en-US" altLang="en-US" dirty="0">
                <a:solidFill>
                  <a:srgbClr val="0000FF"/>
                </a:solidFill>
              </a:rPr>
              <a:t>Same rules for any quantum number</a:t>
            </a:r>
          </a:p>
          <a:p>
            <a:pPr lvl="2">
              <a:lnSpc>
                <a:spcPct val="150000"/>
              </a:lnSpc>
            </a:pPr>
            <a:r>
              <a:rPr lang="en-US" altLang="en-US" dirty="0">
                <a:solidFill>
                  <a:srgbClr val="0000FF"/>
                </a:solidFill>
              </a:rPr>
              <a:t>S, L or J</a:t>
            </a:r>
          </a:p>
        </p:txBody>
      </p:sp>
    </p:spTree>
    <p:extLst>
      <p:ext uri="{BB962C8B-B14F-4D97-AF65-F5344CB8AC3E}">
        <p14:creationId xmlns:p14="http://schemas.microsoft.com/office/powerpoint/2010/main" val="168522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absorption from 3d</a:t>
            </a:r>
            <a:r>
              <a:rPr lang="en-US" sz="3200" baseline="30000" dirty="0">
                <a:solidFill>
                  <a:srgbClr val="FFFF00"/>
                </a:solidFill>
                <a:effectLst>
                  <a:outerShdw blurRad="38100" dist="38100" dir="2700000" algn="tl">
                    <a:srgbClr val="000000">
                      <a:alpha val="43137"/>
                    </a:srgbClr>
                  </a:outerShdw>
                </a:effectLst>
                <a:latin typeface="Arial" charset="0"/>
              </a:rPr>
              <a:t>0 </a:t>
            </a:r>
            <a:r>
              <a:rPr lang="en-US" sz="3200" dirty="0">
                <a:solidFill>
                  <a:srgbClr val="FFFF00"/>
                </a:solidFill>
                <a:effectLst>
                  <a:outerShdw blurRad="38100" dist="38100" dir="2700000" algn="tl">
                    <a:srgbClr val="000000">
                      <a:alpha val="43137"/>
                    </a:srgbClr>
                  </a:outerShdw>
                </a:effectLst>
                <a:latin typeface="Arial" charset="0"/>
              </a:rPr>
              <a:t>to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2880216" y="763200"/>
          <a:ext cx="7272808" cy="564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9254" y="2348880"/>
          <a:ext cx="2808312" cy="20080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kstvak 1">
            <a:extLst>
              <a:ext uri="{FF2B5EF4-FFF2-40B4-BE49-F238E27FC236}">
                <a16:creationId xmlns:a16="http://schemas.microsoft.com/office/drawing/2014/main" id="{706A46C6-8512-4912-B500-B8A68B50A5C5}"/>
              </a:ext>
            </a:extLst>
          </p:cNvPr>
          <p:cNvSpPr txBox="1"/>
          <p:nvPr/>
        </p:nvSpPr>
        <p:spPr>
          <a:xfrm>
            <a:off x="827584" y="2824490"/>
            <a:ext cx="2082621" cy="369332"/>
          </a:xfrm>
          <a:prstGeom prst="rect">
            <a:avLst/>
          </a:prstGeom>
          <a:noFill/>
        </p:spPr>
        <p:txBody>
          <a:bodyPr wrap="none" rtlCol="0">
            <a:spAutoFit/>
          </a:bodyPr>
          <a:lstStyle/>
          <a:p>
            <a:r>
              <a:rPr lang="nl-NL" i="1" dirty="0" err="1">
                <a:solidFill>
                  <a:srgbClr val="0000FF"/>
                </a:solidFill>
              </a:rPr>
              <a:t>ee</a:t>
            </a:r>
            <a:r>
              <a:rPr lang="nl-NL" i="1" dirty="0">
                <a:solidFill>
                  <a:srgbClr val="0000FF"/>
                </a:solidFill>
              </a:rPr>
              <a:t>       LS       CFS</a:t>
            </a:r>
            <a:endParaRPr lang="en-US" i="1" dirty="0">
              <a:solidFill>
                <a:srgbClr val="0000FF"/>
              </a:solidFill>
            </a:endParaRPr>
          </a:p>
        </p:txBody>
      </p:sp>
    </p:spTree>
    <p:extLst>
      <p:ext uri="{BB962C8B-B14F-4D97-AF65-F5344CB8AC3E}">
        <p14:creationId xmlns:p14="http://schemas.microsoft.com/office/powerpoint/2010/main" val="1570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p:cNvCxnSpPr/>
          <p:nvPr/>
        </p:nvCxnSpPr>
        <p:spPr bwMode="auto">
          <a:xfrm>
            <a:off x="2286000" y="304800"/>
            <a:ext cx="0" cy="6529388"/>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7" name="Rechte verbindingslijn 6"/>
          <p:cNvCxnSpPr/>
          <p:nvPr/>
        </p:nvCxnSpPr>
        <p:spPr bwMode="auto">
          <a:xfrm flipH="1">
            <a:off x="2286000" y="6629400"/>
            <a:ext cx="1752600" cy="0"/>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0245" name="Tekstvak 10"/>
          <p:cNvSpPr txBox="1">
            <a:spLocks noChangeArrowheads="1"/>
          </p:cNvSpPr>
          <p:nvPr/>
        </p:nvSpPr>
        <p:spPr bwMode="auto">
          <a:xfrm>
            <a:off x="1646238" y="6310313"/>
            <a:ext cx="627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anose="020B0604020202020204" pitchFamily="34" charset="0"/>
              </a:defRPr>
            </a:lvl1pPr>
            <a:lvl2pPr marL="742950" indent="-285750">
              <a:defRPr kumimoji="1" sz="2800">
                <a:solidFill>
                  <a:schemeClr val="tx1"/>
                </a:solidFill>
                <a:latin typeface="Arial" panose="020B0604020202020204" pitchFamily="34" charset="0"/>
              </a:defRPr>
            </a:lvl2pPr>
            <a:lvl3pPr marL="1143000" indent="-228600">
              <a:defRPr kumimoji="1" sz="2800">
                <a:solidFill>
                  <a:schemeClr val="tx1"/>
                </a:solidFill>
                <a:latin typeface="Arial" panose="020B0604020202020204" pitchFamily="34" charset="0"/>
              </a:defRPr>
            </a:lvl3pPr>
            <a:lvl4pPr marL="1600200" indent="-228600">
              <a:defRPr kumimoji="1" sz="2800">
                <a:solidFill>
                  <a:schemeClr val="tx1"/>
                </a:solidFill>
                <a:latin typeface="Arial" panose="020B0604020202020204" pitchFamily="34" charset="0"/>
              </a:defRPr>
            </a:lvl4pPr>
            <a:lvl5pPr marL="2057400" indent="-228600">
              <a:defRPr kumimoji="1" sz="2800">
                <a:solidFill>
                  <a:schemeClr val="tx1"/>
                </a:solidFill>
                <a:latin typeface="Arial" panose="020B0604020202020204" pitchFamily="34" charset="0"/>
              </a:defRPr>
            </a:lvl5pPr>
            <a:lvl6pPr marL="2514600" indent="-228600" algn="r"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eaLnBrk="0" fontAlgn="base" hangingPunct="0">
              <a:spcBef>
                <a:spcPct val="0"/>
              </a:spcBef>
              <a:spcAft>
                <a:spcPct val="0"/>
              </a:spcAft>
              <a:defRPr kumimoji="1" sz="2800">
                <a:solidFill>
                  <a:schemeClr val="tx1"/>
                </a:solidFill>
                <a:latin typeface="Arial" panose="020B0604020202020204" pitchFamily="34" charset="0"/>
              </a:defRPr>
            </a:lvl9pPr>
          </a:lstStyle>
          <a:p>
            <a:r>
              <a:rPr lang="el-GR" altLang="nl-NL"/>
              <a:t>Ψ</a:t>
            </a:r>
            <a:r>
              <a:rPr lang="en-US" altLang="nl-NL" sz="1800"/>
              <a:t>0</a:t>
            </a:r>
            <a:endParaRPr lang="en-US" altLang="nl-NL"/>
          </a:p>
        </p:txBody>
      </p:sp>
      <p:cxnSp>
        <p:nvCxnSpPr>
          <p:cNvPr id="19" name="Rechte verbindingslijn 18"/>
          <p:cNvCxnSpPr/>
          <p:nvPr/>
        </p:nvCxnSpPr>
        <p:spPr bwMode="auto">
          <a:xfrm flipH="1">
            <a:off x="2286000" y="3433763"/>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23" name="Rechte verbindingslijn 22"/>
          <p:cNvCxnSpPr/>
          <p:nvPr/>
        </p:nvCxnSpPr>
        <p:spPr bwMode="auto">
          <a:xfrm flipH="1">
            <a:off x="2286000" y="1219200"/>
            <a:ext cx="1752600" cy="0"/>
          </a:xfrm>
          <a:prstGeom prst="line">
            <a:avLst/>
          </a:prstGeom>
          <a:ln w="76200">
            <a:solidFill>
              <a:srgbClr val="00B05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10248" name="Rechte verbindingslijn met pijl 23"/>
          <p:cNvCxnSpPr>
            <a:cxnSpLocks noChangeShapeType="1"/>
          </p:cNvCxnSpPr>
          <p:nvPr/>
        </p:nvCxnSpPr>
        <p:spPr bwMode="auto">
          <a:xfrm flipV="1">
            <a:off x="4483100" y="1219200"/>
            <a:ext cx="0" cy="5353050"/>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0" name="Rechte verbindingslijn met pijl 28"/>
          <p:cNvCxnSpPr>
            <a:cxnSpLocks noChangeShapeType="1"/>
          </p:cNvCxnSpPr>
          <p:nvPr/>
        </p:nvCxnSpPr>
        <p:spPr bwMode="auto">
          <a:xfrm>
            <a:off x="4800600" y="1265237"/>
            <a:ext cx="0" cy="5307013"/>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echte verbindingslijn 20"/>
          <p:cNvCxnSpPr/>
          <p:nvPr/>
        </p:nvCxnSpPr>
        <p:spPr bwMode="auto">
          <a:xfrm flipH="1">
            <a:off x="2286000" y="5943600"/>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4" name="Picture 2" descr="Electromagnetic Spectrum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43630" t="25344" r="13454" b="61990"/>
          <a:stretch/>
        </p:blipFill>
        <p:spPr bwMode="auto">
          <a:xfrm rot="16200000">
            <a:off x="-2622372" y="2708195"/>
            <a:ext cx="6861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Core-valence RIXS</a:t>
            </a:r>
            <a:endParaRPr lang="en-US" sz="3200" i="1" dirty="0">
              <a:solidFill>
                <a:srgbClr val="FFFF00"/>
              </a:solidFill>
              <a:effectLst>
                <a:outerShdw blurRad="38100" dist="38100" dir="2700000" algn="tl">
                  <a:srgbClr val="000000">
                    <a:alpha val="43137"/>
                  </a:srgbClr>
                </a:outerShdw>
              </a:effectLst>
            </a:endParaRPr>
          </a:p>
        </p:txBody>
      </p:sp>
      <p:sp>
        <p:nvSpPr>
          <p:cNvPr id="2" name="Rechthoek 1">
            <a:extLst>
              <a:ext uri="{FF2B5EF4-FFF2-40B4-BE49-F238E27FC236}">
                <a16:creationId xmlns:a16="http://schemas.microsoft.com/office/drawing/2014/main" id="{1B71F8B1-03A2-4822-B66C-97EF795E3404}"/>
              </a:ext>
            </a:extLst>
          </p:cNvPr>
          <p:cNvSpPr/>
          <p:nvPr/>
        </p:nvSpPr>
        <p:spPr>
          <a:xfrm>
            <a:off x="3382429" y="742017"/>
            <a:ext cx="585418" cy="523220"/>
          </a:xfrm>
          <a:prstGeom prst="rect">
            <a:avLst/>
          </a:prstGeom>
        </p:spPr>
        <p:txBody>
          <a:bodyPr wrap="none">
            <a:spAutoFit/>
          </a:bodyPr>
          <a:lstStyle/>
          <a:p>
            <a:r>
              <a:rPr lang="en-US" dirty="0">
                <a:solidFill>
                  <a:srgbClr val="0000FF"/>
                </a:solidFill>
              </a:rPr>
              <a:t>2p</a:t>
            </a:r>
            <a:endParaRPr lang="nl-NL" dirty="0"/>
          </a:p>
        </p:txBody>
      </p:sp>
      <p:sp>
        <p:nvSpPr>
          <p:cNvPr id="16" name="Rechthoek 15">
            <a:extLst>
              <a:ext uri="{FF2B5EF4-FFF2-40B4-BE49-F238E27FC236}">
                <a16:creationId xmlns:a16="http://schemas.microsoft.com/office/drawing/2014/main" id="{DA12DDCC-0A10-4EC3-B56E-4F6302B15121}"/>
              </a:ext>
            </a:extLst>
          </p:cNvPr>
          <p:cNvSpPr/>
          <p:nvPr/>
        </p:nvSpPr>
        <p:spPr>
          <a:xfrm>
            <a:off x="2450981" y="2474893"/>
            <a:ext cx="1725152" cy="954107"/>
          </a:xfrm>
          <a:prstGeom prst="rect">
            <a:avLst/>
          </a:prstGeom>
        </p:spPr>
        <p:txBody>
          <a:bodyPr wrap="none">
            <a:spAutoFit/>
          </a:bodyPr>
          <a:lstStyle/>
          <a:p>
            <a:r>
              <a:rPr lang="en-US" dirty="0">
                <a:solidFill>
                  <a:srgbClr val="0000FF"/>
                </a:solidFill>
              </a:rPr>
              <a:t>electronic</a:t>
            </a:r>
          </a:p>
          <a:p>
            <a:r>
              <a:rPr lang="en-US" dirty="0" err="1">
                <a:solidFill>
                  <a:srgbClr val="0000FF"/>
                </a:solidFill>
              </a:rPr>
              <a:t>dd</a:t>
            </a:r>
            <a:r>
              <a:rPr lang="en-US" dirty="0">
                <a:solidFill>
                  <a:srgbClr val="0000FF"/>
                </a:solidFill>
              </a:rPr>
              <a:t>, CT</a:t>
            </a:r>
            <a:endParaRPr lang="nl-NL" dirty="0"/>
          </a:p>
        </p:txBody>
      </p:sp>
      <p:sp>
        <p:nvSpPr>
          <p:cNvPr id="17" name="Rechthoek 16">
            <a:extLst>
              <a:ext uri="{FF2B5EF4-FFF2-40B4-BE49-F238E27FC236}">
                <a16:creationId xmlns:a16="http://schemas.microsoft.com/office/drawing/2014/main" id="{2CED654B-5D46-4254-9C84-4B848FFAAC2F}"/>
              </a:ext>
            </a:extLst>
          </p:cNvPr>
          <p:cNvSpPr/>
          <p:nvPr/>
        </p:nvSpPr>
        <p:spPr>
          <a:xfrm>
            <a:off x="2354120" y="4989493"/>
            <a:ext cx="1725152" cy="954107"/>
          </a:xfrm>
          <a:prstGeom prst="rect">
            <a:avLst/>
          </a:prstGeom>
        </p:spPr>
        <p:txBody>
          <a:bodyPr wrap="none">
            <a:spAutoFit/>
          </a:bodyPr>
          <a:lstStyle/>
          <a:p>
            <a:r>
              <a:rPr lang="en-US" dirty="0">
                <a:solidFill>
                  <a:srgbClr val="0000FF"/>
                </a:solidFill>
              </a:rPr>
              <a:t>magnon</a:t>
            </a:r>
          </a:p>
          <a:p>
            <a:r>
              <a:rPr lang="en-US" dirty="0">
                <a:solidFill>
                  <a:srgbClr val="0000FF"/>
                </a:solidFill>
              </a:rPr>
              <a:t>vibrations</a:t>
            </a:r>
          </a:p>
        </p:txBody>
      </p:sp>
    </p:spTree>
    <p:extLst>
      <p:ext uri="{BB962C8B-B14F-4D97-AF65-F5344CB8AC3E}">
        <p14:creationId xmlns:p14="http://schemas.microsoft.com/office/powerpoint/2010/main" val="76126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absorption from 3d</a:t>
            </a:r>
            <a:r>
              <a:rPr lang="en-US" sz="3200" baseline="30000" dirty="0">
                <a:solidFill>
                  <a:srgbClr val="FFFF00"/>
                </a:solidFill>
                <a:effectLst>
                  <a:outerShdw blurRad="38100" dist="38100" dir="2700000" algn="tl">
                    <a:srgbClr val="000000">
                      <a:alpha val="43137"/>
                    </a:srgbClr>
                  </a:outerShdw>
                </a:effectLst>
                <a:latin typeface="Arial" charset="0"/>
              </a:rPr>
              <a:t>0 </a:t>
            </a:r>
            <a:r>
              <a:rPr lang="en-US" sz="3200" dirty="0">
                <a:solidFill>
                  <a:srgbClr val="FFFF00"/>
                </a:solidFill>
                <a:effectLst>
                  <a:outerShdw blurRad="38100" dist="38100" dir="2700000" algn="tl">
                    <a:srgbClr val="000000">
                      <a:alpha val="43137"/>
                    </a:srgbClr>
                  </a:outerShdw>
                </a:effectLst>
                <a:latin typeface="Arial" charset="0"/>
              </a:rPr>
              <a:t>to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2880216" y="763200"/>
          <a:ext cx="7272808" cy="564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9254" y="2348880"/>
          <a:ext cx="2808312" cy="20080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kstvak 1">
            <a:extLst>
              <a:ext uri="{FF2B5EF4-FFF2-40B4-BE49-F238E27FC236}">
                <a16:creationId xmlns:a16="http://schemas.microsoft.com/office/drawing/2014/main" id="{706A46C6-8512-4912-B500-B8A68B50A5C5}"/>
              </a:ext>
            </a:extLst>
          </p:cNvPr>
          <p:cNvSpPr txBox="1"/>
          <p:nvPr/>
        </p:nvSpPr>
        <p:spPr>
          <a:xfrm>
            <a:off x="827584" y="2824490"/>
            <a:ext cx="2082621" cy="369332"/>
          </a:xfrm>
          <a:prstGeom prst="rect">
            <a:avLst/>
          </a:prstGeom>
          <a:noFill/>
        </p:spPr>
        <p:txBody>
          <a:bodyPr wrap="none" rtlCol="0">
            <a:spAutoFit/>
          </a:bodyPr>
          <a:lstStyle/>
          <a:p>
            <a:r>
              <a:rPr lang="nl-NL" i="1" dirty="0" err="1">
                <a:solidFill>
                  <a:srgbClr val="0000FF"/>
                </a:solidFill>
              </a:rPr>
              <a:t>ee</a:t>
            </a:r>
            <a:r>
              <a:rPr lang="nl-NL" i="1" dirty="0">
                <a:solidFill>
                  <a:srgbClr val="0000FF"/>
                </a:solidFill>
              </a:rPr>
              <a:t>       LS       CFS</a:t>
            </a:r>
            <a:endParaRPr lang="en-US" i="1" dirty="0">
              <a:solidFill>
                <a:srgbClr val="0000FF"/>
              </a:solidFill>
            </a:endParaRPr>
          </a:p>
        </p:txBody>
      </p:sp>
      <p:sp>
        <p:nvSpPr>
          <p:cNvPr id="4" name="Tekstvak 3">
            <a:extLst>
              <a:ext uri="{FF2B5EF4-FFF2-40B4-BE49-F238E27FC236}">
                <a16:creationId xmlns:a16="http://schemas.microsoft.com/office/drawing/2014/main" id="{13D3B19B-8629-49AD-A25B-2DCC1819A4BC}"/>
              </a:ext>
            </a:extLst>
          </p:cNvPr>
          <p:cNvSpPr txBox="1"/>
          <p:nvPr/>
        </p:nvSpPr>
        <p:spPr>
          <a:xfrm>
            <a:off x="6876256" y="6480678"/>
            <a:ext cx="2172390" cy="369332"/>
          </a:xfrm>
          <a:prstGeom prst="rect">
            <a:avLst/>
          </a:prstGeom>
          <a:noFill/>
        </p:spPr>
        <p:txBody>
          <a:bodyPr wrap="none" rtlCol="0">
            <a:spAutoFit/>
          </a:bodyPr>
          <a:lstStyle/>
          <a:p>
            <a:r>
              <a:rPr lang="nl-NL" b="1" dirty="0">
                <a:solidFill>
                  <a:srgbClr val="0000FF"/>
                </a:solidFill>
              </a:rPr>
              <a:t>2     3     7     8     5 </a:t>
            </a:r>
            <a:endParaRPr lang="en-US" b="1" dirty="0">
              <a:solidFill>
                <a:srgbClr val="0000FF"/>
              </a:solidFill>
            </a:endParaRPr>
          </a:p>
        </p:txBody>
      </p:sp>
    </p:spTree>
    <p:extLst>
      <p:ext uri="{BB962C8B-B14F-4D97-AF65-F5344CB8AC3E}">
        <p14:creationId xmlns:p14="http://schemas.microsoft.com/office/powerpoint/2010/main" val="99961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absorption from 3d</a:t>
            </a:r>
            <a:r>
              <a:rPr lang="en-US" sz="3200" baseline="30000" dirty="0">
                <a:solidFill>
                  <a:srgbClr val="FFFF00"/>
                </a:solidFill>
                <a:effectLst>
                  <a:outerShdw blurRad="38100" dist="38100" dir="2700000" algn="tl">
                    <a:srgbClr val="000000">
                      <a:alpha val="43137"/>
                    </a:srgbClr>
                  </a:outerShdw>
                </a:effectLst>
                <a:latin typeface="Arial" charset="0"/>
              </a:rPr>
              <a:t>0 </a:t>
            </a:r>
            <a:r>
              <a:rPr lang="en-US" sz="3200" dirty="0">
                <a:solidFill>
                  <a:srgbClr val="FFFF00"/>
                </a:solidFill>
                <a:effectLst>
                  <a:outerShdw blurRad="38100" dist="38100" dir="2700000" algn="tl">
                    <a:srgbClr val="000000">
                      <a:alpha val="43137"/>
                    </a:srgbClr>
                  </a:outerShdw>
                </a:effectLst>
                <a:latin typeface="Arial" charset="0"/>
              </a:rPr>
              <a:t>to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2880216" y="763200"/>
          <a:ext cx="7272808" cy="564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9254" y="2348880"/>
          <a:ext cx="2808312" cy="20080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kstvak 1">
            <a:extLst>
              <a:ext uri="{FF2B5EF4-FFF2-40B4-BE49-F238E27FC236}">
                <a16:creationId xmlns:a16="http://schemas.microsoft.com/office/drawing/2014/main" id="{706A46C6-8512-4912-B500-B8A68B50A5C5}"/>
              </a:ext>
            </a:extLst>
          </p:cNvPr>
          <p:cNvSpPr txBox="1"/>
          <p:nvPr/>
        </p:nvSpPr>
        <p:spPr>
          <a:xfrm>
            <a:off x="827584" y="2824490"/>
            <a:ext cx="2082621" cy="369332"/>
          </a:xfrm>
          <a:prstGeom prst="rect">
            <a:avLst/>
          </a:prstGeom>
          <a:noFill/>
        </p:spPr>
        <p:txBody>
          <a:bodyPr wrap="none" rtlCol="0">
            <a:spAutoFit/>
          </a:bodyPr>
          <a:lstStyle/>
          <a:p>
            <a:r>
              <a:rPr lang="nl-NL" i="1" dirty="0" err="1">
                <a:solidFill>
                  <a:srgbClr val="0000FF"/>
                </a:solidFill>
              </a:rPr>
              <a:t>ee</a:t>
            </a:r>
            <a:r>
              <a:rPr lang="nl-NL" i="1" dirty="0">
                <a:solidFill>
                  <a:srgbClr val="0000FF"/>
                </a:solidFill>
              </a:rPr>
              <a:t>       LS       CFS</a:t>
            </a:r>
            <a:endParaRPr lang="en-US" i="1" dirty="0">
              <a:solidFill>
                <a:srgbClr val="0000FF"/>
              </a:solidFill>
            </a:endParaRPr>
          </a:p>
        </p:txBody>
      </p:sp>
      <p:sp>
        <p:nvSpPr>
          <p:cNvPr id="4" name="Tekstvak 3">
            <a:extLst>
              <a:ext uri="{FF2B5EF4-FFF2-40B4-BE49-F238E27FC236}">
                <a16:creationId xmlns:a16="http://schemas.microsoft.com/office/drawing/2014/main" id="{13D3B19B-8629-49AD-A25B-2DCC1819A4BC}"/>
              </a:ext>
            </a:extLst>
          </p:cNvPr>
          <p:cNvSpPr txBox="1"/>
          <p:nvPr/>
        </p:nvSpPr>
        <p:spPr>
          <a:xfrm>
            <a:off x="6876256" y="6480678"/>
            <a:ext cx="2172390" cy="369332"/>
          </a:xfrm>
          <a:prstGeom prst="rect">
            <a:avLst/>
          </a:prstGeom>
          <a:noFill/>
        </p:spPr>
        <p:txBody>
          <a:bodyPr wrap="none" rtlCol="0">
            <a:spAutoFit/>
          </a:bodyPr>
          <a:lstStyle/>
          <a:p>
            <a:r>
              <a:rPr lang="nl-NL" b="1" dirty="0">
                <a:solidFill>
                  <a:srgbClr val="0000FF"/>
                </a:solidFill>
              </a:rPr>
              <a:t>2     3     </a:t>
            </a:r>
            <a:r>
              <a:rPr lang="nl-NL" b="1" dirty="0">
                <a:solidFill>
                  <a:srgbClr val="FF0000"/>
                </a:solidFill>
              </a:rPr>
              <a:t>7</a:t>
            </a:r>
            <a:r>
              <a:rPr lang="nl-NL" b="1" dirty="0">
                <a:solidFill>
                  <a:srgbClr val="0000FF"/>
                </a:solidFill>
              </a:rPr>
              <a:t>     8     5 </a:t>
            </a:r>
            <a:endParaRPr lang="en-US" b="1" dirty="0">
              <a:solidFill>
                <a:srgbClr val="0000FF"/>
              </a:solidFill>
            </a:endParaRPr>
          </a:p>
        </p:txBody>
      </p:sp>
      <p:sp>
        <p:nvSpPr>
          <p:cNvPr id="5" name="Rechthoek 4">
            <a:extLst>
              <a:ext uri="{FF2B5EF4-FFF2-40B4-BE49-F238E27FC236}">
                <a16:creationId xmlns:a16="http://schemas.microsoft.com/office/drawing/2014/main" id="{71C8D814-46CB-4956-9133-806F730972A6}"/>
              </a:ext>
            </a:extLst>
          </p:cNvPr>
          <p:cNvSpPr/>
          <p:nvPr/>
        </p:nvSpPr>
        <p:spPr bwMode="auto">
          <a:xfrm>
            <a:off x="4499992" y="620688"/>
            <a:ext cx="2232248" cy="604867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2" name="Rechthoek 11">
            <a:extLst>
              <a:ext uri="{FF2B5EF4-FFF2-40B4-BE49-F238E27FC236}">
                <a16:creationId xmlns:a16="http://schemas.microsoft.com/office/drawing/2014/main" id="{A9FDCA74-1B22-4876-94B6-E55EFED77EC2}"/>
              </a:ext>
            </a:extLst>
          </p:cNvPr>
          <p:cNvSpPr/>
          <p:nvPr/>
        </p:nvSpPr>
        <p:spPr bwMode="auto">
          <a:xfrm>
            <a:off x="753656" y="620688"/>
            <a:ext cx="1442080" cy="6048671"/>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Rechthoek 12">
            <a:extLst>
              <a:ext uri="{FF2B5EF4-FFF2-40B4-BE49-F238E27FC236}">
                <a16:creationId xmlns:a16="http://schemas.microsoft.com/office/drawing/2014/main" id="{ACFDEC3A-4A56-4DC7-8E8F-083237C3CECA}"/>
              </a:ext>
            </a:extLst>
          </p:cNvPr>
          <p:cNvSpPr/>
          <p:nvPr/>
        </p:nvSpPr>
        <p:spPr>
          <a:xfrm>
            <a:off x="2206134" y="610105"/>
            <a:ext cx="2326278" cy="923330"/>
          </a:xfrm>
          <a:prstGeom prst="rect">
            <a:avLst/>
          </a:prstGeom>
        </p:spPr>
        <p:txBody>
          <a:bodyPr wrap="none">
            <a:spAutoFit/>
          </a:bodyPr>
          <a:lstStyle/>
          <a:p>
            <a:pPr algn="ctr"/>
            <a:r>
              <a:rPr lang="en-US" dirty="0">
                <a:solidFill>
                  <a:srgbClr val="0000FF"/>
                </a:solidFill>
              </a:rPr>
              <a:t>Dipole selection rule:</a:t>
            </a:r>
          </a:p>
          <a:p>
            <a:pPr algn="ctr"/>
            <a:r>
              <a:rPr lang="en-US" dirty="0">
                <a:solidFill>
                  <a:srgbClr val="0000FF"/>
                </a:solidFill>
              </a:rPr>
              <a:t>ΔJ=T</a:t>
            </a:r>
            <a:r>
              <a:rPr lang="en-US" baseline="-25000" dirty="0">
                <a:solidFill>
                  <a:srgbClr val="0000FF"/>
                </a:solidFill>
              </a:rPr>
              <a:t>1</a:t>
            </a:r>
          </a:p>
          <a:p>
            <a:pPr algn="ctr"/>
            <a:r>
              <a:rPr lang="en-US" dirty="0">
                <a:solidFill>
                  <a:srgbClr val="0000FF"/>
                </a:solidFill>
              </a:rPr>
              <a:t> (cubic symmetry)</a:t>
            </a:r>
          </a:p>
        </p:txBody>
      </p:sp>
      <p:cxnSp>
        <p:nvCxnSpPr>
          <p:cNvPr id="14" name="Rechte verbindingslijn met pijl 13">
            <a:extLst>
              <a:ext uri="{FF2B5EF4-FFF2-40B4-BE49-F238E27FC236}">
                <a16:creationId xmlns:a16="http://schemas.microsoft.com/office/drawing/2014/main" id="{08470699-70A0-4165-B902-557BDBEA4F8F}"/>
              </a:ext>
            </a:extLst>
          </p:cNvPr>
          <p:cNvCxnSpPr/>
          <p:nvPr/>
        </p:nvCxnSpPr>
        <p:spPr bwMode="auto">
          <a:xfrm flipV="1">
            <a:off x="2864274" y="983740"/>
            <a:ext cx="4919612" cy="2283297"/>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3">
            <a:extLst>
              <a:ext uri="{FF2B5EF4-FFF2-40B4-BE49-F238E27FC236}">
                <a16:creationId xmlns:a16="http://schemas.microsoft.com/office/drawing/2014/main" id="{06A32526-AFAF-4083-8304-6115A3E712B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9937" t="3937" r="451" b="50718"/>
          <a:stretch/>
        </p:blipFill>
        <p:spPr bwMode="auto">
          <a:xfrm>
            <a:off x="35496" y="4038764"/>
            <a:ext cx="4536504" cy="277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Rechte verbindingslijn met pijl 14">
            <a:extLst>
              <a:ext uri="{FF2B5EF4-FFF2-40B4-BE49-F238E27FC236}">
                <a16:creationId xmlns:a16="http://schemas.microsoft.com/office/drawing/2014/main" id="{C4F82EB9-F2F1-4C95-80C2-DD268C8565DB}"/>
              </a:ext>
            </a:extLst>
          </p:cNvPr>
          <p:cNvCxnSpPr/>
          <p:nvPr/>
        </p:nvCxnSpPr>
        <p:spPr bwMode="auto">
          <a:xfrm>
            <a:off x="2880216" y="3487578"/>
            <a:ext cx="4860136" cy="2169128"/>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180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emission from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 </a:t>
            </a:r>
            <a:r>
              <a:rPr lang="en-US" sz="3200" dirty="0">
                <a:solidFill>
                  <a:srgbClr val="FFFF00"/>
                </a:solidFill>
                <a:effectLst>
                  <a:outerShdw blurRad="38100" dist="38100" dir="2700000" algn="tl">
                    <a:srgbClr val="000000">
                      <a:alpha val="43137"/>
                    </a:srgbClr>
                  </a:outerShdw>
                </a:effectLst>
                <a:latin typeface="Arial" charset="0"/>
              </a:rPr>
              <a:t>to 3s</a:t>
            </a:r>
            <a:r>
              <a:rPr lang="en-US" sz="3200" baseline="30000" dirty="0">
                <a:solidFill>
                  <a:srgbClr val="FFFF00"/>
                </a:solidFill>
                <a:effectLst>
                  <a:outerShdw blurRad="38100" dist="38100" dir="2700000" algn="tl">
                    <a:srgbClr val="000000">
                      <a:alpha val="43137"/>
                    </a:srgbClr>
                  </a:outerShdw>
                </a:effectLst>
                <a:latin typeface="Arial" charset="0"/>
              </a:rPr>
              <a:t>1</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extLst>
              <p:ext uri="{D42A27DB-BD31-4B8C-83A1-F6EECF244321}">
                <p14:modId xmlns:p14="http://schemas.microsoft.com/office/powerpoint/2010/main" val="2326853102"/>
              </p:ext>
            </p:extLst>
          </p:nvPr>
        </p:nvGraphicFramePr>
        <p:xfrm>
          <a:off x="-684584" y="908720"/>
          <a:ext cx="5724128" cy="408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DB18DC64-8CE6-4A55-8704-C5B644D76F8D}"/>
              </a:ext>
            </a:extLst>
          </p:cNvPr>
          <p:cNvGraphicFramePr/>
          <p:nvPr/>
        </p:nvGraphicFramePr>
        <p:xfrm>
          <a:off x="4427984" y="908720"/>
          <a:ext cx="4671411" cy="41448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hthoek 1">
            <a:extLst>
              <a:ext uri="{FF2B5EF4-FFF2-40B4-BE49-F238E27FC236}">
                <a16:creationId xmlns:a16="http://schemas.microsoft.com/office/drawing/2014/main" id="{ABDC0897-66BC-4085-9E39-3F3079A89F51}"/>
              </a:ext>
            </a:extLst>
          </p:cNvPr>
          <p:cNvSpPr/>
          <p:nvPr/>
        </p:nvSpPr>
        <p:spPr bwMode="auto">
          <a:xfrm>
            <a:off x="3046233" y="928580"/>
            <a:ext cx="216024" cy="3785459"/>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48170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r">
              <a:spcBef>
                <a:spcPct val="0"/>
              </a:spcBef>
              <a:buFontTx/>
              <a:buNone/>
            </a:pPr>
            <a:endParaRPr lang="nl-NL" altLang="en-US" sz="2800"/>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50000"/>
              </a:spcBef>
              <a:defRPr/>
            </a:pPr>
            <a:r>
              <a:rPr lang="en-US" sz="3600" b="1" i="1">
                <a:solidFill>
                  <a:srgbClr val="0000FF"/>
                </a:solidFill>
                <a:effectLst>
                  <a:outerShdw blurRad="38100" dist="38100" dir="2700000" algn="tl">
                    <a:srgbClr val="C0C0C0"/>
                  </a:outerShdw>
                </a:effectLst>
                <a:latin typeface="Arial" charset="0"/>
              </a:rPr>
              <a:t>Atomic Multiplet Theory</a:t>
            </a:r>
            <a:endParaRPr lang="en-US" sz="3600" i="1">
              <a:latin typeface="Arial" charset="0"/>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X-ray emission from 2p</a:t>
            </a:r>
            <a:r>
              <a:rPr lang="en-US" sz="3200" baseline="30000" dirty="0">
                <a:solidFill>
                  <a:srgbClr val="FFFF00"/>
                </a:solidFill>
                <a:effectLst>
                  <a:outerShdw blurRad="38100" dist="38100" dir="2700000" algn="tl">
                    <a:srgbClr val="000000">
                      <a:alpha val="43137"/>
                    </a:srgbClr>
                  </a:outerShdw>
                </a:effectLst>
                <a:latin typeface="Arial" charset="0"/>
              </a:rPr>
              <a:t>5</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 </a:t>
            </a:r>
            <a:r>
              <a:rPr lang="en-US" sz="3200" dirty="0">
                <a:solidFill>
                  <a:srgbClr val="FFFF00"/>
                </a:solidFill>
                <a:effectLst>
                  <a:outerShdw blurRad="38100" dist="38100" dir="2700000" algn="tl">
                    <a:srgbClr val="000000">
                      <a:alpha val="43137"/>
                    </a:srgbClr>
                  </a:outerShdw>
                </a:effectLst>
                <a:latin typeface="Arial" charset="0"/>
              </a:rPr>
              <a:t>to 3s</a:t>
            </a:r>
            <a:r>
              <a:rPr lang="en-US" sz="3200" baseline="30000" dirty="0">
                <a:solidFill>
                  <a:srgbClr val="FFFF00"/>
                </a:solidFill>
                <a:effectLst>
                  <a:outerShdw blurRad="38100" dist="38100" dir="2700000" algn="tl">
                    <a:srgbClr val="000000">
                      <a:alpha val="43137"/>
                    </a:srgbClr>
                  </a:outerShdw>
                </a:effectLst>
                <a:latin typeface="Arial" charset="0"/>
              </a:rPr>
              <a:t>1</a:t>
            </a:r>
            <a:r>
              <a:rPr lang="en-US" sz="3200" dirty="0">
                <a:solidFill>
                  <a:srgbClr val="FFFF00"/>
                </a:solidFill>
                <a:effectLst>
                  <a:outerShdw blurRad="38100" dist="38100" dir="2700000" algn="tl">
                    <a:srgbClr val="000000">
                      <a:alpha val="43137"/>
                    </a:srgbClr>
                  </a:outerShdw>
                </a:effectLst>
                <a:latin typeface="Arial" charset="0"/>
              </a:rPr>
              <a:t>3d</a:t>
            </a:r>
            <a:r>
              <a:rPr lang="en-US" sz="3200" baseline="30000" dirty="0">
                <a:solidFill>
                  <a:srgbClr val="FFFF00"/>
                </a:solidFill>
                <a:effectLst>
                  <a:outerShdw blurRad="38100" dist="38100" dir="2700000" algn="tl">
                    <a:srgbClr val="000000">
                      <a:alpha val="43137"/>
                    </a:srgbClr>
                  </a:outerShdw>
                </a:effectLst>
                <a:latin typeface="Arial" charset="0"/>
              </a:rPr>
              <a:t>1</a:t>
            </a:r>
          </a:p>
        </p:txBody>
      </p:sp>
      <p:graphicFrame>
        <p:nvGraphicFramePr>
          <p:cNvPr id="3" name="Diagram 2">
            <a:extLst>
              <a:ext uri="{FF2B5EF4-FFF2-40B4-BE49-F238E27FC236}">
                <a16:creationId xmlns:a16="http://schemas.microsoft.com/office/drawing/2014/main" id="{94D0D459-F5A2-4F88-AF26-969441876C4D}"/>
              </a:ext>
            </a:extLst>
          </p:cNvPr>
          <p:cNvGraphicFramePr/>
          <p:nvPr/>
        </p:nvGraphicFramePr>
        <p:xfrm>
          <a:off x="-684584" y="908720"/>
          <a:ext cx="5724128" cy="408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DB18DC64-8CE6-4A55-8704-C5B644D76F8D}"/>
              </a:ext>
            </a:extLst>
          </p:cNvPr>
          <p:cNvGraphicFramePr/>
          <p:nvPr/>
        </p:nvGraphicFramePr>
        <p:xfrm>
          <a:off x="4427984" y="908720"/>
          <a:ext cx="4671411" cy="41448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hthoek 7">
            <a:extLst>
              <a:ext uri="{FF2B5EF4-FFF2-40B4-BE49-F238E27FC236}">
                <a16:creationId xmlns:a16="http://schemas.microsoft.com/office/drawing/2014/main" id="{68D9B526-0003-4EEC-A27B-E9F462BA06DC}"/>
              </a:ext>
            </a:extLst>
          </p:cNvPr>
          <p:cNvSpPr/>
          <p:nvPr/>
        </p:nvSpPr>
        <p:spPr>
          <a:xfrm>
            <a:off x="2583925" y="5787452"/>
            <a:ext cx="3598294" cy="1107996"/>
          </a:xfrm>
          <a:prstGeom prst="rect">
            <a:avLst/>
          </a:prstGeom>
        </p:spPr>
        <p:txBody>
          <a:bodyPr wrap="none">
            <a:spAutoFit/>
          </a:bodyPr>
          <a:lstStyle/>
          <a:p>
            <a:pPr algn="ctr"/>
            <a:r>
              <a:rPr lang="en-US" sz="2400" dirty="0">
                <a:solidFill>
                  <a:srgbClr val="0000FF"/>
                </a:solidFill>
              </a:rPr>
              <a:t>Dipole selection rule:</a:t>
            </a:r>
          </a:p>
          <a:p>
            <a:pPr algn="ctr"/>
            <a:r>
              <a:rPr lang="en-US" sz="2400" dirty="0">
                <a:solidFill>
                  <a:srgbClr val="0000FF"/>
                </a:solidFill>
              </a:rPr>
              <a:t>ΔJ=T</a:t>
            </a:r>
            <a:r>
              <a:rPr lang="en-US" sz="2400" baseline="-25000" dirty="0">
                <a:solidFill>
                  <a:srgbClr val="0000FF"/>
                </a:solidFill>
              </a:rPr>
              <a:t>1 </a:t>
            </a:r>
            <a:r>
              <a:rPr lang="en-US" sz="2400" dirty="0">
                <a:solidFill>
                  <a:srgbClr val="0000FF"/>
                </a:solidFill>
              </a:rPr>
              <a:t>* T</a:t>
            </a:r>
            <a:r>
              <a:rPr lang="en-US" sz="2400" baseline="-25000" dirty="0">
                <a:solidFill>
                  <a:srgbClr val="0000FF"/>
                </a:solidFill>
              </a:rPr>
              <a:t>1</a:t>
            </a:r>
            <a:r>
              <a:rPr lang="en-US" sz="2400" dirty="0">
                <a:solidFill>
                  <a:srgbClr val="0000FF"/>
                </a:solidFill>
              </a:rPr>
              <a:t>=T</a:t>
            </a:r>
            <a:r>
              <a:rPr lang="en-US" sz="2400" baseline="-25000" dirty="0">
                <a:solidFill>
                  <a:srgbClr val="0000FF"/>
                </a:solidFill>
              </a:rPr>
              <a:t>1</a:t>
            </a:r>
            <a:r>
              <a:rPr lang="en-US" sz="2400" dirty="0">
                <a:solidFill>
                  <a:srgbClr val="0000FF"/>
                </a:solidFill>
              </a:rPr>
              <a:t>+T</a:t>
            </a:r>
            <a:r>
              <a:rPr lang="en-US" sz="2400" baseline="-25000" dirty="0">
                <a:solidFill>
                  <a:srgbClr val="0000FF"/>
                </a:solidFill>
              </a:rPr>
              <a:t>2</a:t>
            </a:r>
            <a:r>
              <a:rPr lang="en-US" sz="2400" dirty="0">
                <a:solidFill>
                  <a:srgbClr val="0000FF"/>
                </a:solidFill>
              </a:rPr>
              <a:t> +E +A</a:t>
            </a:r>
            <a:r>
              <a:rPr lang="en-US" sz="2400" baseline="-25000" dirty="0">
                <a:solidFill>
                  <a:srgbClr val="0000FF"/>
                </a:solidFill>
              </a:rPr>
              <a:t>1</a:t>
            </a:r>
          </a:p>
          <a:p>
            <a:pPr algn="ctr"/>
            <a:r>
              <a:rPr lang="en-US" dirty="0">
                <a:solidFill>
                  <a:srgbClr val="0000FF"/>
                </a:solidFill>
              </a:rPr>
              <a:t> </a:t>
            </a:r>
          </a:p>
        </p:txBody>
      </p:sp>
      <p:sp>
        <p:nvSpPr>
          <p:cNvPr id="2" name="Rechthoek 1">
            <a:extLst>
              <a:ext uri="{FF2B5EF4-FFF2-40B4-BE49-F238E27FC236}">
                <a16:creationId xmlns:a16="http://schemas.microsoft.com/office/drawing/2014/main" id="{5142BC7E-1A89-4C7B-A236-B097090EE862}"/>
              </a:ext>
            </a:extLst>
          </p:cNvPr>
          <p:cNvSpPr/>
          <p:nvPr/>
        </p:nvSpPr>
        <p:spPr bwMode="auto">
          <a:xfrm>
            <a:off x="3010421" y="692696"/>
            <a:ext cx="337443" cy="4608512"/>
          </a:xfrm>
          <a:prstGeom prst="rect">
            <a:avLst/>
          </a:prstGeom>
          <a:solidFill>
            <a:srgbClr val="E9FFFF">
              <a:alpha val="40000"/>
            </a:srgbClr>
          </a:solid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Rechthoek 10">
            <a:extLst>
              <a:ext uri="{FF2B5EF4-FFF2-40B4-BE49-F238E27FC236}">
                <a16:creationId xmlns:a16="http://schemas.microsoft.com/office/drawing/2014/main" id="{00CB17C6-FF9A-4A9A-A9F3-3521B52FC093}"/>
              </a:ext>
            </a:extLst>
          </p:cNvPr>
          <p:cNvSpPr/>
          <p:nvPr/>
        </p:nvSpPr>
        <p:spPr bwMode="auto">
          <a:xfrm>
            <a:off x="7876605" y="1556798"/>
            <a:ext cx="1278755" cy="2376258"/>
          </a:xfrm>
          <a:prstGeom prst="rect">
            <a:avLst/>
          </a:prstGeom>
          <a:solidFill>
            <a:srgbClr val="E9FFFF">
              <a:alpha val="40000"/>
            </a:srgbClr>
          </a:solid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 name="Rechthoek 3">
            <a:extLst>
              <a:ext uri="{FF2B5EF4-FFF2-40B4-BE49-F238E27FC236}">
                <a16:creationId xmlns:a16="http://schemas.microsoft.com/office/drawing/2014/main" id="{62654494-F0C2-4158-9316-76370538DD2A}"/>
              </a:ext>
            </a:extLst>
          </p:cNvPr>
          <p:cNvSpPr/>
          <p:nvPr/>
        </p:nvSpPr>
        <p:spPr>
          <a:xfrm>
            <a:off x="6182219" y="4736591"/>
            <a:ext cx="1604927" cy="461665"/>
          </a:xfrm>
          <a:prstGeom prst="rect">
            <a:avLst/>
          </a:prstGeom>
        </p:spPr>
        <p:txBody>
          <a:bodyPr wrap="none">
            <a:spAutoFit/>
          </a:bodyPr>
          <a:lstStyle/>
          <a:p>
            <a:r>
              <a:rPr lang="nl-NL" sz="2400" dirty="0">
                <a:solidFill>
                  <a:srgbClr val="FF0000"/>
                </a:solidFill>
              </a:rPr>
              <a:t>7</a:t>
            </a:r>
            <a:r>
              <a:rPr lang="en-US" sz="2400" dirty="0">
                <a:solidFill>
                  <a:srgbClr val="FF0000"/>
                </a:solidFill>
              </a:rPr>
              <a:t>x7 matrix</a:t>
            </a:r>
          </a:p>
        </p:txBody>
      </p:sp>
      <p:cxnSp>
        <p:nvCxnSpPr>
          <p:cNvPr id="13" name="Rechte verbindingslijn met pijl 12">
            <a:extLst>
              <a:ext uri="{FF2B5EF4-FFF2-40B4-BE49-F238E27FC236}">
                <a16:creationId xmlns:a16="http://schemas.microsoft.com/office/drawing/2014/main" id="{46D2BA25-2EC2-43AE-8457-4EA8D97A0804}"/>
              </a:ext>
            </a:extLst>
          </p:cNvPr>
          <p:cNvCxnSpPr/>
          <p:nvPr/>
        </p:nvCxnSpPr>
        <p:spPr bwMode="auto">
          <a:xfrm>
            <a:off x="3448050" y="1070554"/>
            <a:ext cx="4428555" cy="932121"/>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Rechte verbindingslijn met pijl 13">
            <a:extLst>
              <a:ext uri="{FF2B5EF4-FFF2-40B4-BE49-F238E27FC236}">
                <a16:creationId xmlns:a16="http://schemas.microsoft.com/office/drawing/2014/main" id="{217FE47A-8069-4F76-81A5-55B634326363}"/>
              </a:ext>
            </a:extLst>
          </p:cNvPr>
          <p:cNvCxnSpPr/>
          <p:nvPr/>
        </p:nvCxnSpPr>
        <p:spPr bwMode="auto">
          <a:xfrm flipV="1">
            <a:off x="3347864" y="3429001"/>
            <a:ext cx="4439282" cy="1556478"/>
          </a:xfrm>
          <a:prstGeom prst="straightConnector1">
            <a:avLst/>
          </a:prstGeom>
          <a:solidFill>
            <a:schemeClr val="accent1"/>
          </a:solidFill>
          <a:ln w="31750" cap="flat" cmpd="dbl"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8114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7239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4563" name="Text Box 3"/>
          <p:cNvSpPr txBox="1">
            <a:spLocks noChangeArrowheads="1"/>
          </p:cNvSpPr>
          <p:nvPr/>
        </p:nvSpPr>
        <p:spPr bwMode="auto">
          <a:xfrm>
            <a:off x="6553200" y="5486400"/>
            <a:ext cx="2376488" cy="860425"/>
          </a:xfrm>
          <a:prstGeom prst="rect">
            <a:avLst/>
          </a:prstGeom>
          <a:solidFill>
            <a:srgbClr val="FF99FF"/>
          </a:solidFill>
          <a:ln w="38100" cap="sq" cmpd="dbl">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defRPr/>
            </a:pPr>
            <a:r>
              <a:rPr lang="en-US" altLang="nl-NL" sz="2400">
                <a:solidFill>
                  <a:srgbClr val="990099"/>
                </a:solidFill>
                <a:effectLst>
                  <a:outerShdw blurRad="38100" dist="38100" dir="2700000" algn="tl">
                    <a:srgbClr val="000000"/>
                  </a:outerShdw>
                </a:effectLst>
              </a:rPr>
              <a:t>Phys. Rev. B.</a:t>
            </a:r>
          </a:p>
          <a:p>
            <a:pPr algn="ctr">
              <a:defRPr/>
            </a:pPr>
            <a:r>
              <a:rPr lang="en-US" altLang="nl-NL" sz="2400">
                <a:solidFill>
                  <a:srgbClr val="990099"/>
                </a:solidFill>
                <a:effectLst>
                  <a:outerShdw blurRad="38100" dist="38100" dir="2700000" algn="tl">
                    <a:srgbClr val="000000"/>
                  </a:outerShdw>
                </a:effectLst>
              </a:rPr>
              <a:t>53, 7099 (1996)</a:t>
            </a:r>
            <a:endParaRPr lang="en-US" altLang="nl-NL" sz="2400">
              <a:solidFill>
                <a:srgbClr val="990099"/>
              </a:solidFill>
            </a:endParaRPr>
          </a:p>
        </p:txBody>
      </p:sp>
      <p:sp>
        <p:nvSpPr>
          <p:cNvPr id="834564" name="Rectangle 4"/>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r">
              <a:lnSpc>
                <a:spcPct val="80000"/>
              </a:lnSpc>
              <a:spcBef>
                <a:spcPct val="50000"/>
              </a:spcBef>
              <a:defRPr kumimoji="1" sz="3600" i="1">
                <a:solidFill>
                  <a:schemeClr val="tx1"/>
                </a:solidFill>
                <a:latin typeface="Arial" panose="020B0604020202020204" pitchFamily="34" charset="0"/>
              </a:defRPr>
            </a:lvl1pPr>
            <a:lvl2pPr algn="r">
              <a:lnSpc>
                <a:spcPct val="80000"/>
              </a:lnSpc>
              <a:spcBef>
                <a:spcPct val="50000"/>
              </a:spcBef>
              <a:defRPr kumimoji="1" sz="3600" i="1">
                <a:solidFill>
                  <a:schemeClr val="tx1"/>
                </a:solidFill>
                <a:latin typeface="Arial" panose="020B0604020202020204" pitchFamily="34" charset="0"/>
              </a:defRPr>
            </a:lvl2pPr>
            <a:lvl3pPr algn="r">
              <a:lnSpc>
                <a:spcPct val="80000"/>
              </a:lnSpc>
              <a:spcBef>
                <a:spcPct val="50000"/>
              </a:spcBef>
              <a:defRPr kumimoji="1" sz="3600" i="1">
                <a:solidFill>
                  <a:schemeClr val="tx1"/>
                </a:solidFill>
                <a:latin typeface="Arial" panose="020B0604020202020204" pitchFamily="34" charset="0"/>
              </a:defRPr>
            </a:lvl3pPr>
            <a:lvl4pPr algn="r">
              <a:lnSpc>
                <a:spcPct val="80000"/>
              </a:lnSpc>
              <a:spcBef>
                <a:spcPct val="50000"/>
              </a:spcBef>
              <a:defRPr kumimoji="1" sz="3600" i="1">
                <a:solidFill>
                  <a:schemeClr val="tx1"/>
                </a:solidFill>
                <a:latin typeface="Arial" panose="020B0604020202020204" pitchFamily="34" charset="0"/>
              </a:defRPr>
            </a:lvl4pPr>
            <a:lvl5pPr algn="r">
              <a:lnSpc>
                <a:spcPct val="80000"/>
              </a:lnSpc>
              <a:spcBef>
                <a:spcPct val="50000"/>
              </a:spcBef>
              <a:defRPr kumimoji="1" sz="3600" i="1">
                <a:solidFill>
                  <a:schemeClr val="tx1"/>
                </a:solidFill>
                <a:latin typeface="Arial" panose="020B0604020202020204" pitchFamily="34" charset="0"/>
              </a:defRPr>
            </a:lvl5pPr>
            <a:lvl6pPr marL="4572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6pPr>
            <a:lvl7pPr marL="9144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7pPr>
            <a:lvl8pPr marL="13716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8pPr>
            <a:lvl9pPr marL="18288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9pPr>
          </a:lstStyle>
          <a:p>
            <a:pPr algn="ctr">
              <a:defRPr/>
            </a:pPr>
            <a:r>
              <a:rPr lang="en-US" altLang="nl-NL"/>
              <a:t> </a:t>
            </a:r>
            <a:r>
              <a:rPr lang="en-US" altLang="nl-NL" b="1" i="0">
                <a:solidFill>
                  <a:srgbClr val="8654FE"/>
                </a:solidFill>
                <a:effectLst>
                  <a:outerShdw blurRad="38100" dist="38100" dir="2700000" algn="tl">
                    <a:srgbClr val="C0C0C0"/>
                  </a:outerShdw>
                </a:effectLst>
              </a:rPr>
              <a:t>Resonant Inelastic X-ray Scattering</a:t>
            </a:r>
            <a:endParaRPr lang="en-US" altLang="nl-NL"/>
          </a:p>
        </p:txBody>
      </p:sp>
      <p:grpSp>
        <p:nvGrpSpPr>
          <p:cNvPr id="20486" name="Group 6"/>
          <p:cNvGrpSpPr>
            <a:grpSpLocks/>
          </p:cNvGrpSpPr>
          <p:nvPr/>
        </p:nvGrpSpPr>
        <p:grpSpPr bwMode="auto">
          <a:xfrm>
            <a:off x="304800" y="2362200"/>
            <a:ext cx="1543050" cy="3886200"/>
            <a:chOff x="192" y="1488"/>
            <a:chExt cx="972" cy="2448"/>
          </a:xfrm>
        </p:grpSpPr>
        <p:sp>
          <p:nvSpPr>
            <p:cNvPr id="20487" name="Line 7"/>
            <p:cNvSpPr>
              <a:spLocks noChangeShapeType="1"/>
            </p:cNvSpPr>
            <p:nvPr/>
          </p:nvSpPr>
          <p:spPr bwMode="auto">
            <a:xfrm>
              <a:off x="288" y="1584"/>
              <a:ext cx="576" cy="0"/>
            </a:xfrm>
            <a:prstGeom prst="line">
              <a:avLst/>
            </a:prstGeom>
            <a:noFill/>
            <a:ln w="38100" cap="sq">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88" name="Text Box 8"/>
            <p:cNvSpPr txBox="1">
              <a:spLocks noChangeArrowheads="1"/>
            </p:cNvSpPr>
            <p:nvPr/>
          </p:nvSpPr>
          <p:spPr bwMode="auto">
            <a:xfrm>
              <a:off x="645" y="1584"/>
              <a:ext cx="4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kumimoji="0" lang="en-US" altLang="nl-NL" sz="2400" b="1">
                  <a:solidFill>
                    <a:srgbClr val="0000FF"/>
                  </a:solidFill>
                </a:rPr>
                <a:t>3d</a:t>
              </a:r>
              <a:r>
                <a:rPr kumimoji="0" lang="en-US" altLang="nl-NL" sz="2400" b="1" baseline="30000">
                  <a:solidFill>
                    <a:srgbClr val="0000FF"/>
                  </a:solidFill>
                </a:rPr>
                <a:t>0</a:t>
              </a:r>
              <a:endParaRPr kumimoji="0" lang="en-US" altLang="nl-NL" sz="2400"/>
            </a:p>
          </p:txBody>
        </p:sp>
        <p:sp>
          <p:nvSpPr>
            <p:cNvPr id="20489" name="Line 9"/>
            <p:cNvSpPr>
              <a:spLocks noChangeShapeType="1"/>
            </p:cNvSpPr>
            <p:nvPr/>
          </p:nvSpPr>
          <p:spPr bwMode="auto">
            <a:xfrm>
              <a:off x="528" y="1680"/>
              <a:ext cx="0" cy="336"/>
            </a:xfrm>
            <a:prstGeom prst="line">
              <a:avLst/>
            </a:prstGeom>
            <a:noFill/>
            <a:ln w="381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90" name="Line 10"/>
            <p:cNvSpPr>
              <a:spLocks noChangeShapeType="1"/>
            </p:cNvSpPr>
            <p:nvPr/>
          </p:nvSpPr>
          <p:spPr bwMode="auto">
            <a:xfrm>
              <a:off x="240" y="2592"/>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91" name="Line 11"/>
            <p:cNvSpPr>
              <a:spLocks noChangeShapeType="1"/>
            </p:cNvSpPr>
            <p:nvPr/>
          </p:nvSpPr>
          <p:spPr bwMode="auto">
            <a:xfrm>
              <a:off x="240" y="264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92" name="Text Box 12"/>
            <p:cNvSpPr txBox="1">
              <a:spLocks noChangeArrowheads="1"/>
            </p:cNvSpPr>
            <p:nvPr/>
          </p:nvSpPr>
          <p:spPr bwMode="auto">
            <a:xfrm>
              <a:off x="576" y="1872"/>
              <a:ext cx="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lang="en-US" altLang="nl-NL" sz="2400">
                  <a:sym typeface="MT Extra" panose="05050102010205020202" pitchFamily="18" charset="2"/>
                </a:rPr>
                <a:t></a:t>
              </a:r>
              <a:r>
                <a:rPr lang="en-US" altLang="nl-NL" sz="2400">
                  <a:sym typeface="Symbol" panose="05050102010706020507" pitchFamily="18" charset="2"/>
                </a:rPr>
                <a:t></a:t>
              </a:r>
            </a:p>
          </p:txBody>
        </p:sp>
        <p:sp>
          <p:nvSpPr>
            <p:cNvPr id="20493" name="Line 13"/>
            <p:cNvSpPr>
              <a:spLocks noChangeShapeType="1"/>
            </p:cNvSpPr>
            <p:nvPr/>
          </p:nvSpPr>
          <p:spPr bwMode="auto">
            <a:xfrm>
              <a:off x="528" y="2688"/>
              <a:ext cx="0" cy="576"/>
            </a:xfrm>
            <a:prstGeom prst="line">
              <a:avLst/>
            </a:prstGeom>
            <a:noFill/>
            <a:ln w="38100" cap="sq">
              <a:solidFill>
                <a:schemeClr val="tx1"/>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94" name="Text Box 14"/>
            <p:cNvSpPr txBox="1">
              <a:spLocks noChangeArrowheads="1"/>
            </p:cNvSpPr>
            <p:nvPr/>
          </p:nvSpPr>
          <p:spPr bwMode="auto">
            <a:xfrm>
              <a:off x="566" y="261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endParaRPr kumimoji="0" lang="en-GB" altLang="nl-NL" sz="2400"/>
            </a:p>
          </p:txBody>
        </p:sp>
        <p:sp>
          <p:nvSpPr>
            <p:cNvPr id="20495" name="Text Box 15"/>
            <p:cNvSpPr txBox="1">
              <a:spLocks noChangeArrowheads="1"/>
            </p:cNvSpPr>
            <p:nvPr/>
          </p:nvSpPr>
          <p:spPr bwMode="auto">
            <a:xfrm>
              <a:off x="576" y="2880"/>
              <a:ext cx="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lang="en-US" altLang="nl-NL" sz="2400">
                  <a:sym typeface="MT Extra" panose="05050102010205020202" pitchFamily="18" charset="2"/>
                </a:rPr>
                <a:t></a:t>
              </a:r>
              <a:r>
                <a:rPr lang="en-US" altLang="nl-NL" sz="2400">
                  <a:sym typeface="Symbol" panose="05050102010706020507" pitchFamily="18" charset="2"/>
                </a:rPr>
                <a:t>’</a:t>
              </a:r>
            </a:p>
          </p:txBody>
        </p:sp>
        <p:sp>
          <p:nvSpPr>
            <p:cNvPr id="20496" name="Line 16"/>
            <p:cNvSpPr>
              <a:spLocks noChangeShapeType="1"/>
            </p:cNvSpPr>
            <p:nvPr/>
          </p:nvSpPr>
          <p:spPr bwMode="auto">
            <a:xfrm>
              <a:off x="288" y="336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97" name="Line 17"/>
            <p:cNvSpPr>
              <a:spLocks noChangeShapeType="1"/>
            </p:cNvSpPr>
            <p:nvPr/>
          </p:nvSpPr>
          <p:spPr bwMode="auto">
            <a:xfrm>
              <a:off x="288" y="3552"/>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498" name="Text Box 18"/>
            <p:cNvSpPr txBox="1">
              <a:spLocks noChangeArrowheads="1"/>
            </p:cNvSpPr>
            <p:nvPr/>
          </p:nvSpPr>
          <p:spPr bwMode="auto">
            <a:xfrm>
              <a:off x="468" y="3584"/>
              <a:ext cx="6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kumimoji="0" lang="en-US" altLang="nl-NL" sz="2400" b="1">
                  <a:solidFill>
                    <a:srgbClr val="66FF66"/>
                  </a:solidFill>
                </a:rPr>
                <a:t>3s</a:t>
              </a:r>
              <a:r>
                <a:rPr kumimoji="0" lang="en-US" altLang="nl-NL" sz="2400" b="1" baseline="30000">
                  <a:solidFill>
                    <a:srgbClr val="66FF66"/>
                  </a:solidFill>
                </a:rPr>
                <a:t>1</a:t>
              </a:r>
              <a:r>
                <a:rPr kumimoji="0" lang="en-US" altLang="nl-NL" sz="2400" b="1">
                  <a:solidFill>
                    <a:srgbClr val="66FF66"/>
                  </a:solidFill>
                </a:rPr>
                <a:t>3d</a:t>
              </a:r>
              <a:r>
                <a:rPr kumimoji="0" lang="en-US" altLang="nl-NL" sz="2400" b="1" baseline="30000">
                  <a:solidFill>
                    <a:srgbClr val="66FF66"/>
                  </a:solidFill>
                </a:rPr>
                <a:t>1</a:t>
              </a:r>
              <a:endParaRPr kumimoji="0" lang="en-US" altLang="nl-NL" sz="2400" baseline="30000">
                <a:solidFill>
                  <a:srgbClr val="FF0000"/>
                </a:solidFill>
              </a:endParaRPr>
            </a:p>
          </p:txBody>
        </p:sp>
        <p:sp>
          <p:nvSpPr>
            <p:cNvPr id="20499" name="Text Box 19"/>
            <p:cNvSpPr txBox="1">
              <a:spLocks noChangeArrowheads="1"/>
            </p:cNvSpPr>
            <p:nvPr/>
          </p:nvSpPr>
          <p:spPr bwMode="auto">
            <a:xfrm>
              <a:off x="407" y="2304"/>
              <a:ext cx="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r"/>
              <a:r>
                <a:rPr kumimoji="0" lang="en-US" altLang="nl-NL" sz="2400" b="1">
                  <a:solidFill>
                    <a:srgbClr val="66FF66"/>
                  </a:solidFill>
                </a:rPr>
                <a:t>2p</a:t>
              </a:r>
              <a:r>
                <a:rPr kumimoji="0" lang="en-US" altLang="nl-NL" sz="2400" b="1" baseline="30000">
                  <a:solidFill>
                    <a:srgbClr val="66FF66"/>
                  </a:solidFill>
                </a:rPr>
                <a:t>5</a:t>
              </a:r>
              <a:r>
                <a:rPr kumimoji="0" lang="en-US" altLang="nl-NL" sz="2400" b="1">
                  <a:solidFill>
                    <a:srgbClr val="66FF66"/>
                  </a:solidFill>
                </a:rPr>
                <a:t>3d</a:t>
              </a:r>
              <a:r>
                <a:rPr kumimoji="0" lang="en-US" altLang="nl-NL" sz="2400" b="1" baseline="30000">
                  <a:solidFill>
                    <a:srgbClr val="66FF66"/>
                  </a:solidFill>
                </a:rPr>
                <a:t>1</a:t>
              </a:r>
              <a:endParaRPr kumimoji="0" lang="en-US" altLang="nl-NL" sz="2400" baseline="30000">
                <a:solidFill>
                  <a:srgbClr val="0000FF"/>
                </a:solidFill>
              </a:endParaRPr>
            </a:p>
          </p:txBody>
        </p:sp>
        <p:sp>
          <p:nvSpPr>
            <p:cNvPr id="20500" name="Rectangle 20"/>
            <p:cNvSpPr>
              <a:spLocks noChangeArrowheads="1"/>
            </p:cNvSpPr>
            <p:nvPr/>
          </p:nvSpPr>
          <p:spPr bwMode="auto">
            <a:xfrm>
              <a:off x="192" y="1488"/>
              <a:ext cx="960" cy="2448"/>
            </a:xfrm>
            <a:prstGeom prst="rect">
              <a:avLst/>
            </a:prstGeom>
            <a:noFill/>
            <a:ln w="38100" cap="sq">
              <a:solidFill>
                <a:srgbClr val="5717F7"/>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endParaRPr lang="nl-NL" altLang="nl-NL"/>
            </a:p>
          </p:txBody>
        </p:sp>
        <p:sp>
          <p:nvSpPr>
            <p:cNvPr id="20501" name="Line 21"/>
            <p:cNvSpPr>
              <a:spLocks noChangeShapeType="1"/>
            </p:cNvSpPr>
            <p:nvPr/>
          </p:nvSpPr>
          <p:spPr bwMode="auto">
            <a:xfrm>
              <a:off x="240" y="2304"/>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02" name="Line 22"/>
            <p:cNvSpPr>
              <a:spLocks noChangeShapeType="1"/>
            </p:cNvSpPr>
            <p:nvPr/>
          </p:nvSpPr>
          <p:spPr bwMode="auto">
            <a:xfrm>
              <a:off x="240" y="2256"/>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03" name="Line 23"/>
            <p:cNvSpPr>
              <a:spLocks noChangeShapeType="1"/>
            </p:cNvSpPr>
            <p:nvPr/>
          </p:nvSpPr>
          <p:spPr bwMode="auto">
            <a:xfrm>
              <a:off x="240" y="2208"/>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04" name="Line 24"/>
            <p:cNvSpPr>
              <a:spLocks noChangeShapeType="1"/>
            </p:cNvSpPr>
            <p:nvPr/>
          </p:nvSpPr>
          <p:spPr bwMode="auto">
            <a:xfrm>
              <a:off x="240" y="2112"/>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05" name="Line 25"/>
            <p:cNvSpPr>
              <a:spLocks noChangeShapeType="1"/>
            </p:cNvSpPr>
            <p:nvPr/>
          </p:nvSpPr>
          <p:spPr bwMode="auto">
            <a:xfrm>
              <a:off x="240" y="216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06" name="Line 26"/>
            <p:cNvSpPr>
              <a:spLocks noChangeShapeType="1"/>
            </p:cNvSpPr>
            <p:nvPr/>
          </p:nvSpPr>
          <p:spPr bwMode="auto">
            <a:xfrm>
              <a:off x="288" y="3408"/>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07" name="Line 27"/>
            <p:cNvSpPr>
              <a:spLocks noChangeShapeType="1"/>
            </p:cNvSpPr>
            <p:nvPr/>
          </p:nvSpPr>
          <p:spPr bwMode="auto">
            <a:xfrm>
              <a:off x="288" y="3600"/>
              <a:ext cx="576" cy="0"/>
            </a:xfrm>
            <a:prstGeom prst="line">
              <a:avLst/>
            </a:prstGeom>
            <a:noFill/>
            <a:ln w="38100" cap="sq">
              <a:solidFill>
                <a:srgbClr val="66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sp>
        <p:nvSpPr>
          <p:cNvPr id="28" name="Rectangle 5">
            <a:extLst>
              <a:ext uri="{FF2B5EF4-FFF2-40B4-BE49-F238E27FC236}">
                <a16:creationId xmlns:a16="http://schemas.microsoft.com/office/drawing/2014/main" id="{98FAFB86-0345-4353-B5AE-5F214204ED79}"/>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2p3s RIXS of CaF</a:t>
            </a:r>
            <a:r>
              <a:rPr lang="en-US" sz="3200" baseline="-25000" dirty="0">
                <a:solidFill>
                  <a:srgbClr val="FFFF00"/>
                </a:solidFill>
                <a:effectLst>
                  <a:outerShdw blurRad="38100" dist="38100" dir="2700000" algn="tl">
                    <a:srgbClr val="000000">
                      <a:alpha val="43137"/>
                    </a:srgbClr>
                  </a:outerShdw>
                </a:effectLst>
              </a:rPr>
              <a:t>2</a:t>
            </a:r>
            <a:r>
              <a:rPr lang="en-US" sz="3200"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702190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p:cNvCxnSpPr/>
          <p:nvPr/>
        </p:nvCxnSpPr>
        <p:spPr bwMode="auto">
          <a:xfrm>
            <a:off x="2286000" y="304800"/>
            <a:ext cx="0" cy="6529388"/>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7" name="Rechte verbindingslijn 6"/>
          <p:cNvCxnSpPr/>
          <p:nvPr/>
        </p:nvCxnSpPr>
        <p:spPr bwMode="auto">
          <a:xfrm flipH="1">
            <a:off x="2286000" y="6629400"/>
            <a:ext cx="1752600" cy="0"/>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0245" name="Tekstvak 10"/>
          <p:cNvSpPr txBox="1">
            <a:spLocks noChangeArrowheads="1"/>
          </p:cNvSpPr>
          <p:nvPr/>
        </p:nvSpPr>
        <p:spPr bwMode="auto">
          <a:xfrm>
            <a:off x="1646238" y="6310313"/>
            <a:ext cx="627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anose="020B0604020202020204" pitchFamily="34" charset="0"/>
              </a:defRPr>
            </a:lvl1pPr>
            <a:lvl2pPr marL="742950" indent="-285750">
              <a:defRPr kumimoji="1" sz="2800">
                <a:solidFill>
                  <a:schemeClr val="tx1"/>
                </a:solidFill>
                <a:latin typeface="Arial" panose="020B0604020202020204" pitchFamily="34" charset="0"/>
              </a:defRPr>
            </a:lvl2pPr>
            <a:lvl3pPr marL="1143000" indent="-228600">
              <a:defRPr kumimoji="1" sz="2800">
                <a:solidFill>
                  <a:schemeClr val="tx1"/>
                </a:solidFill>
                <a:latin typeface="Arial" panose="020B0604020202020204" pitchFamily="34" charset="0"/>
              </a:defRPr>
            </a:lvl3pPr>
            <a:lvl4pPr marL="1600200" indent="-228600">
              <a:defRPr kumimoji="1" sz="2800">
                <a:solidFill>
                  <a:schemeClr val="tx1"/>
                </a:solidFill>
                <a:latin typeface="Arial" panose="020B0604020202020204" pitchFamily="34" charset="0"/>
              </a:defRPr>
            </a:lvl4pPr>
            <a:lvl5pPr marL="2057400" indent="-228600">
              <a:defRPr kumimoji="1" sz="2800">
                <a:solidFill>
                  <a:schemeClr val="tx1"/>
                </a:solidFill>
                <a:latin typeface="Arial" panose="020B0604020202020204" pitchFamily="34" charset="0"/>
              </a:defRPr>
            </a:lvl5pPr>
            <a:lvl6pPr marL="2514600" indent="-228600" algn="r"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eaLnBrk="0" fontAlgn="base" hangingPunct="0">
              <a:spcBef>
                <a:spcPct val="0"/>
              </a:spcBef>
              <a:spcAft>
                <a:spcPct val="0"/>
              </a:spcAft>
              <a:defRPr kumimoji="1" sz="2800">
                <a:solidFill>
                  <a:schemeClr val="tx1"/>
                </a:solidFill>
                <a:latin typeface="Arial" panose="020B0604020202020204" pitchFamily="34" charset="0"/>
              </a:defRPr>
            </a:lvl9pPr>
          </a:lstStyle>
          <a:p>
            <a:r>
              <a:rPr lang="el-GR" altLang="nl-NL"/>
              <a:t>Ψ</a:t>
            </a:r>
            <a:r>
              <a:rPr lang="en-US" altLang="nl-NL" sz="1800"/>
              <a:t>0</a:t>
            </a:r>
            <a:endParaRPr lang="en-US" altLang="nl-NL"/>
          </a:p>
        </p:txBody>
      </p:sp>
      <p:cxnSp>
        <p:nvCxnSpPr>
          <p:cNvPr id="19" name="Rechte verbindingslijn 18"/>
          <p:cNvCxnSpPr/>
          <p:nvPr/>
        </p:nvCxnSpPr>
        <p:spPr bwMode="auto">
          <a:xfrm flipH="1">
            <a:off x="2286000" y="3433763"/>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23" name="Rechte verbindingslijn 22"/>
          <p:cNvCxnSpPr/>
          <p:nvPr/>
        </p:nvCxnSpPr>
        <p:spPr bwMode="auto">
          <a:xfrm flipH="1">
            <a:off x="2286000" y="1219200"/>
            <a:ext cx="1752600" cy="0"/>
          </a:xfrm>
          <a:prstGeom prst="line">
            <a:avLst/>
          </a:prstGeom>
          <a:ln w="76200">
            <a:solidFill>
              <a:srgbClr val="00B05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10248" name="Rechte verbindingslijn met pijl 23"/>
          <p:cNvCxnSpPr>
            <a:cxnSpLocks noChangeShapeType="1"/>
          </p:cNvCxnSpPr>
          <p:nvPr/>
        </p:nvCxnSpPr>
        <p:spPr bwMode="auto">
          <a:xfrm flipV="1">
            <a:off x="4483100" y="1219200"/>
            <a:ext cx="0" cy="5353050"/>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0" name="Rechte verbindingslijn met pijl 28"/>
          <p:cNvCxnSpPr>
            <a:cxnSpLocks noChangeShapeType="1"/>
          </p:cNvCxnSpPr>
          <p:nvPr/>
        </p:nvCxnSpPr>
        <p:spPr bwMode="auto">
          <a:xfrm>
            <a:off x="4800600" y="1265237"/>
            <a:ext cx="0" cy="868363"/>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echte verbindingslijn 20"/>
          <p:cNvCxnSpPr/>
          <p:nvPr/>
        </p:nvCxnSpPr>
        <p:spPr bwMode="auto">
          <a:xfrm flipH="1">
            <a:off x="2286000" y="5943600"/>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4" name="Picture 2" descr="Electromagnetic Spectrum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l="43630" t="25344" r="13454" b="61990"/>
          <a:stretch/>
        </p:blipFill>
        <p:spPr bwMode="auto">
          <a:xfrm rot="16200000">
            <a:off x="-2622372" y="2708195"/>
            <a:ext cx="6861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1s2p RIXS of transition metal ions</a:t>
            </a:r>
            <a:r>
              <a:rPr lang="en-US" sz="3200" i="1" dirty="0">
                <a:solidFill>
                  <a:srgbClr val="FFFF00"/>
                </a:solidFill>
                <a:effectLst>
                  <a:outerShdw blurRad="38100" dist="38100" dir="2700000" algn="tl">
                    <a:srgbClr val="000000">
                      <a:alpha val="43137"/>
                    </a:srgbClr>
                  </a:outerShdw>
                </a:effectLst>
              </a:rPr>
              <a:t> </a:t>
            </a:r>
          </a:p>
        </p:txBody>
      </p:sp>
      <p:sp>
        <p:nvSpPr>
          <p:cNvPr id="2" name="Rechthoek 1">
            <a:extLst>
              <a:ext uri="{FF2B5EF4-FFF2-40B4-BE49-F238E27FC236}">
                <a16:creationId xmlns:a16="http://schemas.microsoft.com/office/drawing/2014/main" id="{1B71F8B1-03A2-4822-B66C-97EF795E3404}"/>
              </a:ext>
            </a:extLst>
          </p:cNvPr>
          <p:cNvSpPr/>
          <p:nvPr/>
        </p:nvSpPr>
        <p:spPr>
          <a:xfrm>
            <a:off x="3403269" y="742017"/>
            <a:ext cx="564578" cy="523220"/>
          </a:xfrm>
          <a:prstGeom prst="rect">
            <a:avLst/>
          </a:prstGeom>
        </p:spPr>
        <p:txBody>
          <a:bodyPr wrap="none">
            <a:spAutoFit/>
          </a:bodyPr>
          <a:lstStyle/>
          <a:p>
            <a:r>
              <a:rPr lang="en-US" dirty="0">
                <a:solidFill>
                  <a:srgbClr val="0000FF"/>
                </a:solidFill>
              </a:rPr>
              <a:t>1s</a:t>
            </a:r>
            <a:endParaRPr lang="nl-NL" dirty="0"/>
          </a:p>
        </p:txBody>
      </p:sp>
      <p:sp>
        <p:nvSpPr>
          <p:cNvPr id="16" name="Rechthoek 15">
            <a:extLst>
              <a:ext uri="{FF2B5EF4-FFF2-40B4-BE49-F238E27FC236}">
                <a16:creationId xmlns:a16="http://schemas.microsoft.com/office/drawing/2014/main" id="{DA12DDCC-0A10-4EC3-B56E-4F6302B15121}"/>
              </a:ext>
            </a:extLst>
          </p:cNvPr>
          <p:cNvSpPr/>
          <p:nvPr/>
        </p:nvSpPr>
        <p:spPr>
          <a:xfrm>
            <a:off x="2450981" y="2474893"/>
            <a:ext cx="1725152" cy="954107"/>
          </a:xfrm>
          <a:prstGeom prst="rect">
            <a:avLst/>
          </a:prstGeom>
        </p:spPr>
        <p:txBody>
          <a:bodyPr wrap="none">
            <a:spAutoFit/>
          </a:bodyPr>
          <a:lstStyle/>
          <a:p>
            <a:r>
              <a:rPr lang="en-US" dirty="0">
                <a:solidFill>
                  <a:srgbClr val="0000FF"/>
                </a:solidFill>
              </a:rPr>
              <a:t>electronic</a:t>
            </a:r>
          </a:p>
          <a:p>
            <a:r>
              <a:rPr lang="en-US" dirty="0" err="1">
                <a:solidFill>
                  <a:srgbClr val="0000FF"/>
                </a:solidFill>
              </a:rPr>
              <a:t>dd</a:t>
            </a:r>
            <a:r>
              <a:rPr lang="en-US" dirty="0">
                <a:solidFill>
                  <a:srgbClr val="0000FF"/>
                </a:solidFill>
              </a:rPr>
              <a:t>, CT</a:t>
            </a:r>
            <a:endParaRPr lang="nl-NL" dirty="0"/>
          </a:p>
        </p:txBody>
      </p:sp>
      <p:sp>
        <p:nvSpPr>
          <p:cNvPr id="17" name="Rechthoek 16">
            <a:extLst>
              <a:ext uri="{FF2B5EF4-FFF2-40B4-BE49-F238E27FC236}">
                <a16:creationId xmlns:a16="http://schemas.microsoft.com/office/drawing/2014/main" id="{2CED654B-5D46-4254-9C84-4B848FFAAC2F}"/>
              </a:ext>
            </a:extLst>
          </p:cNvPr>
          <p:cNvSpPr/>
          <p:nvPr/>
        </p:nvSpPr>
        <p:spPr>
          <a:xfrm>
            <a:off x="2354120" y="4989493"/>
            <a:ext cx="1725152" cy="954107"/>
          </a:xfrm>
          <a:prstGeom prst="rect">
            <a:avLst/>
          </a:prstGeom>
        </p:spPr>
        <p:txBody>
          <a:bodyPr wrap="none">
            <a:spAutoFit/>
          </a:bodyPr>
          <a:lstStyle/>
          <a:p>
            <a:r>
              <a:rPr lang="en-US" dirty="0">
                <a:solidFill>
                  <a:srgbClr val="0000FF"/>
                </a:solidFill>
              </a:rPr>
              <a:t>magnon</a:t>
            </a:r>
          </a:p>
          <a:p>
            <a:r>
              <a:rPr lang="en-US" dirty="0">
                <a:solidFill>
                  <a:srgbClr val="0000FF"/>
                </a:solidFill>
              </a:rPr>
              <a:t>vibrations</a:t>
            </a:r>
          </a:p>
        </p:txBody>
      </p:sp>
      <p:cxnSp>
        <p:nvCxnSpPr>
          <p:cNvPr id="18" name="Rechte verbindingslijn 17">
            <a:extLst>
              <a:ext uri="{FF2B5EF4-FFF2-40B4-BE49-F238E27FC236}">
                <a16:creationId xmlns:a16="http://schemas.microsoft.com/office/drawing/2014/main" id="{0398D6B0-D556-4D94-81BA-5E55C1BF730E}"/>
              </a:ext>
            </a:extLst>
          </p:cNvPr>
          <p:cNvCxnSpPr/>
          <p:nvPr/>
        </p:nvCxnSpPr>
        <p:spPr bwMode="auto">
          <a:xfrm flipH="1">
            <a:off x="2326672" y="2057400"/>
            <a:ext cx="1752600" cy="0"/>
          </a:xfrm>
          <a:prstGeom prst="line">
            <a:avLst/>
          </a:prstGeom>
          <a:ln w="76200">
            <a:solidFill>
              <a:srgbClr val="00B05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20" name="Rechthoek 19">
            <a:extLst>
              <a:ext uri="{FF2B5EF4-FFF2-40B4-BE49-F238E27FC236}">
                <a16:creationId xmlns:a16="http://schemas.microsoft.com/office/drawing/2014/main" id="{88AD85F1-4F9A-4A2A-A80C-80F0242DEBF3}"/>
              </a:ext>
            </a:extLst>
          </p:cNvPr>
          <p:cNvSpPr/>
          <p:nvPr/>
        </p:nvSpPr>
        <p:spPr>
          <a:xfrm>
            <a:off x="3426155" y="1534180"/>
            <a:ext cx="585418" cy="523220"/>
          </a:xfrm>
          <a:prstGeom prst="rect">
            <a:avLst/>
          </a:prstGeom>
        </p:spPr>
        <p:txBody>
          <a:bodyPr wrap="none">
            <a:spAutoFit/>
          </a:bodyPr>
          <a:lstStyle/>
          <a:p>
            <a:r>
              <a:rPr lang="en-US" dirty="0">
                <a:solidFill>
                  <a:srgbClr val="0000FF"/>
                </a:solidFill>
              </a:rPr>
              <a:t>2p</a:t>
            </a:r>
            <a:endParaRPr lang="nl-NL" dirty="0"/>
          </a:p>
        </p:txBody>
      </p:sp>
      <p:pic>
        <p:nvPicPr>
          <p:cNvPr id="22" name="Picture 18" descr="http://www.esrf.eu/files/live/sites/www/files/UsersAndScience/Publications/Highlights/2010/figures/fig-17.jpg">
            <a:extLst>
              <a:ext uri="{FF2B5EF4-FFF2-40B4-BE49-F238E27FC236}">
                <a16:creationId xmlns:a16="http://schemas.microsoft.com/office/drawing/2014/main" id="{F5797CFB-647A-4C9A-A52B-968BC94892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 t="-1" r="49679" b="64455"/>
          <a:stretch/>
        </p:blipFill>
        <p:spPr bwMode="auto">
          <a:xfrm>
            <a:off x="4927601" y="2630891"/>
            <a:ext cx="3794501" cy="252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48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7038975" y="762000"/>
            <a:ext cx="2105025" cy="630238"/>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r>
              <a:rPr lang="en-US" altLang="nl-NL" sz="3200">
                <a:solidFill>
                  <a:srgbClr val="FF3300"/>
                </a:solidFill>
              </a:rPr>
              <a:t>Co</a:t>
            </a:r>
            <a:r>
              <a:rPr lang="en-US" altLang="nl-NL" sz="3200" baseline="30000">
                <a:solidFill>
                  <a:srgbClr val="FF3300"/>
                </a:solidFill>
              </a:rPr>
              <a:t>III</a:t>
            </a:r>
            <a:r>
              <a:rPr lang="en-US" altLang="nl-NL" sz="3200">
                <a:solidFill>
                  <a:srgbClr val="FF3300"/>
                </a:solidFill>
              </a:rPr>
              <a:t>(acac)</a:t>
            </a:r>
            <a:endParaRPr lang="en-GB" altLang="nl-NL" sz="3200"/>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4413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4"/>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nSpc>
                <a:spcPct val="80000"/>
              </a:lnSpc>
              <a:spcBef>
                <a:spcPct val="50000"/>
              </a:spcBef>
            </a:pPr>
            <a:r>
              <a:rPr lang="en-US" altLang="nl-NL" b="1">
                <a:solidFill>
                  <a:srgbClr val="0033CC"/>
                </a:solidFill>
              </a:rPr>
              <a:t>K edge and 1s2p RIXS </a:t>
            </a:r>
          </a:p>
        </p:txBody>
      </p:sp>
      <p:sp>
        <p:nvSpPr>
          <p:cNvPr id="40965" name="Line 5"/>
          <p:cNvSpPr>
            <a:spLocks noChangeShapeType="1"/>
          </p:cNvSpPr>
          <p:nvPr/>
        </p:nvSpPr>
        <p:spPr bwMode="auto">
          <a:xfrm>
            <a:off x="6096000" y="2133600"/>
            <a:ext cx="0" cy="2819400"/>
          </a:xfrm>
          <a:prstGeom prst="line">
            <a:avLst/>
          </a:prstGeom>
          <a:noFill/>
          <a:ln w="50800"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40966" name="Line 6"/>
          <p:cNvSpPr>
            <a:spLocks noChangeShapeType="1"/>
          </p:cNvSpPr>
          <p:nvPr/>
        </p:nvSpPr>
        <p:spPr bwMode="auto">
          <a:xfrm flipH="1">
            <a:off x="5257800" y="1752600"/>
            <a:ext cx="3352800" cy="3352800"/>
          </a:xfrm>
          <a:prstGeom prst="line">
            <a:avLst/>
          </a:prstGeom>
          <a:noFill/>
          <a:ln w="50800" cap="sq">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40967" name="Text Box 7"/>
          <p:cNvSpPr txBox="1">
            <a:spLocks noChangeArrowheads="1"/>
          </p:cNvSpPr>
          <p:nvPr/>
        </p:nvSpPr>
        <p:spPr bwMode="auto">
          <a:xfrm>
            <a:off x="0" y="1828800"/>
            <a:ext cx="2085975" cy="1749425"/>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l">
              <a:lnSpc>
                <a:spcPct val="110000"/>
              </a:lnSpc>
            </a:pPr>
            <a:r>
              <a:rPr lang="en-US" altLang="nl-NL" sz="2400">
                <a:solidFill>
                  <a:srgbClr val="000099"/>
                </a:solidFill>
              </a:rPr>
              <a:t>low-spin Co</a:t>
            </a:r>
            <a:r>
              <a:rPr lang="en-US" altLang="nl-NL" sz="2400" baseline="30000">
                <a:solidFill>
                  <a:srgbClr val="000099"/>
                </a:solidFill>
              </a:rPr>
              <a:t>III</a:t>
            </a:r>
            <a:r>
              <a:rPr lang="en-US" altLang="nl-NL" sz="2400">
                <a:solidFill>
                  <a:srgbClr val="000099"/>
                </a:solidFill>
              </a:rPr>
              <a:t> </a:t>
            </a:r>
          </a:p>
          <a:p>
            <a:pPr algn="l">
              <a:lnSpc>
                <a:spcPct val="110000"/>
              </a:lnSpc>
            </a:pPr>
            <a:r>
              <a:rPr lang="en-US" altLang="nl-NL" sz="2400">
                <a:solidFill>
                  <a:srgbClr val="000099"/>
                </a:solidFill>
              </a:rPr>
              <a:t>3d</a:t>
            </a:r>
            <a:r>
              <a:rPr lang="en-US" altLang="nl-NL" sz="2400" baseline="30000">
                <a:solidFill>
                  <a:srgbClr val="000099"/>
                </a:solidFill>
              </a:rPr>
              <a:t>6</a:t>
            </a:r>
            <a:r>
              <a:rPr lang="en-US" altLang="nl-NL" sz="2400">
                <a:solidFill>
                  <a:srgbClr val="000099"/>
                </a:solidFill>
              </a:rPr>
              <a:t> [</a:t>
            </a:r>
            <a:r>
              <a:rPr lang="en-US" altLang="nl-NL" sz="2400" baseline="30000">
                <a:solidFill>
                  <a:srgbClr val="000099"/>
                </a:solidFill>
              </a:rPr>
              <a:t>1</a:t>
            </a:r>
            <a:r>
              <a:rPr lang="en-US" altLang="nl-NL" sz="2400">
                <a:solidFill>
                  <a:srgbClr val="000099"/>
                </a:solidFill>
              </a:rPr>
              <a:t>A</a:t>
            </a:r>
            <a:r>
              <a:rPr lang="en-US" altLang="nl-NL" sz="2400" baseline="-25000">
                <a:solidFill>
                  <a:srgbClr val="000099"/>
                </a:solidFill>
              </a:rPr>
              <a:t>1</a:t>
            </a:r>
            <a:r>
              <a:rPr lang="en-US" altLang="nl-NL" sz="2400">
                <a:solidFill>
                  <a:srgbClr val="000099"/>
                </a:solidFill>
              </a:rPr>
              <a:t>]</a:t>
            </a:r>
          </a:p>
          <a:p>
            <a:pPr algn="l">
              <a:lnSpc>
                <a:spcPct val="110000"/>
              </a:lnSpc>
            </a:pPr>
            <a:r>
              <a:rPr lang="en-US" altLang="nl-NL" sz="2400">
                <a:solidFill>
                  <a:srgbClr val="000099"/>
                </a:solidFill>
              </a:rPr>
              <a:t>T</a:t>
            </a:r>
            <a:r>
              <a:rPr lang="en-US" altLang="nl-NL" sz="2400" baseline="-25000">
                <a:solidFill>
                  <a:srgbClr val="000099"/>
                </a:solidFill>
              </a:rPr>
              <a:t>2g</a:t>
            </a:r>
            <a:r>
              <a:rPr lang="en-US" altLang="nl-NL" sz="2400">
                <a:solidFill>
                  <a:srgbClr val="000099"/>
                </a:solidFill>
              </a:rPr>
              <a:t> full</a:t>
            </a:r>
          </a:p>
          <a:p>
            <a:pPr algn="l">
              <a:lnSpc>
                <a:spcPct val="110000"/>
              </a:lnSpc>
            </a:pPr>
            <a:r>
              <a:rPr lang="en-US" altLang="nl-NL" sz="2400">
                <a:solidFill>
                  <a:srgbClr val="000099"/>
                </a:solidFill>
              </a:rPr>
              <a:t>E</a:t>
            </a:r>
            <a:r>
              <a:rPr lang="en-US" altLang="nl-NL" sz="2400" baseline="-25000">
                <a:solidFill>
                  <a:srgbClr val="000099"/>
                </a:solidFill>
              </a:rPr>
              <a:t>g</a:t>
            </a:r>
            <a:r>
              <a:rPr lang="en-US" altLang="nl-NL" sz="2400">
                <a:solidFill>
                  <a:srgbClr val="000099"/>
                </a:solidFill>
              </a:rPr>
              <a:t> empty</a:t>
            </a:r>
            <a:endParaRPr lang="en-GB" altLang="nl-NL" sz="2400">
              <a:solidFill>
                <a:srgbClr val="000099"/>
              </a:solidFill>
            </a:endParaRPr>
          </a:p>
        </p:txBody>
      </p:sp>
      <p:pic>
        <p:nvPicPr>
          <p:cNvPr id="409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13" y="685800"/>
            <a:ext cx="4814887" cy="59674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2FA5CC1B-F04C-41A8-8E9E-0AF211A49C1C}"/>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1s2p RIXS of transition metal ions</a:t>
            </a:r>
            <a:r>
              <a:rPr lang="en-US" sz="3200" i="1" dirty="0">
                <a:solidFill>
                  <a:srgbClr val="FFFF00"/>
                </a:solidFill>
                <a:effectLst>
                  <a:outerShdw blurRad="38100" dist="38100" dir="2700000" algn="tl">
                    <a:srgbClr val="000000">
                      <a:alpha val="43137"/>
                    </a:srgbClr>
                  </a:outerShdw>
                </a:effectLst>
              </a:rPr>
              <a:t> </a:t>
            </a:r>
          </a:p>
        </p:txBody>
      </p:sp>
      <p:sp>
        <p:nvSpPr>
          <p:cNvPr id="2" name="Rechthoek 1">
            <a:extLst>
              <a:ext uri="{FF2B5EF4-FFF2-40B4-BE49-F238E27FC236}">
                <a16:creationId xmlns:a16="http://schemas.microsoft.com/office/drawing/2014/main" id="{006645EE-3266-4289-ACB2-42F70B1B656C}"/>
              </a:ext>
            </a:extLst>
          </p:cNvPr>
          <p:cNvSpPr/>
          <p:nvPr/>
        </p:nvSpPr>
        <p:spPr bwMode="auto">
          <a:xfrm>
            <a:off x="6324600" y="1143000"/>
            <a:ext cx="2819400" cy="5715000"/>
          </a:xfrm>
          <a:prstGeom prst="rect">
            <a:avLst/>
          </a:prstGeom>
          <a:solidFill>
            <a:srgbClr val="FFFFFF"/>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p:sp>
        <p:nvSpPr>
          <p:cNvPr id="12" name="Rechthoek 11">
            <a:extLst>
              <a:ext uri="{FF2B5EF4-FFF2-40B4-BE49-F238E27FC236}">
                <a16:creationId xmlns:a16="http://schemas.microsoft.com/office/drawing/2014/main" id="{50AC6F5F-A831-46A6-8759-32DF73107339}"/>
              </a:ext>
            </a:extLst>
          </p:cNvPr>
          <p:cNvSpPr/>
          <p:nvPr/>
        </p:nvSpPr>
        <p:spPr bwMode="auto">
          <a:xfrm>
            <a:off x="4329113" y="2705100"/>
            <a:ext cx="2819400" cy="5715000"/>
          </a:xfrm>
          <a:prstGeom prst="rect">
            <a:avLst/>
          </a:prstGeom>
          <a:solidFill>
            <a:srgbClr val="FFFFFF"/>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50156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7038975" y="762000"/>
            <a:ext cx="2105025" cy="630238"/>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r>
              <a:rPr lang="en-US" altLang="nl-NL" sz="3200">
                <a:solidFill>
                  <a:srgbClr val="FF3300"/>
                </a:solidFill>
              </a:rPr>
              <a:t>Co</a:t>
            </a:r>
            <a:r>
              <a:rPr lang="en-US" altLang="nl-NL" sz="3200" baseline="30000">
                <a:solidFill>
                  <a:srgbClr val="FF3300"/>
                </a:solidFill>
              </a:rPr>
              <a:t>III</a:t>
            </a:r>
            <a:r>
              <a:rPr lang="en-US" altLang="nl-NL" sz="3200">
                <a:solidFill>
                  <a:srgbClr val="FF3300"/>
                </a:solidFill>
              </a:rPr>
              <a:t>(acac)</a:t>
            </a:r>
            <a:endParaRPr lang="en-GB" altLang="nl-NL" sz="3200"/>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4413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4"/>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nSpc>
                <a:spcPct val="80000"/>
              </a:lnSpc>
              <a:spcBef>
                <a:spcPct val="50000"/>
              </a:spcBef>
            </a:pPr>
            <a:r>
              <a:rPr lang="en-US" altLang="nl-NL" b="1">
                <a:solidFill>
                  <a:srgbClr val="0033CC"/>
                </a:solidFill>
              </a:rPr>
              <a:t>K edge and 1s2p RIXS </a:t>
            </a:r>
          </a:p>
        </p:txBody>
      </p:sp>
      <p:sp>
        <p:nvSpPr>
          <p:cNvPr id="40965" name="Line 5"/>
          <p:cNvSpPr>
            <a:spLocks noChangeShapeType="1"/>
          </p:cNvSpPr>
          <p:nvPr/>
        </p:nvSpPr>
        <p:spPr bwMode="auto">
          <a:xfrm>
            <a:off x="6096000" y="2133600"/>
            <a:ext cx="0" cy="2819400"/>
          </a:xfrm>
          <a:prstGeom prst="line">
            <a:avLst/>
          </a:prstGeom>
          <a:noFill/>
          <a:ln w="50800"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40966" name="Line 6"/>
          <p:cNvSpPr>
            <a:spLocks noChangeShapeType="1"/>
          </p:cNvSpPr>
          <p:nvPr/>
        </p:nvSpPr>
        <p:spPr bwMode="auto">
          <a:xfrm flipH="1">
            <a:off x="5257800" y="1752600"/>
            <a:ext cx="3352800" cy="3352800"/>
          </a:xfrm>
          <a:prstGeom prst="line">
            <a:avLst/>
          </a:prstGeom>
          <a:noFill/>
          <a:ln w="50800" cap="sq">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40967" name="Text Box 7"/>
          <p:cNvSpPr txBox="1">
            <a:spLocks noChangeArrowheads="1"/>
          </p:cNvSpPr>
          <p:nvPr/>
        </p:nvSpPr>
        <p:spPr bwMode="auto">
          <a:xfrm>
            <a:off x="0" y="1828800"/>
            <a:ext cx="2085975" cy="1749425"/>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gn="l">
              <a:lnSpc>
                <a:spcPct val="110000"/>
              </a:lnSpc>
            </a:pPr>
            <a:r>
              <a:rPr lang="en-US" altLang="nl-NL" sz="2400">
                <a:solidFill>
                  <a:srgbClr val="000099"/>
                </a:solidFill>
              </a:rPr>
              <a:t>low-spin Co</a:t>
            </a:r>
            <a:r>
              <a:rPr lang="en-US" altLang="nl-NL" sz="2400" baseline="30000">
                <a:solidFill>
                  <a:srgbClr val="000099"/>
                </a:solidFill>
              </a:rPr>
              <a:t>III</a:t>
            </a:r>
            <a:r>
              <a:rPr lang="en-US" altLang="nl-NL" sz="2400">
                <a:solidFill>
                  <a:srgbClr val="000099"/>
                </a:solidFill>
              </a:rPr>
              <a:t> </a:t>
            </a:r>
          </a:p>
          <a:p>
            <a:pPr algn="l">
              <a:lnSpc>
                <a:spcPct val="110000"/>
              </a:lnSpc>
            </a:pPr>
            <a:r>
              <a:rPr lang="en-US" altLang="nl-NL" sz="2400">
                <a:solidFill>
                  <a:srgbClr val="000099"/>
                </a:solidFill>
              </a:rPr>
              <a:t>3d</a:t>
            </a:r>
            <a:r>
              <a:rPr lang="en-US" altLang="nl-NL" sz="2400" baseline="30000">
                <a:solidFill>
                  <a:srgbClr val="000099"/>
                </a:solidFill>
              </a:rPr>
              <a:t>6</a:t>
            </a:r>
            <a:r>
              <a:rPr lang="en-US" altLang="nl-NL" sz="2400">
                <a:solidFill>
                  <a:srgbClr val="000099"/>
                </a:solidFill>
              </a:rPr>
              <a:t> [</a:t>
            </a:r>
            <a:r>
              <a:rPr lang="en-US" altLang="nl-NL" sz="2400" baseline="30000">
                <a:solidFill>
                  <a:srgbClr val="000099"/>
                </a:solidFill>
              </a:rPr>
              <a:t>1</a:t>
            </a:r>
            <a:r>
              <a:rPr lang="en-US" altLang="nl-NL" sz="2400">
                <a:solidFill>
                  <a:srgbClr val="000099"/>
                </a:solidFill>
              </a:rPr>
              <a:t>A</a:t>
            </a:r>
            <a:r>
              <a:rPr lang="en-US" altLang="nl-NL" sz="2400" baseline="-25000">
                <a:solidFill>
                  <a:srgbClr val="000099"/>
                </a:solidFill>
              </a:rPr>
              <a:t>1</a:t>
            </a:r>
            <a:r>
              <a:rPr lang="en-US" altLang="nl-NL" sz="2400">
                <a:solidFill>
                  <a:srgbClr val="000099"/>
                </a:solidFill>
              </a:rPr>
              <a:t>]</a:t>
            </a:r>
          </a:p>
          <a:p>
            <a:pPr algn="l">
              <a:lnSpc>
                <a:spcPct val="110000"/>
              </a:lnSpc>
            </a:pPr>
            <a:r>
              <a:rPr lang="en-US" altLang="nl-NL" sz="2400">
                <a:solidFill>
                  <a:srgbClr val="000099"/>
                </a:solidFill>
              </a:rPr>
              <a:t>T</a:t>
            </a:r>
            <a:r>
              <a:rPr lang="en-US" altLang="nl-NL" sz="2400" baseline="-25000">
                <a:solidFill>
                  <a:srgbClr val="000099"/>
                </a:solidFill>
              </a:rPr>
              <a:t>2g</a:t>
            </a:r>
            <a:r>
              <a:rPr lang="en-US" altLang="nl-NL" sz="2400">
                <a:solidFill>
                  <a:srgbClr val="000099"/>
                </a:solidFill>
              </a:rPr>
              <a:t> full</a:t>
            </a:r>
          </a:p>
          <a:p>
            <a:pPr algn="l">
              <a:lnSpc>
                <a:spcPct val="110000"/>
              </a:lnSpc>
            </a:pPr>
            <a:r>
              <a:rPr lang="en-US" altLang="nl-NL" sz="2400">
                <a:solidFill>
                  <a:srgbClr val="000099"/>
                </a:solidFill>
              </a:rPr>
              <a:t>E</a:t>
            </a:r>
            <a:r>
              <a:rPr lang="en-US" altLang="nl-NL" sz="2400" baseline="-25000">
                <a:solidFill>
                  <a:srgbClr val="000099"/>
                </a:solidFill>
              </a:rPr>
              <a:t>g</a:t>
            </a:r>
            <a:r>
              <a:rPr lang="en-US" altLang="nl-NL" sz="2400">
                <a:solidFill>
                  <a:srgbClr val="000099"/>
                </a:solidFill>
              </a:rPr>
              <a:t> empty</a:t>
            </a:r>
            <a:endParaRPr lang="en-GB" altLang="nl-NL" sz="2400">
              <a:solidFill>
                <a:srgbClr val="000099"/>
              </a:solidFill>
            </a:endParaRPr>
          </a:p>
        </p:txBody>
      </p:sp>
      <p:pic>
        <p:nvPicPr>
          <p:cNvPr id="409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13" y="685800"/>
            <a:ext cx="4814887" cy="59674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2FA5CC1B-F04C-41A8-8E9E-0AF211A49C1C}"/>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1s2p RIXS of transition metal ions</a:t>
            </a:r>
            <a:r>
              <a:rPr lang="en-US" sz="3200"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55946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bwMode="auto">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spAutoFit/>
          </a:bodyPr>
          <a:lstStyle/>
          <a:p>
            <a:pPr algn="ctr"/>
            <a:r>
              <a:rPr lang="en-US" altLang="en-US" b="1" i="0">
                <a:solidFill>
                  <a:srgbClr val="0033CC"/>
                </a:solidFill>
              </a:rPr>
              <a:t>Pre-edge and edge</a:t>
            </a:r>
            <a:r>
              <a:rPr lang="en-US" altLang="en-US">
                <a:solidFill>
                  <a:srgbClr val="0033CC"/>
                </a:solidFill>
              </a:rPr>
              <a:t> </a:t>
            </a:r>
          </a:p>
        </p:txBody>
      </p:sp>
      <p:sp>
        <p:nvSpPr>
          <p:cNvPr id="1036291" name="Text Box 3"/>
          <p:cNvSpPr txBox="1">
            <a:spLocks noChangeArrowheads="1"/>
          </p:cNvSpPr>
          <p:nvPr/>
        </p:nvSpPr>
        <p:spPr bwMode="auto">
          <a:xfrm>
            <a:off x="-34506" y="5368939"/>
            <a:ext cx="9144000" cy="107721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defRPr/>
            </a:pPr>
            <a:r>
              <a:rPr lang="en-US" sz="3200" dirty="0">
                <a:solidFill>
                  <a:srgbClr val="0033CC"/>
                </a:solidFill>
                <a:latin typeface="Arial" charset="0"/>
              </a:rPr>
              <a:t>Only quadrupole peaks visible</a:t>
            </a:r>
          </a:p>
          <a:p>
            <a:pPr algn="ctr">
              <a:defRPr/>
            </a:pPr>
            <a:r>
              <a:rPr lang="en-US" sz="3200" dirty="0">
                <a:solidFill>
                  <a:srgbClr val="0033CC"/>
                </a:solidFill>
                <a:latin typeface="Arial" charset="0"/>
              </a:rPr>
              <a:t>3d</a:t>
            </a:r>
            <a:r>
              <a:rPr lang="en-US" sz="3200" baseline="30000" dirty="0">
                <a:solidFill>
                  <a:srgbClr val="0033CC"/>
                </a:solidFill>
                <a:latin typeface="Arial" charset="0"/>
              </a:rPr>
              <a:t>7</a:t>
            </a:r>
            <a:r>
              <a:rPr lang="en-US" sz="3200" dirty="0">
                <a:solidFill>
                  <a:srgbClr val="0033CC"/>
                </a:solidFill>
                <a:latin typeface="Arial" charset="0"/>
              </a:rPr>
              <a:t> </a:t>
            </a:r>
            <a:r>
              <a:rPr lang="en-US" sz="3200" dirty="0">
                <a:solidFill>
                  <a:srgbClr val="0033CC"/>
                </a:solidFill>
                <a:latin typeface="Arial" charset="0"/>
                <a:sym typeface="Symbol" pitchFamily="18" charset="2"/>
              </a:rPr>
              <a:t> 1s</a:t>
            </a:r>
            <a:r>
              <a:rPr lang="en-US" sz="3200" baseline="30000" dirty="0">
                <a:solidFill>
                  <a:srgbClr val="0033CC"/>
                </a:solidFill>
                <a:latin typeface="Arial" charset="0"/>
                <a:sym typeface="Symbol" pitchFamily="18" charset="2"/>
              </a:rPr>
              <a:t>1</a:t>
            </a:r>
            <a:r>
              <a:rPr lang="en-US" sz="3200" dirty="0">
                <a:solidFill>
                  <a:srgbClr val="0033CC"/>
                </a:solidFill>
                <a:latin typeface="Arial" charset="0"/>
                <a:sym typeface="Symbol" pitchFamily="18" charset="2"/>
              </a:rPr>
              <a:t>3d</a:t>
            </a:r>
            <a:r>
              <a:rPr lang="en-US" sz="3200" baseline="30000" dirty="0">
                <a:solidFill>
                  <a:srgbClr val="0033CC"/>
                </a:solidFill>
                <a:latin typeface="Arial" charset="0"/>
                <a:sym typeface="Symbol" pitchFamily="18" charset="2"/>
              </a:rPr>
              <a:t>8</a:t>
            </a:r>
            <a:r>
              <a:rPr lang="en-US" sz="3200" dirty="0">
                <a:solidFill>
                  <a:srgbClr val="0033CC"/>
                </a:solidFill>
                <a:latin typeface="Arial" charset="0"/>
                <a:sym typeface="Symbol" pitchFamily="18" charset="2"/>
              </a:rPr>
              <a:t>  2p</a:t>
            </a:r>
            <a:r>
              <a:rPr lang="en-US" sz="3200" baseline="30000" dirty="0">
                <a:solidFill>
                  <a:srgbClr val="0033CC"/>
                </a:solidFill>
                <a:latin typeface="Arial" charset="0"/>
                <a:sym typeface="Symbol" pitchFamily="18" charset="2"/>
              </a:rPr>
              <a:t>5</a:t>
            </a:r>
            <a:r>
              <a:rPr lang="en-US" sz="3200" dirty="0">
                <a:solidFill>
                  <a:srgbClr val="0033CC"/>
                </a:solidFill>
                <a:latin typeface="Arial" charset="0"/>
                <a:sym typeface="Symbol" pitchFamily="18" charset="2"/>
              </a:rPr>
              <a:t>3d</a:t>
            </a:r>
            <a:r>
              <a:rPr lang="en-US" sz="3200" baseline="30000" dirty="0">
                <a:solidFill>
                  <a:srgbClr val="0033CC"/>
                </a:solidFill>
                <a:latin typeface="Arial" charset="0"/>
                <a:sym typeface="Symbol" pitchFamily="18" charset="2"/>
              </a:rPr>
              <a:t>8</a:t>
            </a:r>
            <a:r>
              <a:rPr lang="en-US" sz="3200" dirty="0">
                <a:effectLst>
                  <a:outerShdw blurRad="38100" dist="38100" dir="2700000" algn="tl">
                    <a:srgbClr val="C0C0C0"/>
                  </a:outerShdw>
                </a:effectLst>
                <a:latin typeface="Arial" charset="0"/>
                <a:sym typeface="Symbol" pitchFamily="18" charset="2"/>
              </a:rPr>
              <a:t> </a:t>
            </a:r>
          </a:p>
        </p:txBody>
      </p:sp>
      <p:pic>
        <p:nvPicPr>
          <p:cNvPr id="283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480"/>
            <a:ext cx="9144000" cy="48021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3653" name="Text Box 5"/>
          <p:cNvSpPr txBox="1">
            <a:spLocks noChangeArrowheads="1"/>
          </p:cNvSpPr>
          <p:nvPr/>
        </p:nvSpPr>
        <p:spPr bwMode="auto">
          <a:xfrm>
            <a:off x="4267200" y="609600"/>
            <a:ext cx="1182688" cy="630238"/>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a:spcBef>
                <a:spcPct val="0"/>
              </a:spcBef>
              <a:buFontTx/>
              <a:buNone/>
            </a:pPr>
            <a:r>
              <a:rPr lang="en-US" altLang="en-US">
                <a:solidFill>
                  <a:srgbClr val="FF3300"/>
                </a:solidFill>
              </a:rPr>
              <a:t>CoO</a:t>
            </a:r>
            <a:r>
              <a:rPr lang="en-US" altLang="en-US"/>
              <a:t> </a:t>
            </a:r>
            <a:endParaRPr lang="en-GB" altLang="en-US"/>
          </a:p>
        </p:txBody>
      </p:sp>
      <p:sp>
        <p:nvSpPr>
          <p:cNvPr id="283654" name="Text Box 6"/>
          <p:cNvSpPr txBox="1">
            <a:spLocks noChangeArrowheads="1"/>
          </p:cNvSpPr>
          <p:nvPr/>
        </p:nvSpPr>
        <p:spPr bwMode="auto">
          <a:xfrm>
            <a:off x="7080250" y="3581400"/>
            <a:ext cx="2063750" cy="946150"/>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nSpc>
                <a:spcPct val="110000"/>
              </a:lnSpc>
              <a:spcBef>
                <a:spcPct val="0"/>
              </a:spcBef>
              <a:buFontTx/>
              <a:buNone/>
            </a:pPr>
            <a:r>
              <a:rPr lang="en-US" altLang="en-US" sz="2400">
                <a:solidFill>
                  <a:srgbClr val="000099"/>
                </a:solidFill>
              </a:rPr>
              <a:t>high-spin Co</a:t>
            </a:r>
            <a:r>
              <a:rPr lang="en-US" altLang="en-US" sz="2400" baseline="30000">
                <a:solidFill>
                  <a:srgbClr val="000099"/>
                </a:solidFill>
              </a:rPr>
              <a:t>II</a:t>
            </a:r>
            <a:endParaRPr lang="en-US" altLang="en-US" sz="2400">
              <a:solidFill>
                <a:srgbClr val="000099"/>
              </a:solidFill>
            </a:endParaRPr>
          </a:p>
          <a:p>
            <a:pPr>
              <a:lnSpc>
                <a:spcPct val="110000"/>
              </a:lnSpc>
              <a:spcBef>
                <a:spcPct val="0"/>
              </a:spcBef>
              <a:buFontTx/>
              <a:buNone/>
            </a:pPr>
            <a:r>
              <a:rPr lang="en-US" altLang="en-US" sz="2400">
                <a:solidFill>
                  <a:srgbClr val="000099"/>
                </a:solidFill>
              </a:rPr>
              <a:t>3d</a:t>
            </a:r>
            <a:r>
              <a:rPr lang="en-US" altLang="en-US" sz="2400" baseline="30000">
                <a:solidFill>
                  <a:srgbClr val="000099"/>
                </a:solidFill>
              </a:rPr>
              <a:t>7</a:t>
            </a:r>
            <a:r>
              <a:rPr lang="en-US" altLang="en-US" sz="2400">
                <a:solidFill>
                  <a:srgbClr val="000099"/>
                </a:solidFill>
              </a:rPr>
              <a:t> [</a:t>
            </a:r>
            <a:r>
              <a:rPr lang="en-US" altLang="en-US" sz="2400" baseline="30000">
                <a:solidFill>
                  <a:srgbClr val="000099"/>
                </a:solidFill>
              </a:rPr>
              <a:t>4</a:t>
            </a:r>
            <a:r>
              <a:rPr lang="en-US" altLang="en-US" sz="2400">
                <a:solidFill>
                  <a:srgbClr val="000099"/>
                </a:solidFill>
              </a:rPr>
              <a:t>T</a:t>
            </a:r>
            <a:r>
              <a:rPr lang="en-US" altLang="en-US" sz="2400" baseline="-25000">
                <a:solidFill>
                  <a:srgbClr val="000099"/>
                </a:solidFill>
              </a:rPr>
              <a:t>2</a:t>
            </a:r>
            <a:r>
              <a:rPr lang="en-US" altLang="en-US" sz="2400">
                <a:solidFill>
                  <a:srgbClr val="000099"/>
                </a:solidFill>
              </a:rPr>
              <a:t>]</a:t>
            </a:r>
          </a:p>
        </p:txBody>
      </p:sp>
      <p:sp>
        <p:nvSpPr>
          <p:cNvPr id="8" name="Rectangle 9"/>
          <p:cNvSpPr>
            <a:spLocks noChangeArrowheads="1"/>
          </p:cNvSpPr>
          <p:nvPr/>
        </p:nvSpPr>
        <p:spPr bwMode="auto">
          <a:xfrm>
            <a:off x="0" y="28109"/>
            <a:ext cx="9144000" cy="523220"/>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nl-NL" dirty="0">
                <a:solidFill>
                  <a:srgbClr val="FFFF00"/>
                </a:solidFill>
              </a:rPr>
              <a:t>Sharper pre-edge structures in 1s XAS</a:t>
            </a:r>
          </a:p>
        </p:txBody>
      </p:sp>
    </p:spTree>
    <p:extLst>
      <p:ext uri="{BB962C8B-B14F-4D97-AF65-F5344CB8AC3E}">
        <p14:creationId xmlns:p14="http://schemas.microsoft.com/office/powerpoint/2010/main" val="3194008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1410" name="Object 2">
            <a:extLst>
              <a:ext uri="{FF2B5EF4-FFF2-40B4-BE49-F238E27FC236}">
                <a16:creationId xmlns:a16="http://schemas.microsoft.com/office/drawing/2014/main" id="{6BDC96A0-BD58-421B-92A8-2B4BE3847EBE}"/>
              </a:ext>
            </a:extLst>
          </p:cNvPr>
          <p:cNvGraphicFramePr>
            <a:graphicFrameLocks noChangeAspect="1"/>
          </p:cNvGraphicFramePr>
          <p:nvPr/>
        </p:nvGraphicFramePr>
        <p:xfrm>
          <a:off x="762000" y="525463"/>
          <a:ext cx="7848600" cy="6332537"/>
        </p:xfrm>
        <a:graphic>
          <a:graphicData uri="http://schemas.openxmlformats.org/presentationml/2006/ole">
            <mc:AlternateContent xmlns:mc="http://schemas.openxmlformats.org/markup-compatibility/2006">
              <mc:Choice xmlns:v="urn:schemas-microsoft-com:vml" Requires="v">
                <p:oleObj spid="_x0000_s1027" name="Graph" r:id="rId4" imgW="8553600" imgH="7441200" progId="Origin50.Graph">
                  <p:embed/>
                </p:oleObj>
              </mc:Choice>
              <mc:Fallback>
                <p:oleObj name="Graph" r:id="rId4" imgW="8553600" imgH="7441200" progId="Origin50.Graph">
                  <p:embed/>
                  <p:pic>
                    <p:nvPicPr>
                      <p:cNvPr id="1041410" name="Object 2">
                        <a:extLst>
                          <a:ext uri="{FF2B5EF4-FFF2-40B4-BE49-F238E27FC236}">
                            <a16:creationId xmlns:a16="http://schemas.microsoft.com/office/drawing/2014/main" id="{6BDC96A0-BD58-421B-92A8-2B4BE3847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7257"/>
                      <a:stretch>
                        <a:fillRect/>
                      </a:stretch>
                    </p:blipFill>
                    <p:spPr bwMode="auto">
                      <a:xfrm>
                        <a:off x="762000" y="525463"/>
                        <a:ext cx="7848600" cy="633253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411" name="Text Box 3">
            <a:extLst>
              <a:ext uri="{FF2B5EF4-FFF2-40B4-BE49-F238E27FC236}">
                <a16:creationId xmlns:a16="http://schemas.microsoft.com/office/drawing/2014/main" id="{F5705038-834B-4E94-BEAF-849D5CD2B1B3}"/>
              </a:ext>
            </a:extLst>
          </p:cNvPr>
          <p:cNvSpPr txBox="1">
            <a:spLocks noChangeArrowheads="1"/>
          </p:cNvSpPr>
          <p:nvPr/>
        </p:nvSpPr>
        <p:spPr bwMode="auto">
          <a:xfrm>
            <a:off x="1524000" y="1143000"/>
            <a:ext cx="4127500" cy="630238"/>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nl-NL" b="0">
                <a:solidFill>
                  <a:srgbClr val="FF3300"/>
                </a:solidFill>
              </a:rPr>
              <a:t>Co K edge of LiCoO</a:t>
            </a:r>
            <a:r>
              <a:rPr lang="en-US" altLang="nl-NL" b="0" baseline="-25000">
                <a:solidFill>
                  <a:srgbClr val="FF3300"/>
                </a:solidFill>
              </a:rPr>
              <a:t>2</a:t>
            </a:r>
            <a:r>
              <a:rPr lang="en-US" altLang="nl-NL" b="0"/>
              <a:t> </a:t>
            </a:r>
            <a:endParaRPr lang="en-GB" altLang="nl-NL" b="0"/>
          </a:p>
        </p:txBody>
      </p:sp>
      <p:sp>
        <p:nvSpPr>
          <p:cNvPr id="1041412" name="Text Box 4">
            <a:extLst>
              <a:ext uri="{FF2B5EF4-FFF2-40B4-BE49-F238E27FC236}">
                <a16:creationId xmlns:a16="http://schemas.microsoft.com/office/drawing/2014/main" id="{857466FE-0433-48FC-890A-44C6E2E23B27}"/>
              </a:ext>
            </a:extLst>
          </p:cNvPr>
          <p:cNvSpPr txBox="1">
            <a:spLocks noChangeArrowheads="1"/>
          </p:cNvSpPr>
          <p:nvPr/>
        </p:nvSpPr>
        <p:spPr bwMode="auto">
          <a:xfrm>
            <a:off x="5791200" y="4038600"/>
            <a:ext cx="2085975" cy="1749425"/>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lnSpc>
                <a:spcPct val="110000"/>
              </a:lnSpc>
            </a:pPr>
            <a:r>
              <a:rPr lang="en-US" altLang="nl-NL" sz="2400" b="0">
                <a:solidFill>
                  <a:srgbClr val="000099"/>
                </a:solidFill>
              </a:rPr>
              <a:t>low-spin Co</a:t>
            </a:r>
            <a:r>
              <a:rPr lang="en-US" altLang="nl-NL" sz="2400" b="0" baseline="30000">
                <a:solidFill>
                  <a:srgbClr val="000099"/>
                </a:solidFill>
              </a:rPr>
              <a:t>III</a:t>
            </a:r>
            <a:r>
              <a:rPr lang="en-US" altLang="nl-NL" sz="2400" b="0">
                <a:solidFill>
                  <a:srgbClr val="000099"/>
                </a:solidFill>
              </a:rPr>
              <a:t> </a:t>
            </a:r>
          </a:p>
          <a:p>
            <a:pPr algn="l">
              <a:lnSpc>
                <a:spcPct val="110000"/>
              </a:lnSpc>
            </a:pPr>
            <a:r>
              <a:rPr lang="en-US" altLang="nl-NL" sz="2400" b="0">
                <a:solidFill>
                  <a:srgbClr val="000099"/>
                </a:solidFill>
              </a:rPr>
              <a:t>3d</a:t>
            </a:r>
            <a:r>
              <a:rPr lang="en-US" altLang="nl-NL" sz="2400" b="0" baseline="30000">
                <a:solidFill>
                  <a:srgbClr val="000099"/>
                </a:solidFill>
              </a:rPr>
              <a:t>6</a:t>
            </a:r>
            <a:r>
              <a:rPr lang="en-US" altLang="nl-NL" sz="2400" b="0">
                <a:solidFill>
                  <a:srgbClr val="000099"/>
                </a:solidFill>
              </a:rPr>
              <a:t> [</a:t>
            </a:r>
            <a:r>
              <a:rPr lang="en-US" altLang="nl-NL" sz="2400" b="0" baseline="30000">
                <a:solidFill>
                  <a:srgbClr val="000099"/>
                </a:solidFill>
              </a:rPr>
              <a:t>1</a:t>
            </a:r>
            <a:r>
              <a:rPr lang="en-US" altLang="nl-NL" sz="2400" b="0">
                <a:solidFill>
                  <a:srgbClr val="000099"/>
                </a:solidFill>
              </a:rPr>
              <a:t>A</a:t>
            </a:r>
            <a:r>
              <a:rPr lang="en-US" altLang="nl-NL" sz="2400" b="0" baseline="-25000">
                <a:solidFill>
                  <a:srgbClr val="000099"/>
                </a:solidFill>
              </a:rPr>
              <a:t>1</a:t>
            </a:r>
            <a:r>
              <a:rPr lang="en-US" altLang="nl-NL" sz="2400" b="0">
                <a:solidFill>
                  <a:srgbClr val="000099"/>
                </a:solidFill>
              </a:rPr>
              <a:t>]</a:t>
            </a:r>
          </a:p>
          <a:p>
            <a:pPr algn="l">
              <a:lnSpc>
                <a:spcPct val="110000"/>
              </a:lnSpc>
            </a:pPr>
            <a:r>
              <a:rPr lang="en-US" altLang="nl-NL" sz="2400" b="0">
                <a:solidFill>
                  <a:srgbClr val="000099"/>
                </a:solidFill>
              </a:rPr>
              <a:t>T</a:t>
            </a:r>
            <a:r>
              <a:rPr lang="en-US" altLang="nl-NL" sz="2400" b="0" baseline="-25000">
                <a:solidFill>
                  <a:srgbClr val="000099"/>
                </a:solidFill>
              </a:rPr>
              <a:t>2g</a:t>
            </a:r>
            <a:r>
              <a:rPr lang="en-US" altLang="nl-NL" sz="2400" b="0">
                <a:solidFill>
                  <a:srgbClr val="000099"/>
                </a:solidFill>
              </a:rPr>
              <a:t> full</a:t>
            </a:r>
          </a:p>
          <a:p>
            <a:pPr algn="l">
              <a:lnSpc>
                <a:spcPct val="110000"/>
              </a:lnSpc>
            </a:pPr>
            <a:r>
              <a:rPr lang="en-US" altLang="nl-NL" sz="2400" b="0">
                <a:solidFill>
                  <a:srgbClr val="000099"/>
                </a:solidFill>
              </a:rPr>
              <a:t>E</a:t>
            </a:r>
            <a:r>
              <a:rPr lang="en-US" altLang="nl-NL" sz="2400" b="0" baseline="-25000">
                <a:solidFill>
                  <a:srgbClr val="000099"/>
                </a:solidFill>
              </a:rPr>
              <a:t>g</a:t>
            </a:r>
            <a:r>
              <a:rPr lang="en-US" altLang="nl-NL" sz="2400" b="0">
                <a:solidFill>
                  <a:srgbClr val="000099"/>
                </a:solidFill>
              </a:rPr>
              <a:t> empty</a:t>
            </a:r>
            <a:endParaRPr lang="en-GB" altLang="nl-NL" sz="2400" b="0">
              <a:solidFill>
                <a:srgbClr val="000099"/>
              </a:solidFill>
            </a:endParaRPr>
          </a:p>
        </p:txBody>
      </p:sp>
      <p:sp>
        <p:nvSpPr>
          <p:cNvPr id="1041413" name="Rectangle 5">
            <a:extLst>
              <a:ext uri="{FF2B5EF4-FFF2-40B4-BE49-F238E27FC236}">
                <a16:creationId xmlns:a16="http://schemas.microsoft.com/office/drawing/2014/main" id="{5095FE01-7FB9-47C8-B254-21364DCB883C}"/>
              </a:ext>
            </a:extLst>
          </p:cNvPr>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r">
              <a:lnSpc>
                <a:spcPct val="80000"/>
              </a:lnSpc>
              <a:spcBef>
                <a:spcPct val="50000"/>
              </a:spcBef>
              <a:defRPr kumimoji="1" sz="3600" i="1">
                <a:solidFill>
                  <a:schemeClr val="tx1"/>
                </a:solidFill>
                <a:latin typeface="Arial" panose="020B0604020202020204" pitchFamily="34" charset="0"/>
              </a:defRPr>
            </a:lvl1pPr>
            <a:lvl2pPr algn="r">
              <a:lnSpc>
                <a:spcPct val="80000"/>
              </a:lnSpc>
              <a:spcBef>
                <a:spcPct val="50000"/>
              </a:spcBef>
              <a:defRPr kumimoji="1" sz="3600" i="1">
                <a:solidFill>
                  <a:schemeClr val="tx1"/>
                </a:solidFill>
                <a:latin typeface="Arial" panose="020B0604020202020204" pitchFamily="34" charset="0"/>
              </a:defRPr>
            </a:lvl2pPr>
            <a:lvl3pPr algn="r">
              <a:lnSpc>
                <a:spcPct val="80000"/>
              </a:lnSpc>
              <a:spcBef>
                <a:spcPct val="50000"/>
              </a:spcBef>
              <a:defRPr kumimoji="1" sz="3600" i="1">
                <a:solidFill>
                  <a:schemeClr val="tx1"/>
                </a:solidFill>
                <a:latin typeface="Arial" panose="020B0604020202020204" pitchFamily="34" charset="0"/>
              </a:defRPr>
            </a:lvl3pPr>
            <a:lvl4pPr algn="r">
              <a:lnSpc>
                <a:spcPct val="80000"/>
              </a:lnSpc>
              <a:spcBef>
                <a:spcPct val="50000"/>
              </a:spcBef>
              <a:defRPr kumimoji="1" sz="3600" i="1">
                <a:solidFill>
                  <a:schemeClr val="tx1"/>
                </a:solidFill>
                <a:latin typeface="Arial" panose="020B0604020202020204" pitchFamily="34" charset="0"/>
              </a:defRPr>
            </a:lvl4pPr>
            <a:lvl5pPr algn="r">
              <a:lnSpc>
                <a:spcPct val="80000"/>
              </a:lnSpc>
              <a:spcBef>
                <a:spcPct val="50000"/>
              </a:spcBef>
              <a:defRPr kumimoji="1" sz="3600" i="1">
                <a:solidFill>
                  <a:schemeClr val="tx1"/>
                </a:solidFill>
                <a:latin typeface="Arial" panose="020B0604020202020204" pitchFamily="34" charset="0"/>
              </a:defRPr>
            </a:lvl5pPr>
            <a:lvl6pPr marL="4572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6pPr>
            <a:lvl7pPr marL="9144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7pPr>
            <a:lvl8pPr marL="13716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8pPr>
            <a:lvl9pPr marL="18288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9pPr>
          </a:lstStyle>
          <a:p>
            <a:pPr algn="ctr"/>
            <a:r>
              <a:rPr lang="en-US" altLang="nl-NL" i="0">
                <a:solidFill>
                  <a:srgbClr val="0033CC"/>
                </a:solidFill>
              </a:rPr>
              <a:t>K pre-edge of TM oxides (LiCoO</a:t>
            </a:r>
            <a:r>
              <a:rPr lang="en-US" altLang="nl-NL" i="0" baseline="-25000">
                <a:solidFill>
                  <a:srgbClr val="0033CC"/>
                </a:solidFill>
              </a:rPr>
              <a:t>2</a:t>
            </a:r>
            <a:r>
              <a:rPr lang="en-US" altLang="nl-NL" i="0">
                <a:solidFill>
                  <a:srgbClr val="0033CC"/>
                </a:solidFill>
              </a:rPr>
              <a:t>)</a:t>
            </a:r>
          </a:p>
        </p:txBody>
      </p:sp>
      <p:sp>
        <p:nvSpPr>
          <p:cNvPr id="1041414" name="Rectangle 6">
            <a:extLst>
              <a:ext uri="{FF2B5EF4-FFF2-40B4-BE49-F238E27FC236}">
                <a16:creationId xmlns:a16="http://schemas.microsoft.com/office/drawing/2014/main" id="{6DF7108E-0041-411A-9F47-700AA2AD2F34}"/>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nl-NL">
                <a:solidFill>
                  <a:srgbClr val="FFFF00"/>
                </a:solidFill>
              </a:rPr>
              <a:t>Pre-edges structures in 1s XAS</a:t>
            </a:r>
          </a:p>
        </p:txBody>
      </p:sp>
    </p:spTree>
    <p:extLst>
      <p:ext uri="{BB962C8B-B14F-4D97-AF65-F5344CB8AC3E}">
        <p14:creationId xmlns:p14="http://schemas.microsoft.com/office/powerpoint/2010/main" val="409148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l="28854" r="-17029"/>
          <a:stretch>
            <a:fillRect/>
          </a:stretch>
        </p:blipFill>
        <p:spPr bwMode="auto">
          <a:xfrm>
            <a:off x="304800" y="579438"/>
            <a:ext cx="9504363" cy="625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resonant inelastic x-ray </a:t>
            </a:r>
            <a:r>
              <a:rPr kumimoji="0" lang="en-US" sz="32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scattering</a:t>
            </a:r>
          </a:p>
        </p:txBody>
      </p:sp>
    </p:spTree>
    <p:extLst>
      <p:ext uri="{BB962C8B-B14F-4D97-AF65-F5344CB8AC3E}">
        <p14:creationId xmlns:p14="http://schemas.microsoft.com/office/powerpoint/2010/main" val="282123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3458" name="Object 2">
            <a:extLst>
              <a:ext uri="{FF2B5EF4-FFF2-40B4-BE49-F238E27FC236}">
                <a16:creationId xmlns:a16="http://schemas.microsoft.com/office/drawing/2014/main" id="{9D299D7D-455B-465B-9090-519093784749}"/>
              </a:ext>
            </a:extLst>
          </p:cNvPr>
          <p:cNvGraphicFramePr>
            <a:graphicFrameLocks noChangeAspect="1"/>
          </p:cNvGraphicFramePr>
          <p:nvPr/>
        </p:nvGraphicFramePr>
        <p:xfrm>
          <a:off x="722313" y="527050"/>
          <a:ext cx="7848600" cy="6330950"/>
        </p:xfrm>
        <a:graphic>
          <a:graphicData uri="http://schemas.openxmlformats.org/presentationml/2006/ole">
            <mc:AlternateContent xmlns:mc="http://schemas.openxmlformats.org/markup-compatibility/2006">
              <mc:Choice xmlns:v="urn:schemas-microsoft-com:vml" Requires="v">
                <p:oleObj spid="_x0000_s2051" name="Graph" r:id="rId4" imgW="8553600" imgH="7441200" progId="Origin50.Graph">
                  <p:embed/>
                </p:oleObj>
              </mc:Choice>
              <mc:Fallback>
                <p:oleObj name="Graph" r:id="rId4" imgW="8553600" imgH="7441200" progId="Origin50.Graph">
                  <p:embed/>
                  <p:pic>
                    <p:nvPicPr>
                      <p:cNvPr id="1043458" name="Object 2">
                        <a:extLst>
                          <a:ext uri="{FF2B5EF4-FFF2-40B4-BE49-F238E27FC236}">
                            <a16:creationId xmlns:a16="http://schemas.microsoft.com/office/drawing/2014/main" id="{9D299D7D-455B-465B-9090-519093784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7257"/>
                      <a:stretch>
                        <a:fillRect/>
                      </a:stretch>
                    </p:blipFill>
                    <p:spPr bwMode="auto">
                      <a:xfrm>
                        <a:off x="722313" y="527050"/>
                        <a:ext cx="7848600" cy="63309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3459" name="Text Box 3">
            <a:extLst>
              <a:ext uri="{FF2B5EF4-FFF2-40B4-BE49-F238E27FC236}">
                <a16:creationId xmlns:a16="http://schemas.microsoft.com/office/drawing/2014/main" id="{4D902DD6-E14D-4C7E-98CE-16F724BF7567}"/>
              </a:ext>
            </a:extLst>
          </p:cNvPr>
          <p:cNvSpPr txBox="1">
            <a:spLocks noChangeArrowheads="1"/>
          </p:cNvSpPr>
          <p:nvPr/>
        </p:nvSpPr>
        <p:spPr bwMode="auto">
          <a:xfrm>
            <a:off x="1524000" y="1143000"/>
            <a:ext cx="4127500" cy="630238"/>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nl-NL" b="0">
                <a:solidFill>
                  <a:srgbClr val="FF3300"/>
                </a:solidFill>
              </a:rPr>
              <a:t>Co K edge of LiCoO</a:t>
            </a:r>
            <a:r>
              <a:rPr lang="en-US" altLang="nl-NL" b="0" baseline="-25000">
                <a:solidFill>
                  <a:srgbClr val="FF3300"/>
                </a:solidFill>
              </a:rPr>
              <a:t>2</a:t>
            </a:r>
            <a:r>
              <a:rPr lang="en-US" altLang="nl-NL" b="0"/>
              <a:t> </a:t>
            </a:r>
            <a:endParaRPr lang="en-GB" altLang="nl-NL" b="0"/>
          </a:p>
        </p:txBody>
      </p:sp>
      <p:sp>
        <p:nvSpPr>
          <p:cNvPr id="1043460" name="Text Box 4">
            <a:extLst>
              <a:ext uri="{FF2B5EF4-FFF2-40B4-BE49-F238E27FC236}">
                <a16:creationId xmlns:a16="http://schemas.microsoft.com/office/drawing/2014/main" id="{D148DA65-86C4-4EEA-BDBB-ED6B06CE01DD}"/>
              </a:ext>
            </a:extLst>
          </p:cNvPr>
          <p:cNvSpPr txBox="1">
            <a:spLocks noChangeArrowheads="1"/>
          </p:cNvSpPr>
          <p:nvPr/>
        </p:nvSpPr>
        <p:spPr bwMode="auto">
          <a:xfrm>
            <a:off x="5791200" y="4038600"/>
            <a:ext cx="2085975" cy="1749425"/>
          </a:xfrm>
          <a:prstGeom prst="rect">
            <a:avLst/>
          </a:prstGeom>
          <a:solidFill>
            <a:schemeClr val="bg1"/>
          </a:solidFill>
          <a:ln w="50800" cap="sq">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lnSpc>
                <a:spcPct val="110000"/>
              </a:lnSpc>
            </a:pPr>
            <a:r>
              <a:rPr lang="en-US" altLang="nl-NL" sz="2400" b="0">
                <a:solidFill>
                  <a:srgbClr val="000099"/>
                </a:solidFill>
              </a:rPr>
              <a:t>low-spin Co</a:t>
            </a:r>
            <a:r>
              <a:rPr lang="en-US" altLang="nl-NL" sz="2400" b="0" baseline="30000">
                <a:solidFill>
                  <a:srgbClr val="000099"/>
                </a:solidFill>
              </a:rPr>
              <a:t>III</a:t>
            </a:r>
            <a:r>
              <a:rPr lang="en-US" altLang="nl-NL" sz="2400" b="0">
                <a:solidFill>
                  <a:srgbClr val="000099"/>
                </a:solidFill>
              </a:rPr>
              <a:t> </a:t>
            </a:r>
          </a:p>
          <a:p>
            <a:pPr algn="l">
              <a:lnSpc>
                <a:spcPct val="110000"/>
              </a:lnSpc>
            </a:pPr>
            <a:r>
              <a:rPr lang="en-US" altLang="nl-NL" sz="2400" b="0">
                <a:solidFill>
                  <a:srgbClr val="000099"/>
                </a:solidFill>
              </a:rPr>
              <a:t>3d</a:t>
            </a:r>
            <a:r>
              <a:rPr lang="en-US" altLang="nl-NL" sz="2400" b="0" baseline="30000">
                <a:solidFill>
                  <a:srgbClr val="000099"/>
                </a:solidFill>
              </a:rPr>
              <a:t>6</a:t>
            </a:r>
            <a:r>
              <a:rPr lang="en-US" altLang="nl-NL" sz="2400" b="0">
                <a:solidFill>
                  <a:srgbClr val="000099"/>
                </a:solidFill>
              </a:rPr>
              <a:t> [</a:t>
            </a:r>
            <a:r>
              <a:rPr lang="en-US" altLang="nl-NL" sz="2400" b="0" baseline="30000">
                <a:solidFill>
                  <a:srgbClr val="000099"/>
                </a:solidFill>
              </a:rPr>
              <a:t>1</a:t>
            </a:r>
            <a:r>
              <a:rPr lang="en-US" altLang="nl-NL" sz="2400" b="0">
                <a:solidFill>
                  <a:srgbClr val="000099"/>
                </a:solidFill>
              </a:rPr>
              <a:t>A</a:t>
            </a:r>
            <a:r>
              <a:rPr lang="en-US" altLang="nl-NL" sz="2400" b="0" baseline="-25000">
                <a:solidFill>
                  <a:srgbClr val="000099"/>
                </a:solidFill>
              </a:rPr>
              <a:t>1</a:t>
            </a:r>
            <a:r>
              <a:rPr lang="en-US" altLang="nl-NL" sz="2400" b="0">
                <a:solidFill>
                  <a:srgbClr val="000099"/>
                </a:solidFill>
              </a:rPr>
              <a:t>]</a:t>
            </a:r>
          </a:p>
          <a:p>
            <a:pPr algn="l">
              <a:lnSpc>
                <a:spcPct val="110000"/>
              </a:lnSpc>
            </a:pPr>
            <a:r>
              <a:rPr lang="en-US" altLang="nl-NL" sz="2400" b="0">
                <a:solidFill>
                  <a:srgbClr val="000099"/>
                </a:solidFill>
              </a:rPr>
              <a:t>T</a:t>
            </a:r>
            <a:r>
              <a:rPr lang="en-US" altLang="nl-NL" sz="2400" b="0" baseline="-25000">
                <a:solidFill>
                  <a:srgbClr val="000099"/>
                </a:solidFill>
              </a:rPr>
              <a:t>2g</a:t>
            </a:r>
            <a:r>
              <a:rPr lang="en-US" altLang="nl-NL" sz="2400" b="0">
                <a:solidFill>
                  <a:srgbClr val="000099"/>
                </a:solidFill>
              </a:rPr>
              <a:t> full</a:t>
            </a:r>
          </a:p>
          <a:p>
            <a:pPr algn="l">
              <a:lnSpc>
                <a:spcPct val="110000"/>
              </a:lnSpc>
            </a:pPr>
            <a:r>
              <a:rPr lang="en-US" altLang="nl-NL" sz="2400" b="0">
                <a:solidFill>
                  <a:srgbClr val="000099"/>
                </a:solidFill>
              </a:rPr>
              <a:t>E</a:t>
            </a:r>
            <a:r>
              <a:rPr lang="en-US" altLang="nl-NL" sz="2400" b="0" baseline="-25000">
                <a:solidFill>
                  <a:srgbClr val="000099"/>
                </a:solidFill>
              </a:rPr>
              <a:t>g</a:t>
            </a:r>
            <a:r>
              <a:rPr lang="en-US" altLang="nl-NL" sz="2400" b="0">
                <a:solidFill>
                  <a:srgbClr val="000099"/>
                </a:solidFill>
              </a:rPr>
              <a:t> empty</a:t>
            </a:r>
            <a:endParaRPr lang="en-GB" altLang="nl-NL" sz="2400" b="0">
              <a:solidFill>
                <a:srgbClr val="000099"/>
              </a:solidFill>
            </a:endParaRPr>
          </a:p>
        </p:txBody>
      </p:sp>
      <p:sp>
        <p:nvSpPr>
          <p:cNvPr id="1043461" name="Rectangle 5">
            <a:extLst>
              <a:ext uri="{FF2B5EF4-FFF2-40B4-BE49-F238E27FC236}">
                <a16:creationId xmlns:a16="http://schemas.microsoft.com/office/drawing/2014/main" id="{73201173-DB87-41E7-ABC3-7B8CAA3B0C2F}"/>
              </a:ext>
            </a:extLst>
          </p:cNvPr>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r">
              <a:lnSpc>
                <a:spcPct val="80000"/>
              </a:lnSpc>
              <a:spcBef>
                <a:spcPct val="50000"/>
              </a:spcBef>
              <a:defRPr kumimoji="1" sz="3600" i="1">
                <a:solidFill>
                  <a:schemeClr val="tx1"/>
                </a:solidFill>
                <a:latin typeface="Arial" panose="020B0604020202020204" pitchFamily="34" charset="0"/>
              </a:defRPr>
            </a:lvl1pPr>
            <a:lvl2pPr algn="r">
              <a:lnSpc>
                <a:spcPct val="80000"/>
              </a:lnSpc>
              <a:spcBef>
                <a:spcPct val="50000"/>
              </a:spcBef>
              <a:defRPr kumimoji="1" sz="3600" i="1">
                <a:solidFill>
                  <a:schemeClr val="tx1"/>
                </a:solidFill>
                <a:latin typeface="Arial" panose="020B0604020202020204" pitchFamily="34" charset="0"/>
              </a:defRPr>
            </a:lvl2pPr>
            <a:lvl3pPr algn="r">
              <a:lnSpc>
                <a:spcPct val="80000"/>
              </a:lnSpc>
              <a:spcBef>
                <a:spcPct val="50000"/>
              </a:spcBef>
              <a:defRPr kumimoji="1" sz="3600" i="1">
                <a:solidFill>
                  <a:schemeClr val="tx1"/>
                </a:solidFill>
                <a:latin typeface="Arial" panose="020B0604020202020204" pitchFamily="34" charset="0"/>
              </a:defRPr>
            </a:lvl3pPr>
            <a:lvl4pPr algn="r">
              <a:lnSpc>
                <a:spcPct val="80000"/>
              </a:lnSpc>
              <a:spcBef>
                <a:spcPct val="50000"/>
              </a:spcBef>
              <a:defRPr kumimoji="1" sz="3600" i="1">
                <a:solidFill>
                  <a:schemeClr val="tx1"/>
                </a:solidFill>
                <a:latin typeface="Arial" panose="020B0604020202020204" pitchFamily="34" charset="0"/>
              </a:defRPr>
            </a:lvl4pPr>
            <a:lvl5pPr algn="r">
              <a:lnSpc>
                <a:spcPct val="80000"/>
              </a:lnSpc>
              <a:spcBef>
                <a:spcPct val="50000"/>
              </a:spcBef>
              <a:defRPr kumimoji="1" sz="3600" i="1">
                <a:solidFill>
                  <a:schemeClr val="tx1"/>
                </a:solidFill>
                <a:latin typeface="Arial" panose="020B0604020202020204" pitchFamily="34" charset="0"/>
              </a:defRPr>
            </a:lvl5pPr>
            <a:lvl6pPr marL="4572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6pPr>
            <a:lvl7pPr marL="9144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7pPr>
            <a:lvl8pPr marL="13716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8pPr>
            <a:lvl9pPr marL="18288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9pPr>
          </a:lstStyle>
          <a:p>
            <a:pPr algn="ctr"/>
            <a:r>
              <a:rPr lang="en-US" altLang="nl-NL" i="0">
                <a:solidFill>
                  <a:srgbClr val="0033CC"/>
                </a:solidFill>
              </a:rPr>
              <a:t>K pre-edge of TM oxides (LiCoO</a:t>
            </a:r>
            <a:r>
              <a:rPr lang="en-US" altLang="nl-NL" i="0" baseline="-25000">
                <a:solidFill>
                  <a:srgbClr val="0033CC"/>
                </a:solidFill>
              </a:rPr>
              <a:t>2</a:t>
            </a:r>
            <a:r>
              <a:rPr lang="en-US" altLang="nl-NL" i="0">
                <a:solidFill>
                  <a:srgbClr val="0033CC"/>
                </a:solidFill>
              </a:rPr>
              <a:t>)</a:t>
            </a:r>
          </a:p>
        </p:txBody>
      </p:sp>
      <p:sp>
        <p:nvSpPr>
          <p:cNvPr id="1043462" name="Rectangle 6">
            <a:extLst>
              <a:ext uri="{FF2B5EF4-FFF2-40B4-BE49-F238E27FC236}">
                <a16:creationId xmlns:a16="http://schemas.microsoft.com/office/drawing/2014/main" id="{53B9A4FE-E9F6-4E2F-990A-DDA4628AD664}"/>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nl-NL">
                <a:solidFill>
                  <a:srgbClr val="FFFF00"/>
                </a:solidFill>
              </a:rPr>
              <a:t>Pre-edges structures in 1s XAS</a:t>
            </a:r>
          </a:p>
        </p:txBody>
      </p:sp>
    </p:spTree>
    <p:extLst>
      <p:ext uri="{BB962C8B-B14F-4D97-AF65-F5344CB8AC3E}">
        <p14:creationId xmlns:p14="http://schemas.microsoft.com/office/powerpoint/2010/main" val="304015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af3p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81343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Does HERFD measure X-ray Absorption?</a:t>
            </a:r>
          </a:p>
        </p:txBody>
      </p:sp>
      <p:sp>
        <p:nvSpPr>
          <p:cNvPr id="63492" name="Line 4"/>
          <p:cNvSpPr>
            <a:spLocks noChangeShapeType="1"/>
          </p:cNvSpPr>
          <p:nvPr/>
        </p:nvSpPr>
        <p:spPr bwMode="auto">
          <a:xfrm flipH="1">
            <a:off x="3962400" y="3200400"/>
            <a:ext cx="0" cy="2667000"/>
          </a:xfrm>
          <a:prstGeom prst="line">
            <a:avLst/>
          </a:prstGeom>
          <a:noFill/>
          <a:ln w="50800" cap="sq">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3493" name="Line 5"/>
          <p:cNvSpPr>
            <a:spLocks noChangeShapeType="1"/>
          </p:cNvSpPr>
          <p:nvPr/>
        </p:nvSpPr>
        <p:spPr bwMode="auto">
          <a:xfrm>
            <a:off x="2362200" y="5562600"/>
            <a:ext cx="0" cy="381000"/>
          </a:xfrm>
          <a:prstGeom prst="line">
            <a:avLst/>
          </a:prstGeom>
          <a:noFill/>
          <a:ln w="50800" cap="sq">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3494" name="Line 6"/>
          <p:cNvSpPr>
            <a:spLocks noChangeShapeType="1"/>
          </p:cNvSpPr>
          <p:nvPr/>
        </p:nvSpPr>
        <p:spPr bwMode="auto">
          <a:xfrm>
            <a:off x="5181600" y="4800600"/>
            <a:ext cx="0" cy="990600"/>
          </a:xfrm>
          <a:prstGeom prst="line">
            <a:avLst/>
          </a:prstGeom>
          <a:noFill/>
          <a:ln w="50800" cap="sq">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42439" name="Text Box 7"/>
          <p:cNvSpPr txBox="1">
            <a:spLocks noChangeArrowheads="1"/>
          </p:cNvSpPr>
          <p:nvPr/>
        </p:nvSpPr>
        <p:spPr bwMode="auto">
          <a:xfrm>
            <a:off x="2133600" y="4724400"/>
            <a:ext cx="409575"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0" i="0" u="none" strike="noStrike" kern="1200" cap="none" spc="0" normalizeH="0" baseline="0" noProof="0">
                <a:ln>
                  <a:noFill/>
                </a:ln>
                <a:solidFill>
                  <a:srgbClr val="0066FF"/>
                </a:solidFill>
                <a:effectLst>
                  <a:outerShdw blurRad="38100" dist="38100" dir="2700000" algn="tl">
                    <a:srgbClr val="C0C0C0"/>
                  </a:outerShdw>
                </a:effectLst>
                <a:uLnTx/>
                <a:uFillTx/>
                <a:latin typeface="Arial" pitchFamily="34" charset="0"/>
                <a:ea typeface="+mn-ea"/>
                <a:cs typeface="+mn-cs"/>
              </a:rPr>
              <a:t>?</a:t>
            </a:r>
          </a:p>
        </p:txBody>
      </p:sp>
      <p:sp>
        <p:nvSpPr>
          <p:cNvPr id="1042440" name="Text Box 8"/>
          <p:cNvSpPr txBox="1">
            <a:spLocks noChangeArrowheads="1"/>
          </p:cNvSpPr>
          <p:nvPr/>
        </p:nvSpPr>
        <p:spPr bwMode="auto">
          <a:xfrm>
            <a:off x="4953000" y="4038600"/>
            <a:ext cx="409575"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0" i="0" u="none" strike="noStrike" kern="1200" cap="none" spc="0" normalizeH="0" baseline="0" noProof="0">
                <a:ln>
                  <a:noFill/>
                </a:ln>
                <a:solidFill>
                  <a:srgbClr val="0066FF"/>
                </a:solidFill>
                <a:effectLst>
                  <a:outerShdw blurRad="38100" dist="38100" dir="2700000" algn="tl">
                    <a:srgbClr val="C0C0C0"/>
                  </a:outerShdw>
                </a:effectLst>
                <a:uLnTx/>
                <a:uFillTx/>
                <a:latin typeface="Arial" pitchFamily="34" charset="0"/>
                <a:ea typeface="+mn-ea"/>
                <a:cs typeface="+mn-cs"/>
              </a:rPr>
              <a:t>?</a:t>
            </a:r>
          </a:p>
        </p:txBody>
      </p:sp>
      <p:sp>
        <p:nvSpPr>
          <p:cNvPr id="63497" name="Rectangle 9"/>
          <p:cNvSpPr>
            <a:spLocks noChangeArrowheads="1"/>
          </p:cNvSpPr>
          <p:nvPr/>
        </p:nvSpPr>
        <p:spPr bwMode="auto">
          <a:xfrm>
            <a:off x="5036992" y="990600"/>
            <a:ext cx="2459327" cy="584775"/>
          </a:xfrm>
          <a:prstGeom prst="rect">
            <a:avLst/>
          </a:prstGeom>
          <a:solidFill>
            <a:schemeClr val="bg1"/>
          </a:solidFill>
          <a:ln w="50800" cap="sq">
            <a:solidFill>
              <a:srgbClr val="00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rPr>
              <a:t>2p5d dipole</a:t>
            </a:r>
          </a:p>
        </p:txBody>
      </p:sp>
      <p:sp>
        <p:nvSpPr>
          <p:cNvPr id="63498" name="Rectangle 10"/>
          <p:cNvSpPr>
            <a:spLocks noChangeArrowheads="1"/>
          </p:cNvSpPr>
          <p:nvPr/>
        </p:nvSpPr>
        <p:spPr bwMode="auto">
          <a:xfrm>
            <a:off x="571500" y="1295400"/>
            <a:ext cx="1052513"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1" i="0" u="none" strike="noStrike" kern="1200" cap="none" spc="0" normalizeH="0" baseline="0" noProof="0">
                <a:ln>
                  <a:noFill/>
                </a:ln>
                <a:solidFill>
                  <a:srgbClr val="0033CC"/>
                </a:solidFill>
                <a:effectLst/>
                <a:uLnTx/>
                <a:uFillTx/>
                <a:latin typeface="Arial" panose="020B0604020202020204" pitchFamily="34" charset="0"/>
                <a:ea typeface="+mn-ea"/>
                <a:cs typeface="+mn-cs"/>
              </a:rPr>
              <a:t>LaF</a:t>
            </a:r>
            <a:r>
              <a:rPr kumimoji="1" lang="en-US" altLang="nl-NL" sz="3200" b="1" i="0" u="none" strike="noStrike" kern="1200" cap="none" spc="0" normalizeH="0" baseline="-25000" noProof="0">
                <a:ln>
                  <a:noFill/>
                </a:ln>
                <a:solidFill>
                  <a:srgbClr val="0033CC"/>
                </a:solidFill>
                <a:effectLst/>
                <a:uLnTx/>
                <a:uFillTx/>
                <a:latin typeface="Arial" panose="020B0604020202020204" pitchFamily="34" charset="0"/>
                <a:ea typeface="+mn-ea"/>
                <a:cs typeface="+mn-cs"/>
              </a:rPr>
              <a:t>3</a:t>
            </a:r>
          </a:p>
        </p:txBody>
      </p:sp>
      <p:sp>
        <p:nvSpPr>
          <p:cNvPr id="12" name="Rectangle 3">
            <a:extLst>
              <a:ext uri="{FF2B5EF4-FFF2-40B4-BE49-F238E27FC236}">
                <a16:creationId xmlns:a16="http://schemas.microsoft.com/office/drawing/2014/main" id="{46AFA448-B106-42BA-BB25-A06965D68A89}"/>
              </a:ext>
            </a:extLst>
          </p:cNvPr>
          <p:cNvSpPr>
            <a:spLocks noChangeArrowheads="1"/>
          </p:cNvSpPr>
          <p:nvPr/>
        </p:nvSpPr>
        <p:spPr bwMode="auto">
          <a:xfrm>
            <a:off x="228600" y="2238374"/>
            <a:ext cx="3389312" cy="1604963"/>
          </a:xfrm>
          <a:prstGeom prst="rect">
            <a:avLst/>
          </a:prstGeom>
          <a:solidFill>
            <a:schemeClr val="bg1"/>
          </a:solidFill>
          <a:ln w="50800" cap="sq">
            <a:solidFill>
              <a:srgbClr val="00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rPr>
              <a:t>2p4f quadrupole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rPr>
              <a:t>4f</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rPr>
              <a:t>0</a:t>
            </a: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 2p</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5</a:t>
            </a: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 4f</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1</a:t>
            </a:r>
          </a:p>
        </p:txBody>
      </p:sp>
    </p:spTree>
    <p:extLst>
      <p:ext uri="{BB962C8B-B14F-4D97-AF65-F5344CB8AC3E}">
        <p14:creationId xmlns:p14="http://schemas.microsoft.com/office/powerpoint/2010/main" val="1156605909"/>
      </p:ext>
    </p:extLst>
  </p:cSld>
  <p:clrMapOvr>
    <a:masterClrMapping/>
  </p:clrMapOvr>
  <p:transition>
    <p:sndAc>
      <p:stSnd>
        <p:snd r:embed="rId3" name="TYPE.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laa1a"/>
          <p:cNvPicPr>
            <a:picLocks noChangeAspect="1" noChangeArrowheads="1"/>
          </p:cNvPicPr>
          <p:nvPr/>
        </p:nvPicPr>
        <p:blipFill>
          <a:blip r:embed="rId4">
            <a:extLst>
              <a:ext uri="{28A0092B-C50C-407E-A947-70E740481C1C}">
                <a14:useLocalDpi xmlns:a14="http://schemas.microsoft.com/office/drawing/2010/main" val="0"/>
              </a:ext>
            </a:extLst>
          </a:blip>
          <a:srcRect l="18680" t="46658" r="58040" b="4666"/>
          <a:stretch>
            <a:fillRect/>
          </a:stretch>
        </p:blipFill>
        <p:spPr bwMode="auto">
          <a:xfrm>
            <a:off x="3414713" y="0"/>
            <a:ext cx="5729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laa1a"/>
          <p:cNvPicPr>
            <a:picLocks noChangeAspect="1" noChangeArrowheads="1"/>
          </p:cNvPicPr>
          <p:nvPr/>
        </p:nvPicPr>
        <p:blipFill>
          <a:blip r:embed="rId4">
            <a:extLst>
              <a:ext uri="{28A0092B-C50C-407E-A947-70E740481C1C}">
                <a14:useLocalDpi xmlns:a14="http://schemas.microsoft.com/office/drawing/2010/main" val="0"/>
              </a:ext>
            </a:extLst>
          </a:blip>
          <a:srcRect l="12009" r="52036"/>
          <a:stretch>
            <a:fillRect/>
          </a:stretch>
        </p:blipFill>
        <p:spPr bwMode="auto">
          <a:xfrm>
            <a:off x="0" y="0"/>
            <a:ext cx="4306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2p4d RIXS of LaF</a:t>
            </a:r>
            <a:r>
              <a:rPr kumimoji="1" lang="en-US" altLang="nl-NL" sz="3200" b="0" i="0" u="none" strike="noStrike" kern="1200" cap="none" spc="0" normalizeH="0" baseline="-25000" noProof="0" dirty="0">
                <a:ln>
                  <a:noFill/>
                </a:ln>
                <a:solidFill>
                  <a:srgbClr val="FFFF00"/>
                </a:solidFill>
                <a:effectLst/>
                <a:uLnTx/>
                <a:uFillTx/>
                <a:latin typeface="Arial" panose="020B0604020202020204" pitchFamily="34" charset="0"/>
                <a:ea typeface="+mn-ea"/>
                <a:cs typeface="+mn-cs"/>
              </a:rPr>
              <a:t>3 </a:t>
            </a:r>
            <a:endParaRPr kumimoji="1" lang="en-US" altLang="nl-NL"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
        <p:nvSpPr>
          <p:cNvPr id="69638" name="Line 6"/>
          <p:cNvSpPr>
            <a:spLocks noChangeShapeType="1"/>
          </p:cNvSpPr>
          <p:nvPr/>
        </p:nvSpPr>
        <p:spPr bwMode="auto">
          <a:xfrm flipV="1">
            <a:off x="5029200" y="1600200"/>
            <a:ext cx="3657600" cy="3657600"/>
          </a:xfrm>
          <a:prstGeom prst="line">
            <a:avLst/>
          </a:prstGeom>
          <a:noFill/>
          <a:ln w="50800" cap="sq">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2">
            <a:extLst>
              <a:ext uri="{FF2B5EF4-FFF2-40B4-BE49-F238E27FC236}">
                <a16:creationId xmlns:a16="http://schemas.microsoft.com/office/drawing/2014/main" id="{7B0167C5-38AB-4A01-B767-0A2719F9A1AF}"/>
              </a:ext>
            </a:extLst>
          </p:cNvPr>
          <p:cNvSpPr>
            <a:spLocks noChangeArrowheads="1"/>
          </p:cNvSpPr>
          <p:nvPr/>
        </p:nvSpPr>
        <p:spPr bwMode="auto">
          <a:xfrm>
            <a:off x="1371600" y="1548042"/>
            <a:ext cx="4334840" cy="584775"/>
          </a:xfrm>
          <a:prstGeom prst="rect">
            <a:avLst/>
          </a:prstGeom>
          <a:solidFill>
            <a:schemeClr val="bg1"/>
          </a:solidFill>
          <a:ln w="50800" cap="sq">
            <a:solidFill>
              <a:srgbClr val="0033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rPr>
              <a:t>4f</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rPr>
              <a:t>0</a:t>
            </a: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 2p</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5</a:t>
            </a: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 4f</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1 </a:t>
            </a: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 4d</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9</a:t>
            </a:r>
            <a:r>
              <a:rPr kumimoji="1" lang="en-US" altLang="nl-NL" sz="3200" b="1" i="0" u="none" strike="noStrike" kern="1200" cap="none" spc="0" normalizeH="0" baseline="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 4f</a:t>
            </a:r>
            <a:r>
              <a:rPr kumimoji="1" lang="en-US" altLang="nl-NL" sz="3200" b="1" i="0" u="none" strike="noStrike" kern="1200" cap="none" spc="0" normalizeH="0" baseline="30000" noProof="0" dirty="0">
                <a:ln>
                  <a:noFill/>
                </a:ln>
                <a:solidFill>
                  <a:srgbClr val="0033CC"/>
                </a:solidFill>
                <a:effectLst/>
                <a:uLnTx/>
                <a:uFillTx/>
                <a:latin typeface="Arial" panose="020B0604020202020204" pitchFamily="34" charset="0"/>
                <a:ea typeface="+mn-ea"/>
                <a:cs typeface="+mn-cs"/>
                <a:sym typeface="Symbol" panose="05050102010706020507" pitchFamily="18" charset="2"/>
              </a:rPr>
              <a:t>1</a:t>
            </a:r>
          </a:p>
        </p:txBody>
      </p:sp>
    </p:spTree>
    <p:extLst>
      <p:ext uri="{BB962C8B-B14F-4D97-AF65-F5344CB8AC3E}">
        <p14:creationId xmlns:p14="http://schemas.microsoft.com/office/powerpoint/2010/main" val="36650306"/>
      </p:ext>
    </p:extLst>
  </p:cSld>
  <p:clrMapOvr>
    <a:masterClrMapping/>
  </p:clrMapOvr>
  <p:transition>
    <p:sndAc>
      <p:stSnd>
        <p:snd r:embed="rId3" name="TYP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602" name="Picture 2">
            <a:extLst>
              <a:ext uri="{FF2B5EF4-FFF2-40B4-BE49-F238E27FC236}">
                <a16:creationId xmlns:a16="http://schemas.microsoft.com/office/drawing/2014/main" id="{57BE3CC5-6502-4F32-80D9-FA20C987A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76225"/>
            <a:ext cx="7086600" cy="65817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9603" name="Rectangle 3">
            <a:extLst>
              <a:ext uri="{FF2B5EF4-FFF2-40B4-BE49-F238E27FC236}">
                <a16:creationId xmlns:a16="http://schemas.microsoft.com/office/drawing/2014/main" id="{42BBA2E0-81AC-451C-81E1-B0E9ADD1EDD2}"/>
              </a:ext>
            </a:extLst>
          </p:cNvPr>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r">
              <a:lnSpc>
                <a:spcPct val="80000"/>
              </a:lnSpc>
              <a:spcBef>
                <a:spcPct val="50000"/>
              </a:spcBef>
              <a:defRPr kumimoji="1" sz="3600" i="1">
                <a:solidFill>
                  <a:schemeClr val="tx1"/>
                </a:solidFill>
                <a:latin typeface="Arial" panose="020B0604020202020204" pitchFamily="34" charset="0"/>
              </a:defRPr>
            </a:lvl1pPr>
            <a:lvl2pPr algn="r">
              <a:lnSpc>
                <a:spcPct val="80000"/>
              </a:lnSpc>
              <a:spcBef>
                <a:spcPct val="50000"/>
              </a:spcBef>
              <a:defRPr kumimoji="1" sz="3600" i="1">
                <a:solidFill>
                  <a:schemeClr val="tx1"/>
                </a:solidFill>
                <a:latin typeface="Arial" panose="020B0604020202020204" pitchFamily="34" charset="0"/>
              </a:defRPr>
            </a:lvl2pPr>
            <a:lvl3pPr algn="r">
              <a:lnSpc>
                <a:spcPct val="80000"/>
              </a:lnSpc>
              <a:spcBef>
                <a:spcPct val="50000"/>
              </a:spcBef>
              <a:defRPr kumimoji="1" sz="3600" i="1">
                <a:solidFill>
                  <a:schemeClr val="tx1"/>
                </a:solidFill>
                <a:latin typeface="Arial" panose="020B0604020202020204" pitchFamily="34" charset="0"/>
              </a:defRPr>
            </a:lvl3pPr>
            <a:lvl4pPr algn="r">
              <a:lnSpc>
                <a:spcPct val="80000"/>
              </a:lnSpc>
              <a:spcBef>
                <a:spcPct val="50000"/>
              </a:spcBef>
              <a:defRPr kumimoji="1" sz="3600" i="1">
                <a:solidFill>
                  <a:schemeClr val="tx1"/>
                </a:solidFill>
                <a:latin typeface="Arial" panose="020B0604020202020204" pitchFamily="34" charset="0"/>
              </a:defRPr>
            </a:lvl4pPr>
            <a:lvl5pPr algn="r">
              <a:lnSpc>
                <a:spcPct val="80000"/>
              </a:lnSpc>
              <a:spcBef>
                <a:spcPct val="50000"/>
              </a:spcBef>
              <a:defRPr kumimoji="1" sz="3600" i="1">
                <a:solidFill>
                  <a:schemeClr val="tx1"/>
                </a:solidFill>
                <a:latin typeface="Arial" panose="020B0604020202020204" pitchFamily="34" charset="0"/>
              </a:defRPr>
            </a:lvl5pPr>
            <a:lvl6pPr marL="4572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6pPr>
            <a:lvl7pPr marL="9144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7pPr>
            <a:lvl8pPr marL="13716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8pPr>
            <a:lvl9pPr marL="18288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9pPr>
          </a:lstStyle>
          <a:p>
            <a:pPr algn="ctr"/>
            <a:r>
              <a:rPr lang="en-US" altLang="nl-NL" i="0">
                <a:solidFill>
                  <a:srgbClr val="0033CC"/>
                </a:solidFill>
              </a:rPr>
              <a:t>K pre-edge of TM oxides</a:t>
            </a:r>
          </a:p>
        </p:txBody>
      </p:sp>
      <p:sp>
        <p:nvSpPr>
          <p:cNvPr id="1049604" name="Rectangle 4">
            <a:extLst>
              <a:ext uri="{FF2B5EF4-FFF2-40B4-BE49-F238E27FC236}">
                <a16:creationId xmlns:a16="http://schemas.microsoft.com/office/drawing/2014/main" id="{FB821859-E230-4711-8162-FE92623D1E14}"/>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nl-NL">
                <a:solidFill>
                  <a:srgbClr val="FFFF00"/>
                </a:solidFill>
              </a:rPr>
              <a:t>Pre-edges structures in 1s XAS</a:t>
            </a:r>
          </a:p>
        </p:txBody>
      </p:sp>
    </p:spTree>
    <p:extLst>
      <p:ext uri="{BB962C8B-B14F-4D97-AF65-F5344CB8AC3E}">
        <p14:creationId xmlns:p14="http://schemas.microsoft.com/office/powerpoint/2010/main" val="522115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650" name="Picture 2">
            <a:extLst>
              <a:ext uri="{FF2B5EF4-FFF2-40B4-BE49-F238E27FC236}">
                <a16:creationId xmlns:a16="http://schemas.microsoft.com/office/drawing/2014/main" id="{4BB1BD23-AE74-4B0A-8BF9-7AEA6A3E4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3850"/>
            <a:ext cx="8229600" cy="65341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1651" name="Rectangle 3">
            <a:extLst>
              <a:ext uri="{FF2B5EF4-FFF2-40B4-BE49-F238E27FC236}">
                <a16:creationId xmlns:a16="http://schemas.microsoft.com/office/drawing/2014/main" id="{5C867EF1-88A9-4FF0-85CA-072E67C81924}"/>
              </a:ext>
            </a:extLst>
          </p:cNvPr>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r">
              <a:lnSpc>
                <a:spcPct val="80000"/>
              </a:lnSpc>
              <a:spcBef>
                <a:spcPct val="50000"/>
              </a:spcBef>
              <a:defRPr kumimoji="1" sz="3600" i="1">
                <a:solidFill>
                  <a:schemeClr val="tx1"/>
                </a:solidFill>
                <a:latin typeface="Arial" panose="020B0604020202020204" pitchFamily="34" charset="0"/>
              </a:defRPr>
            </a:lvl1pPr>
            <a:lvl2pPr algn="r">
              <a:lnSpc>
                <a:spcPct val="80000"/>
              </a:lnSpc>
              <a:spcBef>
                <a:spcPct val="50000"/>
              </a:spcBef>
              <a:defRPr kumimoji="1" sz="3600" i="1">
                <a:solidFill>
                  <a:schemeClr val="tx1"/>
                </a:solidFill>
                <a:latin typeface="Arial" panose="020B0604020202020204" pitchFamily="34" charset="0"/>
              </a:defRPr>
            </a:lvl2pPr>
            <a:lvl3pPr algn="r">
              <a:lnSpc>
                <a:spcPct val="80000"/>
              </a:lnSpc>
              <a:spcBef>
                <a:spcPct val="50000"/>
              </a:spcBef>
              <a:defRPr kumimoji="1" sz="3600" i="1">
                <a:solidFill>
                  <a:schemeClr val="tx1"/>
                </a:solidFill>
                <a:latin typeface="Arial" panose="020B0604020202020204" pitchFamily="34" charset="0"/>
              </a:defRPr>
            </a:lvl3pPr>
            <a:lvl4pPr algn="r">
              <a:lnSpc>
                <a:spcPct val="80000"/>
              </a:lnSpc>
              <a:spcBef>
                <a:spcPct val="50000"/>
              </a:spcBef>
              <a:defRPr kumimoji="1" sz="3600" i="1">
                <a:solidFill>
                  <a:schemeClr val="tx1"/>
                </a:solidFill>
                <a:latin typeface="Arial" panose="020B0604020202020204" pitchFamily="34" charset="0"/>
              </a:defRPr>
            </a:lvl4pPr>
            <a:lvl5pPr algn="r">
              <a:lnSpc>
                <a:spcPct val="80000"/>
              </a:lnSpc>
              <a:spcBef>
                <a:spcPct val="50000"/>
              </a:spcBef>
              <a:defRPr kumimoji="1" sz="3600" i="1">
                <a:solidFill>
                  <a:schemeClr val="tx1"/>
                </a:solidFill>
                <a:latin typeface="Arial" panose="020B0604020202020204" pitchFamily="34" charset="0"/>
              </a:defRPr>
            </a:lvl5pPr>
            <a:lvl6pPr marL="4572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6pPr>
            <a:lvl7pPr marL="9144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7pPr>
            <a:lvl8pPr marL="13716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8pPr>
            <a:lvl9pPr marL="1828800" algn="r" eaLnBrk="0" fontAlgn="base" hangingPunct="0">
              <a:lnSpc>
                <a:spcPct val="80000"/>
              </a:lnSpc>
              <a:spcBef>
                <a:spcPct val="50000"/>
              </a:spcBef>
              <a:spcAft>
                <a:spcPct val="0"/>
              </a:spcAft>
              <a:defRPr kumimoji="1" sz="3600" i="1">
                <a:solidFill>
                  <a:schemeClr val="tx1"/>
                </a:solidFill>
                <a:latin typeface="Arial" panose="020B0604020202020204" pitchFamily="34" charset="0"/>
              </a:defRPr>
            </a:lvl9pPr>
          </a:lstStyle>
          <a:p>
            <a:pPr algn="ctr"/>
            <a:r>
              <a:rPr lang="en-US" altLang="nl-NL" i="0">
                <a:solidFill>
                  <a:srgbClr val="0033CC"/>
                </a:solidFill>
              </a:rPr>
              <a:t>K pre-edge of TM oxides</a:t>
            </a:r>
          </a:p>
        </p:txBody>
      </p:sp>
      <p:sp>
        <p:nvSpPr>
          <p:cNvPr id="1051652" name="Rectangle 4">
            <a:extLst>
              <a:ext uri="{FF2B5EF4-FFF2-40B4-BE49-F238E27FC236}">
                <a16:creationId xmlns:a16="http://schemas.microsoft.com/office/drawing/2014/main" id="{15CD6CC5-FBC5-40AA-A493-715519135ACB}"/>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nl-NL">
                <a:solidFill>
                  <a:srgbClr val="FFFF00"/>
                </a:solidFill>
              </a:rPr>
              <a:t>Pre-edges structures in 1s XAS</a:t>
            </a:r>
          </a:p>
        </p:txBody>
      </p:sp>
      <p:sp>
        <p:nvSpPr>
          <p:cNvPr id="1051653" name="Text Box 5">
            <a:extLst>
              <a:ext uri="{FF2B5EF4-FFF2-40B4-BE49-F238E27FC236}">
                <a16:creationId xmlns:a16="http://schemas.microsoft.com/office/drawing/2014/main" id="{48253C8A-FE78-4AEF-B230-736C5C4D9521}"/>
              </a:ext>
            </a:extLst>
          </p:cNvPr>
          <p:cNvSpPr txBox="1">
            <a:spLocks noChangeArrowheads="1"/>
          </p:cNvSpPr>
          <p:nvPr/>
        </p:nvSpPr>
        <p:spPr bwMode="auto">
          <a:xfrm>
            <a:off x="0" y="6453188"/>
            <a:ext cx="9144000" cy="404812"/>
          </a:xfrm>
          <a:prstGeom prst="rect">
            <a:avLst/>
          </a:prstGeom>
          <a:solidFill>
            <a:srgbClr val="ABFFFF"/>
          </a:solidFill>
          <a:ln w="38100" cap="sq" cmpd="dbl">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nl-NL" sz="1800" b="0">
                <a:solidFill>
                  <a:srgbClr val="990099"/>
                </a:solidFill>
              </a:rPr>
              <a:t>J. Phys. Cond. Matt. 21, 104207 (2009); Phys. Rev. B. 81, 115115 (2010)</a:t>
            </a:r>
            <a:endParaRPr lang="en-US" altLang="nl-NL" sz="1800">
              <a:solidFill>
                <a:srgbClr val="990099"/>
              </a:solidFill>
            </a:endParaRPr>
          </a:p>
        </p:txBody>
      </p:sp>
    </p:spTree>
    <p:extLst>
      <p:ext uri="{BB962C8B-B14F-4D97-AF65-F5344CB8AC3E}">
        <p14:creationId xmlns:p14="http://schemas.microsoft.com/office/powerpoint/2010/main" val="706522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1118" t="30811" r="24172" b="1746"/>
          <a:stretch/>
        </p:blipFill>
        <p:spPr>
          <a:xfrm>
            <a:off x="228600" y="685800"/>
            <a:ext cx="8458200" cy="5606578"/>
          </a:xfrm>
          <a:prstGeom prst="rect">
            <a:avLst/>
          </a:prstGeom>
        </p:spPr>
      </p:pic>
      <p:sp>
        <p:nvSpPr>
          <p:cNvPr id="8" name="Rectangle 3"/>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a:extLs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nl-NL" sz="32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RIXS-MCD of CrO</a:t>
            </a:r>
            <a:r>
              <a:rPr kumimoji="1" lang="en-US" altLang="nl-NL" sz="3200" b="1" i="0" u="none" strike="noStrike" kern="1200" cap="none" spc="0" normalizeH="0" baseline="-25000" noProof="0" dirty="0">
                <a:ln>
                  <a:noFill/>
                </a:ln>
                <a:solidFill>
                  <a:srgbClr val="FFFF00"/>
                </a:solidFill>
                <a:effectLst/>
                <a:uLnTx/>
                <a:uFillTx/>
                <a:latin typeface="Arial" panose="020B0604020202020204" pitchFamily="34" charset="0"/>
                <a:ea typeface="+mn-ea"/>
                <a:cs typeface="+mn-cs"/>
              </a:rPr>
              <a:t>2</a:t>
            </a:r>
            <a:endParaRPr kumimoji="1" lang="en-US" altLang="nl-NL" sz="32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
        <p:nvSpPr>
          <p:cNvPr id="4" name="Rectangle 3"/>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1400" b="0" i="0" u="none" strike="noStrike" kern="1200" cap="none" spc="0" normalizeH="0" baseline="0" noProof="0" dirty="0">
                <a:ln>
                  <a:noFill/>
                </a:ln>
                <a:solidFill>
                  <a:srgbClr val="000000"/>
                </a:solidFill>
                <a:effectLst/>
                <a:uLnTx/>
                <a:uFillTx/>
                <a:latin typeface="Arial" charset="0"/>
                <a:ea typeface="+mn-ea"/>
                <a:cs typeface="+mn-cs"/>
              </a:rPr>
              <a:t>[Zimmermann et al. J. Elec. Spec (2017)]</a:t>
            </a:r>
            <a:endParaRPr kumimoji="1"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9546098"/>
      </p:ext>
    </p:extLst>
  </p:cSld>
  <p:clrMapOvr>
    <a:masterClrMapping/>
  </p:clrMapOvr>
  <p:transition>
    <p:sndAc>
      <p:stSnd>
        <p:snd r:embed="rId3" name="TYPE.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0" y="0"/>
            <a:ext cx="9144000" cy="53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lvl1pPr algn="ctr">
              <a:defRPr kumimoji="1" sz="3600">
                <a:solidFill>
                  <a:schemeClr val="tx1"/>
                </a:solidFill>
                <a:latin typeface="Arial" panose="020B0604020202020204" pitchFamily="34" charset="0"/>
              </a:defRPr>
            </a:lvl1pPr>
            <a:lvl2pPr marL="742950" indent="-285750" algn="ctr">
              <a:defRPr kumimoji="1" sz="3600">
                <a:solidFill>
                  <a:schemeClr val="tx1"/>
                </a:solidFill>
                <a:latin typeface="Arial" panose="020B0604020202020204" pitchFamily="34" charset="0"/>
              </a:defRPr>
            </a:lvl2pPr>
            <a:lvl3pPr marL="1143000" indent="-228600" algn="ctr">
              <a:defRPr kumimoji="1" sz="3600">
                <a:solidFill>
                  <a:schemeClr val="tx1"/>
                </a:solidFill>
                <a:latin typeface="Arial" panose="020B0604020202020204" pitchFamily="34" charset="0"/>
              </a:defRPr>
            </a:lvl3pPr>
            <a:lvl4pPr marL="1600200" indent="-228600" algn="ctr">
              <a:defRPr kumimoji="1" sz="3600">
                <a:solidFill>
                  <a:schemeClr val="tx1"/>
                </a:solidFill>
                <a:latin typeface="Arial" panose="020B0604020202020204" pitchFamily="34" charset="0"/>
              </a:defRPr>
            </a:lvl4pPr>
            <a:lvl5pPr marL="2057400" indent="-228600" algn="ctr">
              <a:defRPr kumimoji="1" sz="3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3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3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3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3600">
                <a:solidFill>
                  <a:schemeClr val="tx1"/>
                </a:solidFill>
                <a:latin typeface="Arial" panose="020B0604020202020204" pitchFamily="34" charset="0"/>
              </a:defRPr>
            </a:lvl9pPr>
          </a:lstStyle>
          <a:p>
            <a:pPr>
              <a:lnSpc>
                <a:spcPct val="80000"/>
              </a:lnSpc>
              <a:spcBef>
                <a:spcPct val="50000"/>
              </a:spcBef>
            </a:pPr>
            <a:r>
              <a:rPr lang="en-US" altLang="nl-NL" b="1">
                <a:solidFill>
                  <a:srgbClr val="0033CC"/>
                </a:solidFill>
              </a:rPr>
              <a:t>K edge and 1s2p RIXS </a:t>
            </a:r>
          </a:p>
        </p:txBody>
      </p:sp>
      <p:pic>
        <p:nvPicPr>
          <p:cNvPr id="409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602" y="2971800"/>
            <a:ext cx="2970397" cy="36814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5">
            <a:extLst>
              <a:ext uri="{FF2B5EF4-FFF2-40B4-BE49-F238E27FC236}">
                <a16:creationId xmlns:a16="http://schemas.microsoft.com/office/drawing/2014/main" id="{2FA5CC1B-F04C-41A8-8E9E-0AF211A49C1C}"/>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Hard x-ray RIXS </a:t>
            </a:r>
            <a:endParaRPr lang="en-US" sz="3200" i="1" dirty="0">
              <a:solidFill>
                <a:srgbClr val="FFFF00"/>
              </a:solidFill>
              <a:effectLst>
                <a:outerShdw blurRad="38100" dist="38100" dir="2700000" algn="tl">
                  <a:srgbClr val="000000">
                    <a:alpha val="43137"/>
                  </a:srgbClr>
                </a:outerShdw>
              </a:effectLst>
            </a:endParaRPr>
          </a:p>
        </p:txBody>
      </p:sp>
      <p:sp>
        <p:nvSpPr>
          <p:cNvPr id="2" name="Rechthoek 1">
            <a:extLst>
              <a:ext uri="{FF2B5EF4-FFF2-40B4-BE49-F238E27FC236}">
                <a16:creationId xmlns:a16="http://schemas.microsoft.com/office/drawing/2014/main" id="{602957A0-8C26-4FC4-99B7-1EF3C985E373}"/>
              </a:ext>
            </a:extLst>
          </p:cNvPr>
          <p:cNvSpPr/>
          <p:nvPr/>
        </p:nvSpPr>
        <p:spPr>
          <a:xfrm>
            <a:off x="74802" y="1646973"/>
            <a:ext cx="5791193" cy="4339650"/>
          </a:xfrm>
          <a:prstGeom prst="rect">
            <a:avLst/>
          </a:prstGeom>
        </p:spPr>
        <p:txBody>
          <a:bodyPr wrap="square">
            <a:spAutoFit/>
          </a:bodyPr>
          <a:lstStyle/>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Reduce lifetime from 1.5 to 0.2 eV (HERFD XANES)</a:t>
            </a:r>
          </a:p>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Reveal new features at pre-edge</a:t>
            </a:r>
            <a:br>
              <a:rPr lang="en-US" sz="2400" dirty="0">
                <a:solidFill>
                  <a:srgbClr val="0000FF"/>
                </a:solidFill>
              </a:rPr>
            </a:br>
            <a:endParaRPr lang="en-US" sz="2400" dirty="0">
              <a:solidFill>
                <a:srgbClr val="0000FF"/>
              </a:solidFill>
            </a:endParaRPr>
          </a:p>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Soft x-ray edges with hard x-rays </a:t>
            </a:r>
            <a:endParaRPr lang="en-US" sz="2000" dirty="0">
              <a:solidFill>
                <a:srgbClr val="0000FF"/>
              </a:solidFill>
            </a:endParaRPr>
          </a:p>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Spin-polarized XAS</a:t>
            </a:r>
          </a:p>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Range extended EXAFS</a:t>
            </a:r>
          </a:p>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Background free FY for low conc.</a:t>
            </a:r>
          </a:p>
          <a:p>
            <a:pPr marL="342900" indent="-342900" algn="l">
              <a:lnSpc>
                <a:spcPct val="80000"/>
              </a:lnSpc>
              <a:spcBef>
                <a:spcPct val="50000"/>
              </a:spcBef>
              <a:buFont typeface="Arial" panose="020B0604020202020204" pitchFamily="34" charset="0"/>
              <a:buChar char="•"/>
              <a:defRPr/>
            </a:pPr>
            <a:r>
              <a:rPr lang="en-US" sz="2400" dirty="0">
                <a:solidFill>
                  <a:srgbClr val="0000FF"/>
                </a:solidFill>
              </a:rPr>
              <a:t>RIXS-MCD</a:t>
            </a:r>
          </a:p>
          <a:p>
            <a:pPr marL="342900" indent="-342900" algn="l">
              <a:lnSpc>
                <a:spcPct val="80000"/>
              </a:lnSpc>
              <a:spcBef>
                <a:spcPct val="50000"/>
              </a:spcBef>
              <a:buFont typeface="Arial" panose="020B0604020202020204" pitchFamily="34" charset="0"/>
              <a:buChar char="•"/>
              <a:defRPr/>
            </a:pPr>
            <a:endParaRPr lang="en-US" sz="2400" dirty="0">
              <a:solidFill>
                <a:srgbClr val="0000FF"/>
              </a:solidFill>
            </a:endParaRPr>
          </a:p>
        </p:txBody>
      </p:sp>
    </p:spTree>
    <p:extLst>
      <p:ext uri="{BB962C8B-B14F-4D97-AF65-F5344CB8AC3E}">
        <p14:creationId xmlns:p14="http://schemas.microsoft.com/office/powerpoint/2010/main" val="195895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2DCCDE7-E000-4968-A0C8-D83F1DE22E02}"/>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transition metal ions</a:t>
            </a:r>
            <a:r>
              <a:rPr lang="en-US" sz="3200" i="1" dirty="0">
                <a:solidFill>
                  <a:srgbClr val="FFFF00"/>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EA65E5F2-939D-48D7-9FD1-93724086CCA6}"/>
              </a:ext>
            </a:extLst>
          </p:cNvPr>
          <p:cNvPicPr>
            <a:picLocks noChangeAspect="1"/>
          </p:cNvPicPr>
          <p:nvPr/>
        </p:nvPicPr>
        <p:blipFill>
          <a:blip r:embed="rId2"/>
          <a:stretch>
            <a:fillRect/>
          </a:stretch>
        </p:blipFill>
        <p:spPr>
          <a:xfrm>
            <a:off x="0" y="603132"/>
            <a:ext cx="9157744" cy="6066227"/>
          </a:xfrm>
          <a:prstGeom prst="rect">
            <a:avLst/>
          </a:prstGeom>
        </p:spPr>
      </p:pic>
    </p:spTree>
    <p:extLst>
      <p:ext uri="{BB962C8B-B14F-4D97-AF65-F5344CB8AC3E}">
        <p14:creationId xmlns:p14="http://schemas.microsoft.com/office/powerpoint/2010/main" val="515300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p:cNvCxnSpPr/>
          <p:nvPr/>
        </p:nvCxnSpPr>
        <p:spPr bwMode="auto">
          <a:xfrm>
            <a:off x="2286000" y="304800"/>
            <a:ext cx="0" cy="6529388"/>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7" name="Rechte verbindingslijn 6"/>
          <p:cNvCxnSpPr/>
          <p:nvPr/>
        </p:nvCxnSpPr>
        <p:spPr bwMode="auto">
          <a:xfrm flipH="1">
            <a:off x="2286000" y="6629400"/>
            <a:ext cx="1752600" cy="0"/>
          </a:xfrm>
          <a:prstGeom prst="line">
            <a:avLst/>
          </a:prstGeom>
          <a:ln w="76200">
            <a:solidFill>
              <a:srgbClr val="FF000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sp>
        <p:nvSpPr>
          <p:cNvPr id="10245" name="Tekstvak 10"/>
          <p:cNvSpPr txBox="1">
            <a:spLocks noChangeArrowheads="1"/>
          </p:cNvSpPr>
          <p:nvPr/>
        </p:nvSpPr>
        <p:spPr bwMode="auto">
          <a:xfrm>
            <a:off x="1646238" y="6310313"/>
            <a:ext cx="627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anose="020B0604020202020204" pitchFamily="34" charset="0"/>
              </a:defRPr>
            </a:lvl1pPr>
            <a:lvl2pPr marL="742950" indent="-285750">
              <a:defRPr kumimoji="1" sz="2800">
                <a:solidFill>
                  <a:schemeClr val="tx1"/>
                </a:solidFill>
                <a:latin typeface="Arial" panose="020B0604020202020204" pitchFamily="34" charset="0"/>
              </a:defRPr>
            </a:lvl2pPr>
            <a:lvl3pPr marL="1143000" indent="-228600">
              <a:defRPr kumimoji="1" sz="2800">
                <a:solidFill>
                  <a:schemeClr val="tx1"/>
                </a:solidFill>
                <a:latin typeface="Arial" panose="020B0604020202020204" pitchFamily="34" charset="0"/>
              </a:defRPr>
            </a:lvl3pPr>
            <a:lvl4pPr marL="1600200" indent="-228600">
              <a:defRPr kumimoji="1" sz="2800">
                <a:solidFill>
                  <a:schemeClr val="tx1"/>
                </a:solidFill>
                <a:latin typeface="Arial" panose="020B0604020202020204" pitchFamily="34" charset="0"/>
              </a:defRPr>
            </a:lvl4pPr>
            <a:lvl5pPr marL="2057400" indent="-228600">
              <a:defRPr kumimoji="1" sz="2800">
                <a:solidFill>
                  <a:schemeClr val="tx1"/>
                </a:solidFill>
                <a:latin typeface="Arial" panose="020B0604020202020204" pitchFamily="34" charset="0"/>
              </a:defRPr>
            </a:lvl5pPr>
            <a:lvl6pPr marL="2514600" indent="-228600" algn="r"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eaLnBrk="0" fontAlgn="base" hangingPunct="0">
              <a:spcBef>
                <a:spcPct val="0"/>
              </a:spcBef>
              <a:spcAft>
                <a:spcPct val="0"/>
              </a:spcAft>
              <a:defRPr kumimoji="1" sz="2800">
                <a:solidFill>
                  <a:schemeClr val="tx1"/>
                </a:solidFill>
                <a:latin typeface="Arial" panose="020B0604020202020204" pitchFamily="34" charset="0"/>
              </a:defRPr>
            </a:lvl9pPr>
          </a:lstStyle>
          <a:p>
            <a:r>
              <a:rPr lang="el-GR" altLang="nl-NL"/>
              <a:t>Ψ</a:t>
            </a:r>
            <a:r>
              <a:rPr lang="en-US" altLang="nl-NL" sz="1800"/>
              <a:t>0</a:t>
            </a:r>
            <a:endParaRPr lang="en-US" altLang="nl-NL"/>
          </a:p>
        </p:txBody>
      </p:sp>
      <p:cxnSp>
        <p:nvCxnSpPr>
          <p:cNvPr id="19" name="Rechte verbindingslijn 18"/>
          <p:cNvCxnSpPr/>
          <p:nvPr/>
        </p:nvCxnSpPr>
        <p:spPr bwMode="auto">
          <a:xfrm flipH="1">
            <a:off x="2286000" y="3433763"/>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23" name="Rechte verbindingslijn 22"/>
          <p:cNvCxnSpPr/>
          <p:nvPr/>
        </p:nvCxnSpPr>
        <p:spPr bwMode="auto">
          <a:xfrm flipH="1">
            <a:off x="2286000" y="1219200"/>
            <a:ext cx="1752600" cy="0"/>
          </a:xfrm>
          <a:prstGeom prst="line">
            <a:avLst/>
          </a:prstGeom>
          <a:ln w="76200">
            <a:solidFill>
              <a:srgbClr val="00B050"/>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cxnSp>
        <p:nvCxnSpPr>
          <p:cNvPr id="10248" name="Rechte verbindingslijn met pijl 23"/>
          <p:cNvCxnSpPr>
            <a:cxnSpLocks noChangeShapeType="1"/>
          </p:cNvCxnSpPr>
          <p:nvPr/>
        </p:nvCxnSpPr>
        <p:spPr bwMode="auto">
          <a:xfrm flipV="1">
            <a:off x="4483100" y="1219200"/>
            <a:ext cx="0" cy="5353050"/>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0" name="Rechte verbindingslijn met pijl 28"/>
          <p:cNvCxnSpPr>
            <a:cxnSpLocks noChangeShapeType="1"/>
          </p:cNvCxnSpPr>
          <p:nvPr/>
        </p:nvCxnSpPr>
        <p:spPr bwMode="auto">
          <a:xfrm>
            <a:off x="4800600" y="1295400"/>
            <a:ext cx="0" cy="2138363"/>
          </a:xfrm>
          <a:prstGeom prst="straightConnector1">
            <a:avLst/>
          </a:prstGeom>
          <a:noFill/>
          <a:ln w="38100" cap="sq" algn="ctr">
            <a:solidFill>
              <a:srgbClr val="0000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echte verbindingslijn 20"/>
          <p:cNvCxnSpPr/>
          <p:nvPr/>
        </p:nvCxnSpPr>
        <p:spPr bwMode="auto">
          <a:xfrm flipH="1">
            <a:off x="2286000" y="5943600"/>
            <a:ext cx="1752600" cy="0"/>
          </a:xfrm>
          <a:prstGeom prst="line">
            <a:avLst/>
          </a:prstGeom>
          <a:ln w="76200">
            <a:solidFill>
              <a:srgbClr val="0000FF"/>
            </a:solidFill>
            <a:headEnd type="none" w="sm" len="sm"/>
            <a:tailEnd type="none" w="sm" len="sm"/>
          </a:ln>
        </p:spPr>
        <p:style>
          <a:lnRef idx="1">
            <a:schemeClr val="accent4"/>
          </a:lnRef>
          <a:fillRef idx="0">
            <a:schemeClr val="accent4"/>
          </a:fillRef>
          <a:effectRef idx="0">
            <a:schemeClr val="accent4"/>
          </a:effectRef>
          <a:fontRef idx="minor">
            <a:schemeClr val="tx1"/>
          </a:fontRef>
        </p:style>
      </p:cxnSp>
      <p:pic>
        <p:nvPicPr>
          <p:cNvPr id="10252" name="Picture 8"/>
          <p:cNvPicPr>
            <a:picLocks noChangeAspect="1"/>
          </p:cNvPicPr>
          <p:nvPr/>
        </p:nvPicPr>
        <p:blipFill>
          <a:blip r:embed="rId2">
            <a:extLst>
              <a:ext uri="{28A0092B-C50C-407E-A947-70E740481C1C}">
                <a14:useLocalDpi xmlns:a14="http://schemas.microsoft.com/office/drawing/2010/main" val="0"/>
              </a:ext>
            </a:extLst>
          </a:blip>
          <a:srcRect t="-2" r="50000" b="-3455"/>
          <a:stretch>
            <a:fillRect/>
          </a:stretch>
        </p:blipFill>
        <p:spPr bwMode="auto">
          <a:xfrm>
            <a:off x="5108575" y="2590800"/>
            <a:ext cx="40354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kstvak 1"/>
          <p:cNvSpPr txBox="1">
            <a:spLocks noChangeArrowheads="1"/>
          </p:cNvSpPr>
          <p:nvPr/>
        </p:nvSpPr>
        <p:spPr bwMode="auto">
          <a:xfrm>
            <a:off x="6040438" y="6283325"/>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anose="020B0604020202020204" pitchFamily="34" charset="0"/>
              </a:defRPr>
            </a:lvl1pPr>
            <a:lvl2pPr marL="742950" indent="-285750">
              <a:defRPr kumimoji="1" sz="2800">
                <a:solidFill>
                  <a:schemeClr val="tx1"/>
                </a:solidFill>
                <a:latin typeface="Arial" panose="020B0604020202020204" pitchFamily="34" charset="0"/>
              </a:defRPr>
            </a:lvl2pPr>
            <a:lvl3pPr marL="1143000" indent="-228600">
              <a:defRPr kumimoji="1" sz="2800">
                <a:solidFill>
                  <a:schemeClr val="tx1"/>
                </a:solidFill>
                <a:latin typeface="Arial" panose="020B0604020202020204" pitchFamily="34" charset="0"/>
              </a:defRPr>
            </a:lvl3pPr>
            <a:lvl4pPr marL="1600200" indent="-228600">
              <a:defRPr kumimoji="1" sz="2800">
                <a:solidFill>
                  <a:schemeClr val="tx1"/>
                </a:solidFill>
                <a:latin typeface="Arial" panose="020B0604020202020204" pitchFamily="34" charset="0"/>
              </a:defRPr>
            </a:lvl4pPr>
            <a:lvl5pPr marL="2057400" indent="-228600">
              <a:defRPr kumimoji="1" sz="2800">
                <a:solidFill>
                  <a:schemeClr val="tx1"/>
                </a:solidFill>
                <a:latin typeface="Arial" panose="020B0604020202020204" pitchFamily="34" charset="0"/>
              </a:defRPr>
            </a:lvl5pPr>
            <a:lvl6pPr marL="2514600" indent="-228600" algn="r"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eaLnBrk="0" fontAlgn="base" hangingPunct="0">
              <a:spcBef>
                <a:spcPct val="0"/>
              </a:spcBef>
              <a:spcAft>
                <a:spcPct val="0"/>
              </a:spcAft>
              <a:defRPr kumimoji="1" sz="2800">
                <a:solidFill>
                  <a:schemeClr val="tx1"/>
                </a:solidFill>
                <a:latin typeface="Arial" panose="020B0604020202020204" pitchFamily="34" charset="0"/>
              </a:defRPr>
            </a:lvl9pPr>
          </a:lstStyle>
          <a:p>
            <a:r>
              <a:rPr lang="en-US" altLang="nl-NL" sz="1800"/>
              <a:t>3    2   1    0</a:t>
            </a:r>
          </a:p>
        </p:txBody>
      </p:sp>
      <p:pic>
        <p:nvPicPr>
          <p:cNvPr id="14" name="Picture 2" descr="Electromagnetic Spectrum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l="43630" t="25344" r="13454" b="61990"/>
          <a:stretch/>
        </p:blipFill>
        <p:spPr bwMode="auto">
          <a:xfrm rot="16200000">
            <a:off x="-2622372" y="2708195"/>
            <a:ext cx="6861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transition metal ions</a:t>
            </a:r>
            <a:r>
              <a:rPr lang="en-US" sz="3200" i="1" dirty="0">
                <a:solidFill>
                  <a:srgbClr val="FFFF00"/>
                </a:solidFill>
                <a:effectLst>
                  <a:outerShdw blurRad="38100" dist="38100" dir="2700000" algn="tl">
                    <a:srgbClr val="000000">
                      <a:alpha val="43137"/>
                    </a:srgbClr>
                  </a:outerShdw>
                </a:effectLst>
              </a:rPr>
              <a:t> </a:t>
            </a:r>
          </a:p>
        </p:txBody>
      </p:sp>
      <p:sp>
        <p:nvSpPr>
          <p:cNvPr id="2" name="Rechthoek 1">
            <a:extLst>
              <a:ext uri="{FF2B5EF4-FFF2-40B4-BE49-F238E27FC236}">
                <a16:creationId xmlns:a16="http://schemas.microsoft.com/office/drawing/2014/main" id="{1B71F8B1-03A2-4822-B66C-97EF795E3404}"/>
              </a:ext>
            </a:extLst>
          </p:cNvPr>
          <p:cNvSpPr/>
          <p:nvPr/>
        </p:nvSpPr>
        <p:spPr>
          <a:xfrm>
            <a:off x="3082668" y="742017"/>
            <a:ext cx="885179" cy="523220"/>
          </a:xfrm>
          <a:prstGeom prst="rect">
            <a:avLst/>
          </a:prstGeom>
        </p:spPr>
        <p:txBody>
          <a:bodyPr wrap="none">
            <a:spAutoFit/>
          </a:bodyPr>
          <a:lstStyle/>
          <a:p>
            <a:r>
              <a:rPr lang="en-US" dirty="0">
                <a:solidFill>
                  <a:srgbClr val="0000FF"/>
                </a:solidFill>
              </a:rPr>
              <a:t>core</a:t>
            </a:r>
            <a:endParaRPr lang="nl-NL" dirty="0"/>
          </a:p>
        </p:txBody>
      </p:sp>
      <p:sp>
        <p:nvSpPr>
          <p:cNvPr id="16" name="Rechthoek 15">
            <a:extLst>
              <a:ext uri="{FF2B5EF4-FFF2-40B4-BE49-F238E27FC236}">
                <a16:creationId xmlns:a16="http://schemas.microsoft.com/office/drawing/2014/main" id="{DA12DDCC-0A10-4EC3-B56E-4F6302B15121}"/>
              </a:ext>
            </a:extLst>
          </p:cNvPr>
          <p:cNvSpPr/>
          <p:nvPr/>
        </p:nvSpPr>
        <p:spPr>
          <a:xfrm>
            <a:off x="2450981" y="2474893"/>
            <a:ext cx="1725152" cy="954107"/>
          </a:xfrm>
          <a:prstGeom prst="rect">
            <a:avLst/>
          </a:prstGeom>
        </p:spPr>
        <p:txBody>
          <a:bodyPr wrap="none">
            <a:spAutoFit/>
          </a:bodyPr>
          <a:lstStyle/>
          <a:p>
            <a:r>
              <a:rPr lang="en-US" dirty="0">
                <a:solidFill>
                  <a:srgbClr val="0000FF"/>
                </a:solidFill>
              </a:rPr>
              <a:t>electronic</a:t>
            </a:r>
          </a:p>
          <a:p>
            <a:r>
              <a:rPr lang="en-US" dirty="0" err="1">
                <a:solidFill>
                  <a:srgbClr val="0000FF"/>
                </a:solidFill>
              </a:rPr>
              <a:t>dd</a:t>
            </a:r>
            <a:r>
              <a:rPr lang="en-US" dirty="0">
                <a:solidFill>
                  <a:srgbClr val="0000FF"/>
                </a:solidFill>
              </a:rPr>
              <a:t>, CT</a:t>
            </a:r>
            <a:endParaRPr lang="nl-NL" dirty="0"/>
          </a:p>
        </p:txBody>
      </p:sp>
      <p:sp>
        <p:nvSpPr>
          <p:cNvPr id="17" name="Rechthoek 16">
            <a:extLst>
              <a:ext uri="{FF2B5EF4-FFF2-40B4-BE49-F238E27FC236}">
                <a16:creationId xmlns:a16="http://schemas.microsoft.com/office/drawing/2014/main" id="{2CED654B-5D46-4254-9C84-4B848FFAAC2F}"/>
              </a:ext>
            </a:extLst>
          </p:cNvPr>
          <p:cNvSpPr/>
          <p:nvPr/>
        </p:nvSpPr>
        <p:spPr>
          <a:xfrm>
            <a:off x="2354120" y="4989493"/>
            <a:ext cx="1725152" cy="954107"/>
          </a:xfrm>
          <a:prstGeom prst="rect">
            <a:avLst/>
          </a:prstGeom>
        </p:spPr>
        <p:txBody>
          <a:bodyPr wrap="none">
            <a:spAutoFit/>
          </a:bodyPr>
          <a:lstStyle/>
          <a:p>
            <a:r>
              <a:rPr lang="en-US" dirty="0">
                <a:solidFill>
                  <a:srgbClr val="0000FF"/>
                </a:solidFill>
              </a:rPr>
              <a:t>magnon</a:t>
            </a:r>
          </a:p>
          <a:p>
            <a:r>
              <a:rPr lang="en-US" dirty="0">
                <a:solidFill>
                  <a:srgbClr val="0000FF"/>
                </a:solidFill>
              </a:rPr>
              <a:t>vibrations</a:t>
            </a:r>
          </a:p>
        </p:txBody>
      </p:sp>
    </p:spTree>
    <p:extLst>
      <p:ext uri="{BB962C8B-B14F-4D97-AF65-F5344CB8AC3E}">
        <p14:creationId xmlns:p14="http://schemas.microsoft.com/office/powerpoint/2010/main" val="530125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1"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2p3d RIXS</a:t>
            </a:r>
          </a:p>
        </p:txBody>
      </p:sp>
      <p:sp>
        <p:nvSpPr>
          <p:cNvPr id="2" name="TextBox 1"/>
          <p:cNvSpPr txBox="1"/>
          <p:nvPr/>
        </p:nvSpPr>
        <p:spPr>
          <a:xfrm>
            <a:off x="723356" y="3740259"/>
            <a:ext cx="2866489" cy="1815882"/>
          </a:xfrm>
          <a:prstGeom prst="rect">
            <a:avLst/>
          </a:prstGeom>
          <a:solidFill>
            <a:srgbClr val="00B050"/>
          </a:solidFill>
          <a:effectLst>
            <a:softEdge rad="63500"/>
          </a:effectLst>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sng" strike="noStrike" kern="1200" cap="none" spc="0" normalizeH="0" baseline="0" noProof="0" dirty="0">
                <a:ln>
                  <a:noFill/>
                </a:ln>
                <a:solidFill>
                  <a:srgbClr val="7030A0"/>
                </a:solidFill>
                <a:effectLst/>
                <a:uLnTx/>
                <a:uFillTx/>
                <a:latin typeface="Arial" pitchFamily="34" charset="0"/>
                <a:ea typeface="+mn-ea"/>
                <a:cs typeface="+mn-cs"/>
              </a:rPr>
              <a:t>eV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err="1">
                <a:ln>
                  <a:noFill/>
                </a:ln>
                <a:solidFill>
                  <a:srgbClr val="7030A0"/>
                </a:solidFill>
                <a:effectLst/>
                <a:uLnTx/>
                <a:uFillTx/>
                <a:latin typeface="Arial" pitchFamily="34" charset="0"/>
                <a:ea typeface="+mn-ea"/>
                <a:cs typeface="+mn-cs"/>
              </a:rPr>
              <a:t>electron-electron</a:t>
            </a:r>
            <a:endPar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crystal field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charge transfer  </a:t>
            </a:r>
          </a:p>
        </p:txBody>
      </p:sp>
      <p:sp>
        <p:nvSpPr>
          <p:cNvPr id="9" name="TextBox 8"/>
          <p:cNvSpPr txBox="1"/>
          <p:nvPr/>
        </p:nvSpPr>
        <p:spPr>
          <a:xfrm>
            <a:off x="2802124" y="1663745"/>
            <a:ext cx="3539752" cy="954107"/>
          </a:xfrm>
          <a:prstGeom prst="rect">
            <a:avLst/>
          </a:prstGeom>
          <a:solidFill>
            <a:srgbClr val="00B0F0"/>
          </a:solidFill>
          <a:effectLst>
            <a:softEdge rad="63500"/>
          </a:effectLst>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sng" strike="noStrike" kern="1200" cap="none" spc="0" normalizeH="0" baseline="0" noProof="0" dirty="0" err="1">
                <a:ln>
                  <a:noFill/>
                </a:ln>
                <a:solidFill>
                  <a:srgbClr val="7030A0"/>
                </a:solidFill>
                <a:effectLst/>
                <a:uLnTx/>
                <a:uFillTx/>
                <a:latin typeface="Arial" pitchFamily="34" charset="0"/>
                <a:ea typeface="+mn-ea"/>
                <a:cs typeface="+mn-cs"/>
              </a:rPr>
              <a:t>polarization</a:t>
            </a:r>
            <a:r>
              <a:rPr kumimoji="0" lang="nl-NL" sz="1800" b="1" i="0" u="sng" strike="noStrike" kern="1200" cap="none" spc="0" normalizeH="0" baseline="0" noProof="0" dirty="0">
                <a:ln>
                  <a:noFill/>
                </a:ln>
                <a:solidFill>
                  <a:srgbClr val="7030A0"/>
                </a:solidFill>
                <a:effectLst/>
                <a:uLnTx/>
                <a:uFillTx/>
                <a:latin typeface="Arial" pitchFamily="34" charset="0"/>
                <a:ea typeface="+mn-ea"/>
                <a:cs typeface="+mn-cs"/>
              </a:rPr>
              <a:t>, </a:t>
            </a:r>
            <a:r>
              <a:rPr kumimoji="0" lang="nl-NL" sz="1800" b="1" i="0" u="sng" strike="noStrike" kern="1200" cap="none" spc="0" normalizeH="0" baseline="0" noProof="0" dirty="0" err="1">
                <a:ln>
                  <a:noFill/>
                </a:ln>
                <a:solidFill>
                  <a:srgbClr val="7030A0"/>
                </a:solidFill>
                <a:effectLst/>
                <a:uLnTx/>
                <a:uFillTx/>
                <a:latin typeface="Arial" pitchFamily="34" charset="0"/>
                <a:ea typeface="+mn-ea"/>
                <a:cs typeface="+mn-cs"/>
              </a:rPr>
              <a:t>angles</a:t>
            </a:r>
            <a:endPar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(in, sample, out)</a:t>
            </a:r>
          </a:p>
        </p:txBody>
      </p:sp>
      <p:sp>
        <p:nvSpPr>
          <p:cNvPr id="10" name="TextBox 9"/>
          <p:cNvSpPr txBox="1"/>
          <p:nvPr/>
        </p:nvSpPr>
        <p:spPr>
          <a:xfrm>
            <a:off x="5334000" y="3740259"/>
            <a:ext cx="3324949" cy="1815882"/>
          </a:xfrm>
          <a:prstGeom prst="rect">
            <a:avLst/>
          </a:prstGeom>
          <a:solidFill>
            <a:srgbClr val="00B050"/>
          </a:solidFill>
          <a:effectLst>
            <a:softEdge rad="63500"/>
          </a:effectLst>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sng" strike="noStrike" kern="1200" cap="none" spc="0" normalizeH="0" baseline="0" noProof="0" dirty="0">
                <a:ln>
                  <a:noFill/>
                </a:ln>
                <a:solidFill>
                  <a:srgbClr val="7030A0"/>
                </a:solidFill>
                <a:effectLst/>
                <a:uLnTx/>
                <a:uFillTx/>
                <a:latin typeface="Arial" pitchFamily="34" charset="0"/>
                <a:ea typeface="+mn-ea"/>
                <a:cs typeface="+mn-cs"/>
              </a:rPr>
              <a:t>meV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spin-orbit, magnetic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distortions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vibrations </a:t>
            </a:r>
          </a:p>
        </p:txBody>
      </p:sp>
      <p:sp>
        <p:nvSpPr>
          <p:cNvPr id="6" name="Rectangle 6"/>
          <p:cNvSpPr>
            <a:spLocks noChangeArrowheads="1"/>
          </p:cNvSpPr>
          <p:nvPr/>
        </p:nvSpPr>
        <p:spPr bwMode="auto">
          <a:xfrm>
            <a:off x="5826046" y="5556141"/>
            <a:ext cx="2056973" cy="1077218"/>
          </a:xfrm>
          <a:prstGeom prst="rect">
            <a:avLst/>
          </a:prstGeom>
          <a:noFill/>
          <a:ln>
            <a:noFill/>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RIXS </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2022</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a:t>
            </a:r>
            <a:br>
              <a:rPr kumimoji="0" lang="en-US" sz="3200" b="0" i="0" u="none" strike="noStrike" kern="1200" cap="none" spc="0" normalizeH="0" baseline="0" noProof="0" dirty="0">
                <a:ln>
                  <a:noFill/>
                </a:ln>
                <a:solidFill>
                  <a:srgbClr val="0000FF"/>
                </a:solidFill>
                <a:effectLst/>
                <a:uLnTx/>
                <a:uFillTx/>
                <a:latin typeface="Arial" charset="0"/>
                <a:ea typeface="+mn-ea"/>
                <a:cs typeface="+mn-cs"/>
              </a:rPr>
            </a:br>
            <a:r>
              <a:rPr kumimoji="0" lang="en-US" sz="3200" b="0" i="0" u="none" strike="noStrike" kern="1200" cap="none" spc="0" normalizeH="0" baseline="0" noProof="0" dirty="0">
                <a:ln>
                  <a:noFill/>
                </a:ln>
                <a:solidFill>
                  <a:srgbClr val="0000FF"/>
                </a:solidFill>
                <a:effectLst/>
                <a:uLnTx/>
                <a:uFillTx/>
                <a:latin typeface="Arial" charset="0"/>
                <a:ea typeface="+mn-ea"/>
                <a:cs typeface="+mn-cs"/>
              </a:rPr>
              <a:t>20 meV</a:t>
            </a:r>
          </a:p>
        </p:txBody>
      </p:sp>
      <p:sp>
        <p:nvSpPr>
          <p:cNvPr id="7" name="Rectangle 6"/>
          <p:cNvSpPr>
            <a:spLocks noChangeArrowheads="1"/>
          </p:cNvSpPr>
          <p:nvPr/>
        </p:nvSpPr>
        <p:spPr bwMode="auto">
          <a:xfrm>
            <a:off x="1228512" y="5571381"/>
            <a:ext cx="1943161" cy="1077218"/>
          </a:xfrm>
          <a:prstGeom prst="rect">
            <a:avLst/>
          </a:prstGeom>
          <a:noFill/>
          <a:ln>
            <a:noFill/>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RIXS</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1998</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a:t>
            </a:r>
            <a:br>
              <a:rPr kumimoji="0" lang="en-US" sz="3200" b="0" i="0" u="none" strike="noStrike" kern="1200" cap="none" spc="0" normalizeH="0" baseline="0" noProof="0" dirty="0">
                <a:ln>
                  <a:noFill/>
                </a:ln>
                <a:solidFill>
                  <a:srgbClr val="0000FF"/>
                </a:solidFill>
                <a:effectLst/>
                <a:uLnTx/>
                <a:uFillTx/>
                <a:latin typeface="Arial" charset="0"/>
                <a:ea typeface="+mn-ea"/>
                <a:cs typeface="+mn-cs"/>
              </a:rPr>
            </a:br>
            <a:r>
              <a:rPr kumimoji="0" lang="en-US" sz="3200" b="0" i="0" u="none" strike="noStrike" kern="1200" cap="none" spc="0" normalizeH="0" baseline="0" noProof="0" dirty="0">
                <a:ln>
                  <a:noFill/>
                </a:ln>
                <a:solidFill>
                  <a:srgbClr val="0000FF"/>
                </a:solidFill>
                <a:effectLst/>
                <a:uLnTx/>
                <a:uFillTx/>
                <a:latin typeface="Arial" charset="0"/>
                <a:ea typeface="+mn-ea"/>
                <a:cs typeface="+mn-cs"/>
              </a:rPr>
              <a:t>500 </a:t>
            </a:r>
            <a:r>
              <a:rPr kumimoji="0" lang="en-US" sz="3200" b="0" i="0" u="none" strike="noStrike" kern="1200" cap="none" spc="0" normalizeH="0" baseline="0" noProof="0" dirty="0" err="1">
                <a:ln>
                  <a:noFill/>
                </a:ln>
                <a:solidFill>
                  <a:srgbClr val="0000FF"/>
                </a:solidFill>
                <a:effectLst/>
                <a:uLnTx/>
                <a:uFillTx/>
                <a:latin typeface="Arial" charset="0"/>
                <a:ea typeface="+mn-ea"/>
                <a:cs typeface="+mn-cs"/>
              </a:rPr>
              <a:t>meV</a:t>
            </a:r>
            <a:endParaRPr kumimoji="0" lang="en-US" sz="3200" b="0" i="0" u="none" strike="noStrike" kern="1200" cap="none" spc="0" normalizeH="0" baseline="0" noProof="0" dirty="0">
              <a:ln>
                <a:noFill/>
              </a:ln>
              <a:solidFill>
                <a:srgbClr val="0000FF"/>
              </a:solidFill>
              <a:effectLst/>
              <a:uLnTx/>
              <a:uFillTx/>
              <a:latin typeface="Arial" charset="0"/>
              <a:ea typeface="+mn-ea"/>
              <a:cs typeface="+mn-cs"/>
            </a:endParaRPr>
          </a:p>
        </p:txBody>
      </p:sp>
      <p:cxnSp>
        <p:nvCxnSpPr>
          <p:cNvPr id="4" name="Straight Arrow Connector 3"/>
          <p:cNvCxnSpPr/>
          <p:nvPr/>
        </p:nvCxnSpPr>
        <p:spPr bwMode="auto">
          <a:xfrm>
            <a:off x="4114800" y="6109990"/>
            <a:ext cx="914400" cy="0"/>
          </a:xfrm>
          <a:prstGeom prst="straightConnector1">
            <a:avLst/>
          </a:prstGeom>
          <a:solidFill>
            <a:schemeClr val="accent1"/>
          </a:solidFill>
          <a:ln w="50800" cap="sq"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177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11" name="Diagram 10">
            <a:extLst>
              <a:ext uri="{FF2B5EF4-FFF2-40B4-BE49-F238E27FC236}">
                <a16:creationId xmlns:a16="http://schemas.microsoft.com/office/drawing/2014/main" id="{9D14B8CD-89B2-44B1-8CC4-288FADE93369}"/>
              </a:ext>
            </a:extLst>
          </p:cNvPr>
          <p:cNvGraphicFramePr/>
          <p:nvPr>
            <p:extLst>
              <p:ext uri="{D42A27DB-BD31-4B8C-83A1-F6EECF244321}">
                <p14:modId xmlns:p14="http://schemas.microsoft.com/office/powerpoint/2010/main" val="1660295735"/>
              </p:ext>
            </p:extLst>
          </p:nvPr>
        </p:nvGraphicFramePr>
        <p:xfrm>
          <a:off x="394533" y="3590205"/>
          <a:ext cx="361462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1963102"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ATOMIC</a:t>
            </a:r>
            <a:endParaRPr lang="nl-N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5844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76200"/>
            <a:ext cx="228940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[Co</a:t>
            </a:r>
            <a:r>
              <a:rPr kumimoji="0" lang="en-US" sz="1800" b="1" i="1" u="none" strike="noStrike" kern="1200" cap="none" spc="0" normalizeH="0" baseline="30000" noProof="0" dirty="0">
                <a:ln>
                  <a:noFill/>
                </a:ln>
                <a:solidFill>
                  <a:srgbClr val="000000"/>
                </a:solidFill>
                <a:effectLst/>
                <a:uLnTx/>
                <a:uFillTx/>
                <a:latin typeface="Times New Roman" panose="02020603050405020304" pitchFamily="18" charset="0"/>
                <a:ea typeface="SimSun" panose="02010600030101010101" pitchFamily="2" charset="-122"/>
                <a:cs typeface="+mn-cs"/>
              </a:rPr>
              <a:t>II</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W</a:t>
            </a:r>
            <a:r>
              <a:rPr kumimoji="0" lang="en-US" sz="1800" b="1" i="0" u="none" strike="noStrike" kern="120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mn-cs"/>
              </a:rPr>
              <a:t>12</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O</a:t>
            </a:r>
            <a:r>
              <a:rPr kumimoji="0" lang="en-US" sz="1800" b="1" i="0" u="none" strike="noStrike" kern="1200" cap="none" spc="0" normalizeH="0" baseline="-25000" noProof="0" dirty="0">
                <a:ln>
                  <a:noFill/>
                </a:ln>
                <a:solidFill>
                  <a:srgbClr val="000000"/>
                </a:solidFill>
                <a:effectLst/>
                <a:uLnTx/>
                <a:uFillTx/>
                <a:latin typeface="Times New Roman" panose="02020603050405020304" pitchFamily="18" charset="0"/>
                <a:ea typeface="SimSun" panose="02010600030101010101" pitchFamily="2" charset="-122"/>
                <a:cs typeface="+mn-cs"/>
              </a:rPr>
              <a:t>40</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t>
            </a: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Rectangle 5"/>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rPr>
              <a:t>Van Schooneveld, </a:t>
            </a:r>
            <a:r>
              <a:rPr kumimoji="0" lang="en-US" sz="1400" b="0" i="0" u="none" strike="noStrike" kern="1200" cap="none" spc="0" normalizeH="0" baseline="0" noProof="0" dirty="0" err="1">
                <a:ln>
                  <a:noFill/>
                </a:ln>
                <a:solidFill>
                  <a:srgbClr val="000000"/>
                </a:solidFill>
                <a:effectLst/>
                <a:uLnTx/>
                <a:uFillTx/>
                <a:latin typeface="Arial" pitchFamily="34" charset="0"/>
                <a:ea typeface="+mn-ea"/>
                <a:cs typeface="+mn-cs"/>
              </a:rPr>
              <a:t>Hunault</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et al., unpublished</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2p3d RIXS of isolated chromium ions (ruby)</a:t>
            </a:r>
            <a:endPar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endParaRPr>
          </a:p>
        </p:txBody>
      </p:sp>
      <p:pic>
        <p:nvPicPr>
          <p:cNvPr id="9" name="Picture 8"/>
          <p:cNvPicPr>
            <a:picLocks noChangeAspect="1"/>
          </p:cNvPicPr>
          <p:nvPr/>
        </p:nvPicPr>
        <p:blipFill>
          <a:blip r:embed="rId2"/>
          <a:stretch>
            <a:fillRect/>
          </a:stretch>
        </p:blipFill>
        <p:spPr>
          <a:xfrm>
            <a:off x="2672028" y="1376313"/>
            <a:ext cx="4304091" cy="4760536"/>
          </a:xfrm>
          <a:prstGeom prst="rect">
            <a:avLst/>
          </a:prstGeom>
        </p:spPr>
      </p:pic>
    </p:spTree>
    <p:extLst>
      <p:ext uri="{BB962C8B-B14F-4D97-AF65-F5344CB8AC3E}">
        <p14:creationId xmlns:p14="http://schemas.microsoft.com/office/powerpoint/2010/main" val="260244330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1"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Multiplet challenge: 2p3d RIXS on Cr</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a:t>
            </a:r>
          </a:p>
        </p:txBody>
      </p:sp>
      <p:pic>
        <p:nvPicPr>
          <p:cNvPr id="2" name="Afbeelding 1">
            <a:extLst>
              <a:ext uri="{FF2B5EF4-FFF2-40B4-BE49-F238E27FC236}">
                <a16:creationId xmlns:a16="http://schemas.microsoft.com/office/drawing/2014/main" id="{48BAD3F5-0DEB-405F-996B-FDDE835E4B72}"/>
              </a:ext>
            </a:extLst>
          </p:cNvPr>
          <p:cNvPicPr>
            <a:picLocks noChangeAspect="1"/>
          </p:cNvPicPr>
          <p:nvPr/>
        </p:nvPicPr>
        <p:blipFill>
          <a:blip r:embed="rId3"/>
          <a:stretch>
            <a:fillRect/>
          </a:stretch>
        </p:blipFill>
        <p:spPr>
          <a:xfrm>
            <a:off x="-15457" y="582106"/>
            <a:ext cx="9174914" cy="6107783"/>
          </a:xfrm>
          <a:prstGeom prst="rect">
            <a:avLst/>
          </a:prstGeom>
        </p:spPr>
      </p:pic>
      <p:sp>
        <p:nvSpPr>
          <p:cNvPr id="3" name="Ovaal 2">
            <a:extLst>
              <a:ext uri="{FF2B5EF4-FFF2-40B4-BE49-F238E27FC236}">
                <a16:creationId xmlns:a16="http://schemas.microsoft.com/office/drawing/2014/main" id="{C476741B-91BF-4F51-A4E3-C4DA3139400E}"/>
              </a:ext>
            </a:extLst>
          </p:cNvPr>
          <p:cNvSpPr/>
          <p:nvPr/>
        </p:nvSpPr>
        <p:spPr bwMode="auto">
          <a:xfrm>
            <a:off x="6172200" y="4191000"/>
            <a:ext cx="1905000" cy="1066800"/>
          </a:xfrm>
          <a:prstGeom prst="ellipse">
            <a:avLst/>
          </a:prstGeom>
          <a:solidFill>
            <a:srgbClr val="FF0000">
              <a:alpha val="16000"/>
            </a:srgbClr>
          </a:solidFill>
          <a:ln w="38100" cap="sq" cmpd="sng" algn="ctr">
            <a:solidFill>
              <a:srgbClr val="FF0000">
                <a:alpha val="66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974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1"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Multiplet challenge: 2p3d RIXS on Cr</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a:t>
            </a:r>
          </a:p>
        </p:txBody>
      </p:sp>
      <p:pic>
        <p:nvPicPr>
          <p:cNvPr id="3" name="Afbeelding 2">
            <a:extLst>
              <a:ext uri="{FF2B5EF4-FFF2-40B4-BE49-F238E27FC236}">
                <a16:creationId xmlns:a16="http://schemas.microsoft.com/office/drawing/2014/main" id="{A115FAE0-883E-4723-B8ED-3395B9877653}"/>
              </a:ext>
            </a:extLst>
          </p:cNvPr>
          <p:cNvPicPr>
            <a:picLocks noChangeAspect="1"/>
          </p:cNvPicPr>
          <p:nvPr/>
        </p:nvPicPr>
        <p:blipFill rotWithShape="1">
          <a:blip r:embed="rId3"/>
          <a:srcRect t="2470" b="93"/>
          <a:stretch/>
        </p:blipFill>
        <p:spPr>
          <a:xfrm>
            <a:off x="0" y="1008000"/>
            <a:ext cx="9168954" cy="4104000"/>
          </a:xfrm>
          <a:prstGeom prst="rect">
            <a:avLst/>
          </a:prstGeom>
        </p:spPr>
      </p:pic>
      <p:sp>
        <p:nvSpPr>
          <p:cNvPr id="5" name="Rectangle 6">
            <a:extLst>
              <a:ext uri="{FF2B5EF4-FFF2-40B4-BE49-F238E27FC236}">
                <a16:creationId xmlns:a16="http://schemas.microsoft.com/office/drawing/2014/main" id="{4F2C961A-816A-4BF6-A407-CE18F1BBE092}"/>
              </a:ext>
            </a:extLst>
          </p:cNvPr>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Hunault</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van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Schooneveld</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submitted]</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hthoek 3">
            <a:extLst>
              <a:ext uri="{FF2B5EF4-FFF2-40B4-BE49-F238E27FC236}">
                <a16:creationId xmlns:a16="http://schemas.microsoft.com/office/drawing/2014/main" id="{63224DC8-6B9F-470C-A4DD-A788540838F9}"/>
              </a:ext>
            </a:extLst>
          </p:cNvPr>
          <p:cNvSpPr/>
          <p:nvPr/>
        </p:nvSpPr>
        <p:spPr>
          <a:xfrm>
            <a:off x="0" y="5334000"/>
            <a:ext cx="9144000" cy="1200329"/>
          </a:xfrm>
          <a:prstGeom prst="rect">
            <a:avLst/>
          </a:prstGeom>
        </p:spPr>
        <p:txBody>
          <a:bodyPr wrap="square">
            <a:spAutoFit/>
          </a:bodyPr>
          <a:lstStyle/>
          <a:p>
            <a:pPr marL="457200" marR="0" lvl="0" indent="-457200" algn="l" defTabSz="914400" rtl="0" eaLnBrk="0" fontAlgn="base" latinLnBrk="0" hangingPunct="0">
              <a:lnSpc>
                <a:spcPct val="150000"/>
              </a:lnSpc>
              <a:spcBef>
                <a:spcPct val="0"/>
              </a:spcBef>
              <a:spcAft>
                <a:spcPct val="0"/>
              </a:spcAft>
              <a:buClrTx/>
              <a:buSzTx/>
              <a:buFont typeface="Wingdings" pitchFamily="2" charset="2"/>
              <a:buChar char="Ø"/>
              <a:tabLst/>
              <a:defRPr/>
            </a:pPr>
            <a:r>
              <a:rPr kumimoji="0" lang="en-US" sz="2400" b="0" i="0" u="none" strike="noStrike" kern="1200" cap="none" spc="0" normalizeH="0" baseline="0" noProof="0" dirty="0">
                <a:ln>
                  <a:noFill/>
                </a:ln>
                <a:solidFill>
                  <a:srgbClr val="0000FF"/>
                </a:solidFill>
                <a:effectLst/>
                <a:uLnTx/>
                <a:uFillTx/>
                <a:latin typeface="Arial" pitchFamily="34" charset="0"/>
                <a:ea typeface="+mn-ea"/>
                <a:cs typeface="+mn-cs"/>
              </a:rPr>
              <a:t>Optical resolution can be 0.01 </a:t>
            </a:r>
            <a:r>
              <a:rPr kumimoji="0" lang="en-US" sz="2400" b="0" i="0" u="none" strike="noStrike" kern="1200" cap="none" spc="0" normalizeH="0" baseline="0" noProof="0" dirty="0" err="1">
                <a:ln>
                  <a:noFill/>
                </a:ln>
                <a:solidFill>
                  <a:srgbClr val="0000FF"/>
                </a:solidFill>
                <a:effectLst/>
                <a:uLnTx/>
                <a:uFillTx/>
                <a:latin typeface="Arial" pitchFamily="34" charset="0"/>
                <a:ea typeface="+mn-ea"/>
                <a:cs typeface="+mn-cs"/>
              </a:rPr>
              <a:t>meV</a:t>
            </a:r>
            <a:endParaRPr kumimoji="0" lang="en-US" sz="2400" b="0" i="0" u="none" strike="noStrike" kern="1200" cap="none" spc="0" normalizeH="0" baseline="0" noProof="0" dirty="0">
              <a:ln>
                <a:noFill/>
              </a:ln>
              <a:solidFill>
                <a:srgbClr val="0000FF"/>
              </a:solidFill>
              <a:effectLst/>
              <a:uLnTx/>
              <a:uFillTx/>
              <a:latin typeface="Arial" pitchFamily="34" charset="0"/>
              <a:ea typeface="+mn-ea"/>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pitchFamily="34" charset="0"/>
                <a:ea typeface="+mn-ea"/>
                <a:cs typeface="+mn-cs"/>
              </a:rPr>
              <a:t>Spin-forbidden </a:t>
            </a:r>
            <a:r>
              <a:rPr kumimoji="0" lang="en-US" sz="2400" b="0" i="0" u="none" strike="noStrike" kern="1200" cap="none" spc="0" normalizeH="0" baseline="0" noProof="0" dirty="0" err="1">
                <a:ln>
                  <a:noFill/>
                </a:ln>
                <a:solidFill>
                  <a:srgbClr val="0000FF"/>
                </a:solidFill>
                <a:effectLst/>
                <a:uLnTx/>
                <a:uFillTx/>
                <a:latin typeface="Arial" pitchFamily="34" charset="0"/>
                <a:ea typeface="+mn-ea"/>
                <a:cs typeface="+mn-cs"/>
              </a:rPr>
              <a:t>dd</a:t>
            </a:r>
            <a:r>
              <a:rPr kumimoji="0" lang="en-US" sz="2400" b="0" i="0" u="none" strike="noStrike" kern="1200" cap="none" spc="0" normalizeH="0" baseline="0" noProof="0" dirty="0">
                <a:ln>
                  <a:noFill/>
                </a:ln>
                <a:solidFill>
                  <a:srgbClr val="0000FF"/>
                </a:solidFill>
                <a:effectLst/>
                <a:uLnTx/>
                <a:uFillTx/>
                <a:latin typeface="Arial" pitchFamily="34" charset="0"/>
                <a:ea typeface="+mn-ea"/>
                <a:cs typeface="+mn-cs"/>
              </a:rPr>
              <a:t>-excitations limited by experimental resolution                     </a:t>
            </a:r>
          </a:p>
        </p:txBody>
      </p:sp>
    </p:spTree>
    <p:extLst>
      <p:ext uri="{BB962C8B-B14F-4D97-AF65-F5344CB8AC3E}">
        <p14:creationId xmlns:p14="http://schemas.microsoft.com/office/powerpoint/2010/main" val="3092168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a:extLst>
              <a:ext uri="{FF2B5EF4-FFF2-40B4-BE49-F238E27FC236}">
                <a16:creationId xmlns:a16="http://schemas.microsoft.com/office/drawing/2014/main" id="{A8621EB4-6B4C-4C20-BA6D-7DEC90A45899}"/>
              </a:ext>
            </a:extLst>
          </p:cNvPr>
          <p:cNvSpPr/>
          <p:nvPr/>
        </p:nvSpPr>
        <p:spPr>
          <a:xfrm>
            <a:off x="0" y="2736503"/>
            <a:ext cx="9144000" cy="820674"/>
          </a:xfrm>
          <a:prstGeom prst="rect">
            <a:avLst/>
          </a:prstGeom>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Arial" pitchFamily="34" charset="0"/>
                <a:ea typeface="+mn-ea"/>
                <a:cs typeface="+mn-cs"/>
              </a:rPr>
              <a:t>Spin-state in LaCoO</a:t>
            </a:r>
            <a:r>
              <a:rPr kumimoji="0" lang="en-US" sz="3600" b="0" i="0" u="none" strike="noStrike" kern="1200" cap="none" spc="0" normalizeH="0" baseline="-25000" noProof="0" dirty="0">
                <a:ln>
                  <a:noFill/>
                </a:ln>
                <a:solidFill>
                  <a:srgbClr val="0000FF"/>
                </a:solidFill>
                <a:effectLst/>
                <a:uLnTx/>
                <a:uFillTx/>
                <a:latin typeface="Arial" pitchFamily="34" charset="0"/>
                <a:ea typeface="+mn-ea"/>
                <a:cs typeface="+mn-cs"/>
              </a:rPr>
              <a:t>3</a:t>
            </a:r>
            <a:r>
              <a:rPr kumimoji="0" lang="en-US" sz="3600" b="0" i="0" u="none" strike="noStrike" kern="1200" cap="none" spc="0" normalizeH="0" baseline="0" noProof="0" dirty="0">
                <a:ln>
                  <a:noFill/>
                </a:ln>
                <a:solidFill>
                  <a:srgbClr val="0000FF"/>
                </a:solidFill>
                <a:effectLst/>
                <a:uLnTx/>
                <a:uFillTx/>
                <a:latin typeface="Arial" pitchFamily="34" charset="0"/>
                <a:ea typeface="+mn-ea"/>
                <a:cs typeface="+mn-cs"/>
              </a:rPr>
              <a:t>    (single crystal)</a:t>
            </a:r>
          </a:p>
        </p:txBody>
      </p:sp>
    </p:spTree>
    <p:extLst>
      <p:ext uri="{BB962C8B-B14F-4D97-AF65-F5344CB8AC3E}">
        <p14:creationId xmlns:p14="http://schemas.microsoft.com/office/powerpoint/2010/main" val="3321088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cxnSp>
        <p:nvCxnSpPr>
          <p:cNvPr id="7" name="Rechte verbindingslijn met pijl 6">
            <a:extLst>
              <a:ext uri="{FF2B5EF4-FFF2-40B4-BE49-F238E27FC236}">
                <a16:creationId xmlns:a16="http://schemas.microsoft.com/office/drawing/2014/main" id="{7AA8B779-3B24-401D-8787-F88CB6941D91}"/>
              </a:ext>
            </a:extLst>
          </p:cNvPr>
          <p:cNvCxnSpPr>
            <a:cxnSpLocks/>
          </p:cNvCxnSpPr>
          <p:nvPr/>
        </p:nvCxnSpPr>
        <p:spPr bwMode="auto">
          <a:xfrm>
            <a:off x="7658100" y="2357528"/>
            <a:ext cx="0" cy="609600"/>
          </a:xfrm>
          <a:prstGeom prst="straightConnector1">
            <a:avLst/>
          </a:prstGeom>
          <a:solidFill>
            <a:schemeClr val="accent1"/>
          </a:solidFill>
          <a:ln w="38100" cap="sq"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Rechte verbindingslijn 7">
            <a:extLst>
              <a:ext uri="{FF2B5EF4-FFF2-40B4-BE49-F238E27FC236}">
                <a16:creationId xmlns:a16="http://schemas.microsoft.com/office/drawing/2014/main" id="{BA88424A-C1AC-40C7-BE47-9D25B11FE9C3}"/>
              </a:ext>
            </a:extLst>
          </p:cNvPr>
          <p:cNvCxnSpPr/>
          <p:nvPr/>
        </p:nvCxnSpPr>
        <p:spPr bwMode="auto">
          <a:xfrm>
            <a:off x="1456438" y="1794276"/>
            <a:ext cx="1295400" cy="0"/>
          </a:xfrm>
          <a:prstGeom prst="line">
            <a:avLst/>
          </a:prstGeom>
          <a:solidFill>
            <a:schemeClr val="accent1"/>
          </a:solidFill>
          <a:ln w="571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Rechte verbindingslijn 8">
            <a:extLst>
              <a:ext uri="{FF2B5EF4-FFF2-40B4-BE49-F238E27FC236}">
                <a16:creationId xmlns:a16="http://schemas.microsoft.com/office/drawing/2014/main" id="{8926080C-4A2F-41DA-8AA1-7C55887A979B}"/>
              </a:ext>
            </a:extLst>
          </p:cNvPr>
          <p:cNvCxnSpPr/>
          <p:nvPr/>
        </p:nvCxnSpPr>
        <p:spPr bwMode="auto">
          <a:xfrm>
            <a:off x="1456438" y="2556276"/>
            <a:ext cx="1295400" cy="0"/>
          </a:xfrm>
          <a:prstGeom prst="line">
            <a:avLst/>
          </a:prstGeom>
          <a:solidFill>
            <a:schemeClr val="accent1"/>
          </a:solidFill>
          <a:ln w="571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kstvak 9">
            <a:extLst>
              <a:ext uri="{FF2B5EF4-FFF2-40B4-BE49-F238E27FC236}">
                <a16:creationId xmlns:a16="http://schemas.microsoft.com/office/drawing/2014/main" id="{DA8A71F0-35B5-418C-8057-50521D0353CD}"/>
              </a:ext>
            </a:extLst>
          </p:cNvPr>
          <p:cNvSpPr txBox="1"/>
          <p:nvPr/>
        </p:nvSpPr>
        <p:spPr>
          <a:xfrm>
            <a:off x="647698" y="1484722"/>
            <a:ext cx="537327" cy="138499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rPr>
              <a: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rPr>
              <a:t>T</a:t>
            </a:r>
            <a:r>
              <a:rPr kumimoji="0" lang="nl-NL" sz="1800" b="0" i="0" u="none" strike="noStrike" kern="1200" cap="none" spc="0" normalizeH="0" baseline="-25000" noProof="0" dirty="0">
                <a:ln>
                  <a:noFill/>
                </a:ln>
                <a:solidFill>
                  <a:srgbClr val="000000"/>
                </a:solidFill>
                <a:effectLst/>
                <a:uLnTx/>
                <a:uFillTx/>
                <a:latin typeface="Arial" pitchFamily="34" charset="0"/>
                <a:ea typeface="+mn-ea"/>
                <a:cs typeface="+mn-cs"/>
              </a:rPr>
              <a:t>2</a:t>
            </a:r>
          </a:p>
        </p:txBody>
      </p:sp>
      <p:cxnSp>
        <p:nvCxnSpPr>
          <p:cNvPr id="11" name="Rechte verbindingslijn 10">
            <a:extLst>
              <a:ext uri="{FF2B5EF4-FFF2-40B4-BE49-F238E27FC236}">
                <a16:creationId xmlns:a16="http://schemas.microsoft.com/office/drawing/2014/main" id="{249DE992-72CE-4A1E-A199-281AD17B5924}"/>
              </a:ext>
            </a:extLst>
          </p:cNvPr>
          <p:cNvCxnSpPr/>
          <p:nvPr/>
        </p:nvCxnSpPr>
        <p:spPr bwMode="auto">
          <a:xfrm>
            <a:off x="6447540" y="1833554"/>
            <a:ext cx="1295400" cy="0"/>
          </a:xfrm>
          <a:prstGeom prst="line">
            <a:avLst/>
          </a:prstGeom>
          <a:solidFill>
            <a:schemeClr val="accent1"/>
          </a:solidFill>
          <a:ln w="571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Rechte verbindingslijn 11">
            <a:extLst>
              <a:ext uri="{FF2B5EF4-FFF2-40B4-BE49-F238E27FC236}">
                <a16:creationId xmlns:a16="http://schemas.microsoft.com/office/drawing/2014/main" id="{77219D2B-D67D-4F7E-B2D3-B0ED35B28800}"/>
              </a:ext>
            </a:extLst>
          </p:cNvPr>
          <p:cNvCxnSpPr/>
          <p:nvPr/>
        </p:nvCxnSpPr>
        <p:spPr bwMode="auto">
          <a:xfrm>
            <a:off x="6447540" y="2595554"/>
            <a:ext cx="1295400" cy="0"/>
          </a:xfrm>
          <a:prstGeom prst="line">
            <a:avLst/>
          </a:prstGeom>
          <a:solidFill>
            <a:schemeClr val="accent1"/>
          </a:solidFill>
          <a:ln w="571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kstvak 14">
            <a:extLst>
              <a:ext uri="{FF2B5EF4-FFF2-40B4-BE49-F238E27FC236}">
                <a16:creationId xmlns:a16="http://schemas.microsoft.com/office/drawing/2014/main" id="{6E9F84A1-3969-4EC8-AD2D-1DEA5EE0E5D0}"/>
              </a:ext>
            </a:extLst>
          </p:cNvPr>
          <p:cNvSpPr txBox="1"/>
          <p:nvPr/>
        </p:nvSpPr>
        <p:spPr>
          <a:xfrm>
            <a:off x="5638800" y="1524000"/>
            <a:ext cx="537327" cy="138499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rPr>
              <a: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rPr>
              <a:t>T</a:t>
            </a:r>
            <a:r>
              <a:rPr kumimoji="0" lang="nl-NL" sz="1800" b="0" i="0" u="none" strike="noStrike" kern="1200" cap="none" spc="0" normalizeH="0" baseline="-25000" noProof="0" dirty="0">
                <a:ln>
                  <a:noFill/>
                </a:ln>
                <a:solidFill>
                  <a:srgbClr val="000000"/>
                </a:solidFill>
                <a:effectLst/>
                <a:uLnTx/>
                <a:uFillTx/>
                <a:latin typeface="Arial" pitchFamily="34" charset="0"/>
                <a:ea typeface="+mn-ea"/>
                <a:cs typeface="+mn-cs"/>
              </a:rPr>
              <a:t>2</a:t>
            </a:r>
          </a:p>
        </p:txBody>
      </p:sp>
      <p:cxnSp>
        <p:nvCxnSpPr>
          <p:cNvPr id="19" name="Rechte verbindingslijn met pijl 18">
            <a:extLst>
              <a:ext uri="{FF2B5EF4-FFF2-40B4-BE49-F238E27FC236}">
                <a16:creationId xmlns:a16="http://schemas.microsoft.com/office/drawing/2014/main" id="{02E86323-298D-4862-846E-548573AE8A86}"/>
              </a:ext>
            </a:extLst>
          </p:cNvPr>
          <p:cNvCxnSpPr>
            <a:cxnSpLocks/>
          </p:cNvCxnSpPr>
          <p:nvPr/>
        </p:nvCxnSpPr>
        <p:spPr bwMode="auto">
          <a:xfrm>
            <a:off x="1638300" y="2260117"/>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Rechte verbindingslijn met pijl 19">
            <a:extLst>
              <a:ext uri="{FF2B5EF4-FFF2-40B4-BE49-F238E27FC236}">
                <a16:creationId xmlns:a16="http://schemas.microsoft.com/office/drawing/2014/main" id="{2DF20A3E-9AB6-491D-A9D2-9AF60BD5A180}"/>
              </a:ext>
            </a:extLst>
          </p:cNvPr>
          <p:cNvCxnSpPr>
            <a:cxnSpLocks/>
          </p:cNvCxnSpPr>
          <p:nvPr/>
        </p:nvCxnSpPr>
        <p:spPr bwMode="auto">
          <a:xfrm>
            <a:off x="1802648" y="2260117"/>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Rechte verbindingslijn met pijl 20">
            <a:extLst>
              <a:ext uri="{FF2B5EF4-FFF2-40B4-BE49-F238E27FC236}">
                <a16:creationId xmlns:a16="http://schemas.microsoft.com/office/drawing/2014/main" id="{E96DFB1F-BD74-4605-A634-75071D81794F}"/>
              </a:ext>
            </a:extLst>
          </p:cNvPr>
          <p:cNvCxnSpPr>
            <a:cxnSpLocks/>
          </p:cNvCxnSpPr>
          <p:nvPr/>
        </p:nvCxnSpPr>
        <p:spPr bwMode="auto">
          <a:xfrm>
            <a:off x="1943098" y="2260117"/>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Rechte verbindingslijn met pijl 21">
            <a:extLst>
              <a:ext uri="{FF2B5EF4-FFF2-40B4-BE49-F238E27FC236}">
                <a16:creationId xmlns:a16="http://schemas.microsoft.com/office/drawing/2014/main" id="{51CC6B17-199E-40D4-8D88-B0B27CFF5964}"/>
              </a:ext>
            </a:extLst>
          </p:cNvPr>
          <p:cNvCxnSpPr>
            <a:cxnSpLocks/>
          </p:cNvCxnSpPr>
          <p:nvPr/>
        </p:nvCxnSpPr>
        <p:spPr bwMode="auto">
          <a:xfrm>
            <a:off x="6605607" y="2251476"/>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Rechte verbindingslijn met pijl 22">
            <a:extLst>
              <a:ext uri="{FF2B5EF4-FFF2-40B4-BE49-F238E27FC236}">
                <a16:creationId xmlns:a16="http://schemas.microsoft.com/office/drawing/2014/main" id="{28A4531F-CA15-4F9F-A5B2-7CC94134CDF3}"/>
              </a:ext>
            </a:extLst>
          </p:cNvPr>
          <p:cNvCxnSpPr>
            <a:cxnSpLocks/>
          </p:cNvCxnSpPr>
          <p:nvPr/>
        </p:nvCxnSpPr>
        <p:spPr bwMode="auto">
          <a:xfrm>
            <a:off x="6769955" y="2251476"/>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Rechte verbindingslijn met pijl 23">
            <a:extLst>
              <a:ext uri="{FF2B5EF4-FFF2-40B4-BE49-F238E27FC236}">
                <a16:creationId xmlns:a16="http://schemas.microsoft.com/office/drawing/2014/main" id="{FDDC733D-B456-405D-8D54-6798404B3DF9}"/>
              </a:ext>
            </a:extLst>
          </p:cNvPr>
          <p:cNvCxnSpPr>
            <a:cxnSpLocks/>
          </p:cNvCxnSpPr>
          <p:nvPr/>
        </p:nvCxnSpPr>
        <p:spPr bwMode="auto">
          <a:xfrm>
            <a:off x="6910405" y="2251476"/>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Rechte verbindingslijn met pijl 24">
            <a:extLst>
              <a:ext uri="{FF2B5EF4-FFF2-40B4-BE49-F238E27FC236}">
                <a16:creationId xmlns:a16="http://schemas.microsoft.com/office/drawing/2014/main" id="{29F1B48E-13CF-44E0-9412-7D7489249E05}"/>
              </a:ext>
            </a:extLst>
          </p:cNvPr>
          <p:cNvCxnSpPr>
            <a:cxnSpLocks/>
          </p:cNvCxnSpPr>
          <p:nvPr/>
        </p:nvCxnSpPr>
        <p:spPr bwMode="auto">
          <a:xfrm>
            <a:off x="1843103" y="1489476"/>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echte verbindingslijn met pijl 25">
            <a:extLst>
              <a:ext uri="{FF2B5EF4-FFF2-40B4-BE49-F238E27FC236}">
                <a16:creationId xmlns:a16="http://schemas.microsoft.com/office/drawing/2014/main" id="{43AEC356-AE1B-4B59-8097-3C4F5E404481}"/>
              </a:ext>
            </a:extLst>
          </p:cNvPr>
          <p:cNvCxnSpPr>
            <a:cxnSpLocks/>
          </p:cNvCxnSpPr>
          <p:nvPr/>
        </p:nvCxnSpPr>
        <p:spPr bwMode="auto">
          <a:xfrm>
            <a:off x="7467600" y="2357528"/>
            <a:ext cx="0" cy="609600"/>
          </a:xfrm>
          <a:prstGeom prst="straightConnector1">
            <a:avLst/>
          </a:prstGeom>
          <a:solidFill>
            <a:schemeClr val="accent1"/>
          </a:solidFill>
          <a:ln w="38100" cap="sq"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Rechte verbindingslijn met pijl 26">
            <a:extLst>
              <a:ext uri="{FF2B5EF4-FFF2-40B4-BE49-F238E27FC236}">
                <a16:creationId xmlns:a16="http://schemas.microsoft.com/office/drawing/2014/main" id="{CE04EEB6-067B-412F-97B7-FE6E927DE2E4}"/>
              </a:ext>
            </a:extLst>
          </p:cNvPr>
          <p:cNvCxnSpPr>
            <a:cxnSpLocks/>
          </p:cNvCxnSpPr>
          <p:nvPr/>
        </p:nvCxnSpPr>
        <p:spPr bwMode="auto">
          <a:xfrm>
            <a:off x="1977826" y="1494230"/>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Rechte verbindingslijn met pijl 36">
            <a:extLst>
              <a:ext uri="{FF2B5EF4-FFF2-40B4-BE49-F238E27FC236}">
                <a16:creationId xmlns:a16="http://schemas.microsoft.com/office/drawing/2014/main" id="{0CB7C78E-78F2-44CF-A638-B32980106CD3}"/>
              </a:ext>
            </a:extLst>
          </p:cNvPr>
          <p:cNvCxnSpPr>
            <a:cxnSpLocks/>
          </p:cNvCxnSpPr>
          <p:nvPr/>
        </p:nvCxnSpPr>
        <p:spPr bwMode="auto">
          <a:xfrm>
            <a:off x="7315200" y="2357528"/>
            <a:ext cx="0" cy="609600"/>
          </a:xfrm>
          <a:prstGeom prst="straightConnector1">
            <a:avLst/>
          </a:prstGeom>
          <a:solidFill>
            <a:schemeClr val="accent1"/>
          </a:solidFill>
          <a:ln w="38100" cap="sq"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Rechte verbindingslijn met pijl 37">
            <a:extLst>
              <a:ext uri="{FF2B5EF4-FFF2-40B4-BE49-F238E27FC236}">
                <a16:creationId xmlns:a16="http://schemas.microsoft.com/office/drawing/2014/main" id="{22CD25FE-2CA4-4B97-8D6D-7E7B70644FF6}"/>
              </a:ext>
            </a:extLst>
          </p:cNvPr>
          <p:cNvCxnSpPr>
            <a:cxnSpLocks/>
          </p:cNvCxnSpPr>
          <p:nvPr/>
        </p:nvCxnSpPr>
        <p:spPr bwMode="auto">
          <a:xfrm>
            <a:off x="2286000" y="2299395"/>
            <a:ext cx="0" cy="609600"/>
          </a:xfrm>
          <a:prstGeom prst="straightConnector1">
            <a:avLst/>
          </a:prstGeom>
          <a:solidFill>
            <a:schemeClr val="accent1"/>
          </a:solidFill>
          <a:ln w="38100" cap="sq"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hthoek 1">
            <a:extLst>
              <a:ext uri="{FF2B5EF4-FFF2-40B4-BE49-F238E27FC236}">
                <a16:creationId xmlns:a16="http://schemas.microsoft.com/office/drawing/2014/main" id="{88CD445A-7013-4736-8103-7DD1C2469301}"/>
              </a:ext>
            </a:extLst>
          </p:cNvPr>
          <p:cNvSpPr/>
          <p:nvPr/>
        </p:nvSpPr>
        <p:spPr>
          <a:xfrm>
            <a:off x="1538979" y="668805"/>
            <a:ext cx="739306"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30000" noProof="0" dirty="0">
                <a:ln>
                  <a:noFill/>
                </a:ln>
                <a:solidFill>
                  <a:srgbClr val="FF0000"/>
                </a:solidFill>
                <a:effectLst/>
                <a:uLnTx/>
                <a:uFillTx/>
                <a:latin typeface="Arial" pitchFamily="34" charset="0"/>
                <a:ea typeface="+mn-ea"/>
                <a:cs typeface="+mn-cs"/>
              </a:rPr>
              <a:t>5</a:t>
            </a: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T</a:t>
            </a:r>
            <a:r>
              <a:rPr kumimoji="0" lang="en-US" sz="3200" b="1" i="0" u="none" strike="noStrike" kern="1200" cap="none" spc="0" normalizeH="0" baseline="-25000" noProof="0" dirty="0">
                <a:ln>
                  <a:noFill/>
                </a:ln>
                <a:solidFill>
                  <a:srgbClr val="FF0000"/>
                </a:solidFill>
                <a:effectLst/>
                <a:uLnTx/>
                <a:uFillTx/>
                <a:latin typeface="Arial" pitchFamily="34" charset="0"/>
                <a:ea typeface="+mn-ea"/>
                <a:cs typeface="+mn-cs"/>
              </a:rPr>
              <a:t>2</a:t>
            </a:r>
            <a:endParaRPr kumimoji="0" lang="nl-NL"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0" name="Rechthoek 39">
            <a:extLst>
              <a:ext uri="{FF2B5EF4-FFF2-40B4-BE49-F238E27FC236}">
                <a16:creationId xmlns:a16="http://schemas.microsoft.com/office/drawing/2014/main" id="{CCAFB051-7D3C-465B-A0EA-EB6F57129D54}"/>
              </a:ext>
            </a:extLst>
          </p:cNvPr>
          <p:cNvSpPr/>
          <p:nvPr/>
        </p:nvSpPr>
        <p:spPr>
          <a:xfrm>
            <a:off x="6559121" y="685931"/>
            <a:ext cx="78579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30000" noProof="0" dirty="0">
                <a:ln>
                  <a:noFill/>
                </a:ln>
                <a:solidFill>
                  <a:srgbClr val="FF0000"/>
                </a:solidFill>
                <a:effectLst/>
                <a:uLnTx/>
                <a:uFillTx/>
                <a:latin typeface="Arial" pitchFamily="34" charset="0"/>
                <a:ea typeface="+mn-ea"/>
                <a:cs typeface="+mn-cs"/>
              </a:rPr>
              <a:t>1</a:t>
            </a: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A</a:t>
            </a:r>
            <a:r>
              <a:rPr kumimoji="0" lang="en-US" sz="3200" b="1" i="0" u="none" strike="noStrike" kern="1200" cap="none" spc="0" normalizeH="0" baseline="-25000" noProof="0" dirty="0">
                <a:ln>
                  <a:noFill/>
                </a:ln>
                <a:solidFill>
                  <a:srgbClr val="FF0000"/>
                </a:solidFill>
                <a:effectLst/>
                <a:uLnTx/>
                <a:uFillTx/>
                <a:latin typeface="Arial" pitchFamily="34" charset="0"/>
                <a:ea typeface="+mn-ea"/>
                <a:cs typeface="+mn-cs"/>
              </a:rPr>
              <a:t>1</a:t>
            </a:r>
            <a:endParaRPr kumimoji="0" lang="nl-NL"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nvGrpSpPr>
          <p:cNvPr id="5" name="Groep 4">
            <a:extLst>
              <a:ext uri="{FF2B5EF4-FFF2-40B4-BE49-F238E27FC236}">
                <a16:creationId xmlns:a16="http://schemas.microsoft.com/office/drawing/2014/main" id="{FD6222CC-B27E-4AD7-A5EC-3367F6291BF9}"/>
              </a:ext>
            </a:extLst>
          </p:cNvPr>
          <p:cNvGrpSpPr/>
          <p:nvPr/>
        </p:nvGrpSpPr>
        <p:grpSpPr>
          <a:xfrm>
            <a:off x="3046468" y="3224588"/>
            <a:ext cx="3129659" cy="2781839"/>
            <a:chOff x="3115560" y="3412642"/>
            <a:chExt cx="3129659" cy="2781839"/>
          </a:xfrm>
        </p:grpSpPr>
        <p:cxnSp>
          <p:nvCxnSpPr>
            <p:cNvPr id="28" name="Rechte verbindingslijn 27">
              <a:extLst>
                <a:ext uri="{FF2B5EF4-FFF2-40B4-BE49-F238E27FC236}">
                  <a16:creationId xmlns:a16="http://schemas.microsoft.com/office/drawing/2014/main" id="{7CEA1D7D-669E-400E-BE96-24C311363A30}"/>
                </a:ext>
              </a:extLst>
            </p:cNvPr>
            <p:cNvCxnSpPr/>
            <p:nvPr/>
          </p:nvCxnSpPr>
          <p:spPr bwMode="auto">
            <a:xfrm>
              <a:off x="3924300" y="4434649"/>
              <a:ext cx="1295400" cy="0"/>
            </a:xfrm>
            <a:prstGeom prst="line">
              <a:avLst/>
            </a:prstGeom>
            <a:solidFill>
              <a:schemeClr val="accent1"/>
            </a:solidFill>
            <a:ln w="571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Rechte verbindingslijn 28">
              <a:extLst>
                <a:ext uri="{FF2B5EF4-FFF2-40B4-BE49-F238E27FC236}">
                  <a16:creationId xmlns:a16="http://schemas.microsoft.com/office/drawing/2014/main" id="{0B7CBE36-66F0-4658-A347-A7E4263E4A89}"/>
                </a:ext>
              </a:extLst>
            </p:cNvPr>
            <p:cNvCxnSpPr/>
            <p:nvPr/>
          </p:nvCxnSpPr>
          <p:spPr bwMode="auto">
            <a:xfrm>
              <a:off x="3924300" y="5196649"/>
              <a:ext cx="1295400" cy="0"/>
            </a:xfrm>
            <a:prstGeom prst="line">
              <a:avLst/>
            </a:prstGeom>
            <a:solidFill>
              <a:schemeClr val="accent1"/>
            </a:solidFill>
            <a:ln w="571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kstvak 29">
              <a:extLst>
                <a:ext uri="{FF2B5EF4-FFF2-40B4-BE49-F238E27FC236}">
                  <a16:creationId xmlns:a16="http://schemas.microsoft.com/office/drawing/2014/main" id="{91958026-1E9F-4317-8BFD-23EB6C2A199A}"/>
                </a:ext>
              </a:extLst>
            </p:cNvPr>
            <p:cNvSpPr txBox="1"/>
            <p:nvPr/>
          </p:nvSpPr>
          <p:spPr>
            <a:xfrm>
              <a:off x="3115560" y="4125095"/>
              <a:ext cx="537327" cy="138499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rPr>
                <a: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rPr>
                <a:t>T</a:t>
              </a:r>
              <a:r>
                <a:rPr kumimoji="0" lang="nl-NL" sz="1800" b="0" i="0" u="none" strike="noStrike" kern="1200" cap="none" spc="0" normalizeH="0" baseline="-25000" noProof="0" dirty="0">
                  <a:ln>
                    <a:noFill/>
                  </a:ln>
                  <a:solidFill>
                    <a:srgbClr val="000000"/>
                  </a:solidFill>
                  <a:effectLst/>
                  <a:uLnTx/>
                  <a:uFillTx/>
                  <a:latin typeface="Arial" pitchFamily="34" charset="0"/>
                  <a:ea typeface="+mn-ea"/>
                  <a:cs typeface="+mn-cs"/>
                </a:rPr>
                <a:t>2</a:t>
              </a:r>
            </a:p>
          </p:txBody>
        </p:sp>
        <p:sp>
          <p:nvSpPr>
            <p:cNvPr id="31" name="Tekstvak 30">
              <a:extLst>
                <a:ext uri="{FF2B5EF4-FFF2-40B4-BE49-F238E27FC236}">
                  <a16:creationId xmlns:a16="http://schemas.microsoft.com/office/drawing/2014/main" id="{51883202-9680-4A2F-985F-0FDFDBD6CD74}"/>
                </a:ext>
              </a:extLst>
            </p:cNvPr>
            <p:cNvSpPr txBox="1"/>
            <p:nvPr/>
          </p:nvSpPr>
          <p:spPr>
            <a:xfrm>
              <a:off x="6060489" y="5814890"/>
              <a:ext cx="184730" cy="37959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30000" noProof="0" dirty="0">
                <a:ln>
                  <a:noFill/>
                </a:ln>
                <a:solidFill>
                  <a:srgbClr val="000000"/>
                </a:solidFill>
                <a:effectLst/>
                <a:uLnTx/>
                <a:uFillTx/>
                <a:latin typeface="Arial" pitchFamily="34" charset="0"/>
                <a:ea typeface="+mn-ea"/>
                <a:cs typeface="+mn-cs"/>
              </a:endParaRPr>
            </a:p>
          </p:txBody>
        </p:sp>
        <p:cxnSp>
          <p:nvCxnSpPr>
            <p:cNvPr id="32" name="Rechte verbindingslijn met pijl 31">
              <a:extLst>
                <a:ext uri="{FF2B5EF4-FFF2-40B4-BE49-F238E27FC236}">
                  <a16:creationId xmlns:a16="http://schemas.microsoft.com/office/drawing/2014/main" id="{FB21BC05-B72B-4AAC-83B2-AC608D046BDF}"/>
                </a:ext>
              </a:extLst>
            </p:cNvPr>
            <p:cNvCxnSpPr>
              <a:cxnSpLocks/>
            </p:cNvCxnSpPr>
            <p:nvPr/>
          </p:nvCxnSpPr>
          <p:spPr bwMode="auto">
            <a:xfrm>
              <a:off x="4106162" y="4900490"/>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echte verbindingslijn met pijl 32">
              <a:extLst>
                <a:ext uri="{FF2B5EF4-FFF2-40B4-BE49-F238E27FC236}">
                  <a16:creationId xmlns:a16="http://schemas.microsoft.com/office/drawing/2014/main" id="{598162CD-C05A-4641-BF62-9021D2FE7592}"/>
                </a:ext>
              </a:extLst>
            </p:cNvPr>
            <p:cNvCxnSpPr>
              <a:cxnSpLocks/>
            </p:cNvCxnSpPr>
            <p:nvPr/>
          </p:nvCxnSpPr>
          <p:spPr bwMode="auto">
            <a:xfrm>
              <a:off x="4270510" y="4900490"/>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echte verbindingslijn met pijl 33">
              <a:extLst>
                <a:ext uri="{FF2B5EF4-FFF2-40B4-BE49-F238E27FC236}">
                  <a16:creationId xmlns:a16="http://schemas.microsoft.com/office/drawing/2014/main" id="{8F2E05F9-B7FD-4D2F-A218-E12D1E82B8B1}"/>
                </a:ext>
              </a:extLst>
            </p:cNvPr>
            <p:cNvCxnSpPr>
              <a:cxnSpLocks/>
            </p:cNvCxnSpPr>
            <p:nvPr/>
          </p:nvCxnSpPr>
          <p:spPr bwMode="auto">
            <a:xfrm>
              <a:off x="4410960" y="4900490"/>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Rechte verbindingslijn met pijl 34">
              <a:extLst>
                <a:ext uri="{FF2B5EF4-FFF2-40B4-BE49-F238E27FC236}">
                  <a16:creationId xmlns:a16="http://schemas.microsoft.com/office/drawing/2014/main" id="{9F3DF8B5-89FC-4C73-8C21-F2AA139FA9DE}"/>
                </a:ext>
              </a:extLst>
            </p:cNvPr>
            <p:cNvCxnSpPr>
              <a:cxnSpLocks/>
            </p:cNvCxnSpPr>
            <p:nvPr/>
          </p:nvCxnSpPr>
          <p:spPr bwMode="auto">
            <a:xfrm>
              <a:off x="4310965" y="4129849"/>
              <a:ext cx="0" cy="609600"/>
            </a:xfrm>
            <a:prstGeom prst="straightConnector1">
              <a:avLst/>
            </a:prstGeom>
            <a:solidFill>
              <a:schemeClr val="accent1"/>
            </a:solidFill>
            <a:ln w="38100" cap="sq" cmpd="sng" algn="ctr">
              <a:solidFill>
                <a:srgbClr val="FF000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echte verbindingslijn met pijl 35">
              <a:extLst>
                <a:ext uri="{FF2B5EF4-FFF2-40B4-BE49-F238E27FC236}">
                  <a16:creationId xmlns:a16="http://schemas.microsoft.com/office/drawing/2014/main" id="{5A2BF34B-DFBA-49F3-A2A7-2A652D4E39DA}"/>
                </a:ext>
              </a:extLst>
            </p:cNvPr>
            <p:cNvCxnSpPr>
              <a:cxnSpLocks/>
            </p:cNvCxnSpPr>
            <p:nvPr/>
          </p:nvCxnSpPr>
          <p:spPr bwMode="auto">
            <a:xfrm>
              <a:off x="4724400" y="4953000"/>
              <a:ext cx="0" cy="609600"/>
            </a:xfrm>
            <a:prstGeom prst="straightConnector1">
              <a:avLst/>
            </a:prstGeom>
            <a:solidFill>
              <a:schemeClr val="accent1"/>
            </a:solidFill>
            <a:ln w="38100" cap="sq"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echte verbindingslijn met pijl 38">
              <a:extLst>
                <a:ext uri="{FF2B5EF4-FFF2-40B4-BE49-F238E27FC236}">
                  <a16:creationId xmlns:a16="http://schemas.microsoft.com/office/drawing/2014/main" id="{CB50E92C-D51D-4085-8DFA-88844ECF6493}"/>
                </a:ext>
              </a:extLst>
            </p:cNvPr>
            <p:cNvCxnSpPr>
              <a:cxnSpLocks/>
            </p:cNvCxnSpPr>
            <p:nvPr/>
          </p:nvCxnSpPr>
          <p:spPr bwMode="auto">
            <a:xfrm>
              <a:off x="4953000" y="4953000"/>
              <a:ext cx="0" cy="609600"/>
            </a:xfrm>
            <a:prstGeom prst="straightConnector1">
              <a:avLst/>
            </a:prstGeom>
            <a:solidFill>
              <a:schemeClr val="accent1"/>
            </a:solidFill>
            <a:ln w="38100" cap="sq"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hthoek 40">
              <a:extLst>
                <a:ext uri="{FF2B5EF4-FFF2-40B4-BE49-F238E27FC236}">
                  <a16:creationId xmlns:a16="http://schemas.microsoft.com/office/drawing/2014/main" id="{7EB5E94B-DB2F-44D6-A6AC-C24E3EE8F361}"/>
                </a:ext>
              </a:extLst>
            </p:cNvPr>
            <p:cNvSpPr/>
            <p:nvPr/>
          </p:nvSpPr>
          <p:spPr>
            <a:xfrm>
              <a:off x="4106162" y="3412642"/>
              <a:ext cx="739306"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30000" noProof="0" dirty="0">
                  <a:ln>
                    <a:noFill/>
                  </a:ln>
                  <a:solidFill>
                    <a:srgbClr val="FF0000"/>
                  </a:solidFill>
                  <a:effectLst/>
                  <a:uLnTx/>
                  <a:uFillTx/>
                  <a:latin typeface="Arial" pitchFamily="34" charset="0"/>
                  <a:ea typeface="+mn-ea"/>
                  <a:cs typeface="+mn-cs"/>
                </a:rPr>
                <a:t>3</a:t>
              </a: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T</a:t>
              </a:r>
              <a:r>
                <a:rPr kumimoji="0" lang="en-US" sz="3200" b="1" i="0" u="none" strike="noStrike" kern="1200" cap="none" spc="0" normalizeH="0" baseline="-25000" noProof="0" dirty="0">
                  <a:ln>
                    <a:noFill/>
                  </a:ln>
                  <a:solidFill>
                    <a:srgbClr val="FF0000"/>
                  </a:solidFill>
                  <a:effectLst/>
                  <a:uLnTx/>
                  <a:uFillTx/>
                  <a:latin typeface="Arial" pitchFamily="34" charset="0"/>
                  <a:ea typeface="+mn-ea"/>
                  <a:cs typeface="+mn-cs"/>
                </a:rPr>
                <a:t>1</a:t>
              </a:r>
              <a:endParaRPr kumimoji="0" lang="nl-NL"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grpSp>
      <p:sp>
        <p:nvSpPr>
          <p:cNvPr id="3" name="Tekstvak 2">
            <a:extLst>
              <a:ext uri="{FF2B5EF4-FFF2-40B4-BE49-F238E27FC236}">
                <a16:creationId xmlns:a16="http://schemas.microsoft.com/office/drawing/2014/main" id="{E192AC8A-EAD9-4264-9EC1-AC5B36E7277F}"/>
              </a:ext>
            </a:extLst>
          </p:cNvPr>
          <p:cNvSpPr txBox="1"/>
          <p:nvPr/>
        </p:nvSpPr>
        <p:spPr>
          <a:xfrm>
            <a:off x="0" y="5827679"/>
            <a:ext cx="91440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NOTE: Term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symbols</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and</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orbital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occupations</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are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only</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indications</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they</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are mixed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by</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electron-electron</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spin-</a:t>
            </a:r>
            <a:r>
              <a:rPr kumimoji="0" lang="nl-NL" sz="2400" b="0" i="0" u="none" strike="noStrike" kern="1200" cap="none" spc="0" normalizeH="0" baseline="0" noProof="0" dirty="0" err="1">
                <a:ln>
                  <a:noFill/>
                </a:ln>
                <a:solidFill>
                  <a:srgbClr val="0000FF"/>
                </a:solidFill>
                <a:effectLst/>
                <a:uLnTx/>
                <a:uFillTx/>
                <a:latin typeface="Arial" pitchFamily="34" charset="0"/>
                <a:ea typeface="+mn-ea"/>
                <a:cs typeface="+mn-cs"/>
              </a:rPr>
              <a:t>orbit</a:t>
            </a:r>
            <a:r>
              <a:rPr kumimoji="0" lang="nl-NL" sz="2400" b="0" i="0" u="none" strike="noStrike" kern="1200" cap="none" spc="0" normalizeH="0" baseline="0" noProof="0" dirty="0">
                <a:ln>
                  <a:noFill/>
                </a:ln>
                <a:solidFill>
                  <a:srgbClr val="0000FF"/>
                </a:solidFill>
                <a:effectLst/>
                <a:uLnTx/>
                <a:uFillTx/>
                <a:latin typeface="Arial" pitchFamily="34" charset="0"/>
                <a:ea typeface="+mn-ea"/>
                <a:cs typeface="+mn-cs"/>
              </a:rPr>
              <a:t>, etc.</a:t>
            </a:r>
          </a:p>
        </p:txBody>
      </p:sp>
    </p:spTree>
    <p:extLst>
      <p:ext uri="{BB962C8B-B14F-4D97-AF65-F5344CB8AC3E}">
        <p14:creationId xmlns:p14="http://schemas.microsoft.com/office/powerpoint/2010/main" val="866493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Tomiyasu</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et al. PRL  8, 119, 196402 (2017)</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hthoek 5">
            <a:extLst>
              <a:ext uri="{FF2B5EF4-FFF2-40B4-BE49-F238E27FC236}">
                <a16:creationId xmlns:a16="http://schemas.microsoft.com/office/drawing/2014/main" id="{E71ACFA5-DB8B-47D2-8D84-5194FC567ED5}"/>
              </a:ext>
            </a:extLst>
          </p:cNvPr>
          <p:cNvSpPr/>
          <p:nvPr/>
        </p:nvSpPr>
        <p:spPr>
          <a:xfrm>
            <a:off x="533400" y="5805816"/>
            <a:ext cx="485421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dd-excitations</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fluorescence</a:t>
            </a:r>
            <a:endPar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endParaRPr>
          </a:p>
        </p:txBody>
      </p:sp>
      <p:pic>
        <p:nvPicPr>
          <p:cNvPr id="3" name="Afbeelding 2">
            <a:extLst>
              <a:ext uri="{FF2B5EF4-FFF2-40B4-BE49-F238E27FC236}">
                <a16:creationId xmlns:a16="http://schemas.microsoft.com/office/drawing/2014/main" id="{3FD7B434-429D-44CD-B959-BDCC53E24027}"/>
              </a:ext>
            </a:extLst>
          </p:cNvPr>
          <p:cNvPicPr>
            <a:picLocks noChangeAspect="1"/>
          </p:cNvPicPr>
          <p:nvPr/>
        </p:nvPicPr>
        <p:blipFill>
          <a:blip r:embed="rId3"/>
          <a:stretch>
            <a:fillRect/>
          </a:stretch>
        </p:blipFill>
        <p:spPr>
          <a:xfrm>
            <a:off x="76200" y="1219200"/>
            <a:ext cx="5562600" cy="4605666"/>
          </a:xfrm>
          <a:prstGeom prst="rect">
            <a:avLst/>
          </a:prstGeom>
        </p:spPr>
      </p:pic>
      <p:pic>
        <p:nvPicPr>
          <p:cNvPr id="4" name="Afbeelding 3">
            <a:extLst>
              <a:ext uri="{FF2B5EF4-FFF2-40B4-BE49-F238E27FC236}">
                <a16:creationId xmlns:a16="http://schemas.microsoft.com/office/drawing/2014/main" id="{79CA7CAA-4613-4D45-A0C2-91340009212F}"/>
              </a:ext>
            </a:extLst>
          </p:cNvPr>
          <p:cNvPicPr>
            <a:picLocks noChangeAspect="1"/>
          </p:cNvPicPr>
          <p:nvPr/>
        </p:nvPicPr>
        <p:blipFill>
          <a:blip r:embed="rId4"/>
          <a:stretch>
            <a:fillRect/>
          </a:stretch>
        </p:blipFill>
        <p:spPr>
          <a:xfrm>
            <a:off x="5867400" y="597567"/>
            <a:ext cx="2887500" cy="2831433"/>
          </a:xfrm>
          <a:prstGeom prst="rect">
            <a:avLst/>
          </a:prstGeom>
        </p:spPr>
      </p:pic>
      <p:pic>
        <p:nvPicPr>
          <p:cNvPr id="15" name="Afbeelding 14">
            <a:extLst>
              <a:ext uri="{FF2B5EF4-FFF2-40B4-BE49-F238E27FC236}">
                <a16:creationId xmlns:a16="http://schemas.microsoft.com/office/drawing/2014/main" id="{95D3AA71-D087-46B3-B87D-EC11FEAE4048}"/>
              </a:ext>
            </a:extLst>
          </p:cNvPr>
          <p:cNvPicPr>
            <a:picLocks noChangeAspect="1"/>
          </p:cNvPicPr>
          <p:nvPr/>
        </p:nvPicPr>
        <p:blipFill>
          <a:blip r:embed="rId5"/>
          <a:stretch>
            <a:fillRect/>
          </a:stretch>
        </p:blipFill>
        <p:spPr>
          <a:xfrm>
            <a:off x="5517018" y="3581400"/>
            <a:ext cx="3364847" cy="2333328"/>
          </a:xfrm>
          <a:prstGeom prst="rect">
            <a:avLst/>
          </a:prstGeom>
        </p:spPr>
      </p:pic>
    </p:spTree>
    <p:extLst>
      <p:ext uri="{BB962C8B-B14F-4D97-AF65-F5344CB8AC3E}">
        <p14:creationId xmlns:p14="http://schemas.microsoft.com/office/powerpoint/2010/main" val="74987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Tomiyasu</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et al. PRL  8, 119, 196402 (2017)</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5" name="Afbeelding 4">
            <a:extLst>
              <a:ext uri="{FF2B5EF4-FFF2-40B4-BE49-F238E27FC236}">
                <a16:creationId xmlns:a16="http://schemas.microsoft.com/office/drawing/2014/main" id="{DB952B7D-8DBF-4E83-A572-5F66B3129EED}"/>
              </a:ext>
            </a:extLst>
          </p:cNvPr>
          <p:cNvPicPr>
            <a:picLocks noChangeAspect="1"/>
          </p:cNvPicPr>
          <p:nvPr/>
        </p:nvPicPr>
        <p:blipFill>
          <a:blip r:embed="rId3"/>
          <a:stretch>
            <a:fillRect/>
          </a:stretch>
        </p:blipFill>
        <p:spPr>
          <a:xfrm>
            <a:off x="260031" y="1397766"/>
            <a:ext cx="5402157" cy="3174234"/>
          </a:xfrm>
          <a:prstGeom prst="rect">
            <a:avLst/>
          </a:prstGeom>
        </p:spPr>
      </p:pic>
      <p:sp>
        <p:nvSpPr>
          <p:cNvPr id="6" name="Rechthoek 5">
            <a:extLst>
              <a:ext uri="{FF2B5EF4-FFF2-40B4-BE49-F238E27FC236}">
                <a16:creationId xmlns:a16="http://schemas.microsoft.com/office/drawing/2014/main" id="{E71ACFA5-DB8B-47D2-8D84-5194FC567ED5}"/>
              </a:ext>
            </a:extLst>
          </p:cNvPr>
          <p:cNvSpPr/>
          <p:nvPr/>
        </p:nvSpPr>
        <p:spPr>
          <a:xfrm>
            <a:off x="534002" y="5638800"/>
            <a:ext cx="485421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dd-excitations</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fluorescence</a:t>
            </a:r>
            <a:endPar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endParaRPr>
          </a:p>
        </p:txBody>
      </p:sp>
      <p:cxnSp>
        <p:nvCxnSpPr>
          <p:cNvPr id="8" name="Rechte verbindingslijn 7">
            <a:extLst>
              <a:ext uri="{FF2B5EF4-FFF2-40B4-BE49-F238E27FC236}">
                <a16:creationId xmlns:a16="http://schemas.microsoft.com/office/drawing/2014/main" id="{CEDAE18F-E2AA-427A-835A-8791E0ED2969}"/>
              </a:ext>
            </a:extLst>
          </p:cNvPr>
          <p:cNvCxnSpPr/>
          <p:nvPr/>
        </p:nvCxnSpPr>
        <p:spPr bwMode="auto">
          <a:xfrm>
            <a:off x="2286000" y="2020593"/>
            <a:ext cx="1828800" cy="1068051"/>
          </a:xfrm>
          <a:prstGeom prst="line">
            <a:avLst/>
          </a:prstGeom>
          <a:solidFill>
            <a:schemeClr val="accent1"/>
          </a:solidFill>
          <a:ln w="76200" cap="sq" cmpd="dbl"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Afbeelding 8">
            <a:extLst>
              <a:ext uri="{FF2B5EF4-FFF2-40B4-BE49-F238E27FC236}">
                <a16:creationId xmlns:a16="http://schemas.microsoft.com/office/drawing/2014/main" id="{120EA472-8D1A-46A5-B962-EE5C84112B44}"/>
              </a:ext>
            </a:extLst>
          </p:cNvPr>
          <p:cNvPicPr>
            <a:picLocks noChangeAspect="1"/>
          </p:cNvPicPr>
          <p:nvPr/>
        </p:nvPicPr>
        <p:blipFill>
          <a:blip r:embed="rId4"/>
          <a:stretch>
            <a:fillRect/>
          </a:stretch>
        </p:blipFill>
        <p:spPr>
          <a:xfrm>
            <a:off x="5517018" y="3581400"/>
            <a:ext cx="3364847" cy="2333328"/>
          </a:xfrm>
          <a:prstGeom prst="rect">
            <a:avLst/>
          </a:prstGeom>
        </p:spPr>
      </p:pic>
      <p:pic>
        <p:nvPicPr>
          <p:cNvPr id="10" name="Afbeelding 9">
            <a:extLst>
              <a:ext uri="{FF2B5EF4-FFF2-40B4-BE49-F238E27FC236}">
                <a16:creationId xmlns:a16="http://schemas.microsoft.com/office/drawing/2014/main" id="{FD71B47E-9B16-407E-84D9-B9155801C299}"/>
              </a:ext>
            </a:extLst>
          </p:cNvPr>
          <p:cNvPicPr>
            <a:picLocks noChangeAspect="1"/>
          </p:cNvPicPr>
          <p:nvPr/>
        </p:nvPicPr>
        <p:blipFill>
          <a:blip r:embed="rId5"/>
          <a:stretch>
            <a:fillRect/>
          </a:stretch>
        </p:blipFill>
        <p:spPr>
          <a:xfrm>
            <a:off x="5867400" y="597567"/>
            <a:ext cx="2887500" cy="2831433"/>
          </a:xfrm>
          <a:prstGeom prst="rect">
            <a:avLst/>
          </a:prstGeom>
        </p:spPr>
      </p:pic>
    </p:spTree>
    <p:extLst>
      <p:ext uri="{BB962C8B-B14F-4D97-AF65-F5344CB8AC3E}">
        <p14:creationId xmlns:p14="http://schemas.microsoft.com/office/powerpoint/2010/main" val="206700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Tomiyasu</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et al. PRL  8, 119, 196402 (2017)</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4" name="Afbeelding 13">
            <a:extLst>
              <a:ext uri="{FF2B5EF4-FFF2-40B4-BE49-F238E27FC236}">
                <a16:creationId xmlns:a16="http://schemas.microsoft.com/office/drawing/2014/main" id="{A26C854C-1AE2-45D9-9E70-7D390EAB58A2}"/>
              </a:ext>
            </a:extLst>
          </p:cNvPr>
          <p:cNvPicPr>
            <a:picLocks noChangeAspect="1"/>
          </p:cNvPicPr>
          <p:nvPr/>
        </p:nvPicPr>
        <p:blipFill>
          <a:blip r:embed="rId3"/>
          <a:stretch>
            <a:fillRect/>
          </a:stretch>
        </p:blipFill>
        <p:spPr>
          <a:xfrm>
            <a:off x="5857869" y="1436884"/>
            <a:ext cx="3026100" cy="4134700"/>
          </a:xfrm>
          <a:prstGeom prst="rect">
            <a:avLst/>
          </a:prstGeom>
        </p:spPr>
      </p:pic>
      <p:pic>
        <p:nvPicPr>
          <p:cNvPr id="5" name="Afbeelding 4">
            <a:extLst>
              <a:ext uri="{FF2B5EF4-FFF2-40B4-BE49-F238E27FC236}">
                <a16:creationId xmlns:a16="http://schemas.microsoft.com/office/drawing/2014/main" id="{DB952B7D-8DBF-4E83-A572-5F66B3129EED}"/>
              </a:ext>
            </a:extLst>
          </p:cNvPr>
          <p:cNvPicPr>
            <a:picLocks noChangeAspect="1"/>
          </p:cNvPicPr>
          <p:nvPr/>
        </p:nvPicPr>
        <p:blipFill>
          <a:blip r:embed="rId4"/>
          <a:stretch>
            <a:fillRect/>
          </a:stretch>
        </p:blipFill>
        <p:spPr>
          <a:xfrm>
            <a:off x="260031" y="1397766"/>
            <a:ext cx="5402157" cy="3174234"/>
          </a:xfrm>
          <a:prstGeom prst="rect">
            <a:avLst/>
          </a:prstGeom>
        </p:spPr>
      </p:pic>
      <p:sp>
        <p:nvSpPr>
          <p:cNvPr id="6" name="Rechthoek 5">
            <a:extLst>
              <a:ext uri="{FF2B5EF4-FFF2-40B4-BE49-F238E27FC236}">
                <a16:creationId xmlns:a16="http://schemas.microsoft.com/office/drawing/2014/main" id="{E71ACFA5-DB8B-47D2-8D84-5194FC567ED5}"/>
              </a:ext>
            </a:extLst>
          </p:cNvPr>
          <p:cNvSpPr/>
          <p:nvPr/>
        </p:nvSpPr>
        <p:spPr>
          <a:xfrm>
            <a:off x="534002" y="4572000"/>
            <a:ext cx="4854214"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dd-excitations</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fluorescence</a:t>
            </a:r>
            <a:endPar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endParaRPr>
          </a:p>
        </p:txBody>
      </p:sp>
      <p:cxnSp>
        <p:nvCxnSpPr>
          <p:cNvPr id="8" name="Rechte verbindingslijn 7">
            <a:extLst>
              <a:ext uri="{FF2B5EF4-FFF2-40B4-BE49-F238E27FC236}">
                <a16:creationId xmlns:a16="http://schemas.microsoft.com/office/drawing/2014/main" id="{CEDAE18F-E2AA-427A-835A-8791E0ED2969}"/>
              </a:ext>
            </a:extLst>
          </p:cNvPr>
          <p:cNvCxnSpPr/>
          <p:nvPr/>
        </p:nvCxnSpPr>
        <p:spPr bwMode="auto">
          <a:xfrm>
            <a:off x="2286000" y="2020593"/>
            <a:ext cx="1828800" cy="1068051"/>
          </a:xfrm>
          <a:prstGeom prst="line">
            <a:avLst/>
          </a:prstGeom>
          <a:solidFill>
            <a:schemeClr val="accent1"/>
          </a:solidFill>
          <a:ln w="76200" cap="sq" cmpd="dbl" algn="ctr">
            <a:solidFill>
              <a:srgbClr val="00B05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02778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pic>
        <p:nvPicPr>
          <p:cNvPr id="4" name="Afbeelding 3">
            <a:extLst>
              <a:ext uri="{FF2B5EF4-FFF2-40B4-BE49-F238E27FC236}">
                <a16:creationId xmlns:a16="http://schemas.microsoft.com/office/drawing/2014/main" id="{B6666C29-6345-4C57-94EF-F14975921165}"/>
              </a:ext>
            </a:extLst>
          </p:cNvPr>
          <p:cNvPicPr>
            <a:picLocks noChangeAspect="1"/>
          </p:cNvPicPr>
          <p:nvPr/>
        </p:nvPicPr>
        <p:blipFill>
          <a:blip r:embed="rId3"/>
          <a:stretch>
            <a:fillRect/>
          </a:stretch>
        </p:blipFill>
        <p:spPr>
          <a:xfrm>
            <a:off x="0" y="1286415"/>
            <a:ext cx="5868819" cy="4285169"/>
          </a:xfrm>
          <a:prstGeom prst="rect">
            <a:avLst/>
          </a:prstGeom>
        </p:spPr>
      </p:pic>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Tomiyasu</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et al. PRL  8, 119, 196402 (2017)</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4" name="Afbeelding 13">
            <a:extLst>
              <a:ext uri="{FF2B5EF4-FFF2-40B4-BE49-F238E27FC236}">
                <a16:creationId xmlns:a16="http://schemas.microsoft.com/office/drawing/2014/main" id="{A26C854C-1AE2-45D9-9E70-7D390EAB58A2}"/>
              </a:ext>
            </a:extLst>
          </p:cNvPr>
          <p:cNvPicPr>
            <a:picLocks noChangeAspect="1"/>
          </p:cNvPicPr>
          <p:nvPr/>
        </p:nvPicPr>
        <p:blipFill>
          <a:blip r:embed="rId4"/>
          <a:stretch>
            <a:fillRect/>
          </a:stretch>
        </p:blipFill>
        <p:spPr>
          <a:xfrm>
            <a:off x="5857869" y="1436884"/>
            <a:ext cx="3026100" cy="4134700"/>
          </a:xfrm>
          <a:prstGeom prst="rect">
            <a:avLst/>
          </a:prstGeom>
        </p:spPr>
      </p:pic>
    </p:spTree>
    <p:extLst>
      <p:ext uri="{BB962C8B-B14F-4D97-AF65-F5344CB8AC3E}">
        <p14:creationId xmlns:p14="http://schemas.microsoft.com/office/powerpoint/2010/main" val="2711961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Tomiyasu</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et al. PRL  8, 119, 196402 (2017)</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Afbeelding 2">
            <a:extLst>
              <a:ext uri="{FF2B5EF4-FFF2-40B4-BE49-F238E27FC236}">
                <a16:creationId xmlns:a16="http://schemas.microsoft.com/office/drawing/2014/main" id="{95560A32-30E7-4D6F-831E-41172BE6FEE5}"/>
              </a:ext>
            </a:extLst>
          </p:cNvPr>
          <p:cNvPicPr>
            <a:picLocks noChangeAspect="1"/>
          </p:cNvPicPr>
          <p:nvPr/>
        </p:nvPicPr>
        <p:blipFill>
          <a:blip r:embed="rId3"/>
          <a:stretch>
            <a:fillRect/>
          </a:stretch>
        </p:blipFill>
        <p:spPr>
          <a:xfrm>
            <a:off x="1600200" y="610681"/>
            <a:ext cx="5562600" cy="4420807"/>
          </a:xfrm>
          <a:prstGeom prst="rect">
            <a:avLst/>
          </a:prstGeom>
        </p:spPr>
      </p:pic>
      <p:sp>
        <p:nvSpPr>
          <p:cNvPr id="2" name="Rechthoek 1">
            <a:extLst>
              <a:ext uri="{FF2B5EF4-FFF2-40B4-BE49-F238E27FC236}">
                <a16:creationId xmlns:a16="http://schemas.microsoft.com/office/drawing/2014/main" id="{F66A0EFC-C599-41CF-BB3F-A32ED89D0C8C}"/>
              </a:ext>
            </a:extLst>
          </p:cNvPr>
          <p:cNvSpPr/>
          <p:nvPr/>
        </p:nvSpPr>
        <p:spPr>
          <a:xfrm>
            <a:off x="457200" y="5246905"/>
            <a:ext cx="8305800" cy="95410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Spin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transition</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is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from</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low-spin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to</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high-spin,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 . . but is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it</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really</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high-spin?</a:t>
            </a:r>
          </a:p>
        </p:txBody>
      </p:sp>
    </p:spTree>
    <p:extLst>
      <p:ext uri="{BB962C8B-B14F-4D97-AF65-F5344CB8AC3E}">
        <p14:creationId xmlns:p14="http://schemas.microsoft.com/office/powerpoint/2010/main" val="86376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94533" y="3590205"/>
          <a:ext cx="361462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graphicFrame>
        <p:nvGraphicFramePr>
          <p:cNvPr id="9" name="Diagram 8">
            <a:extLst>
              <a:ext uri="{FF2B5EF4-FFF2-40B4-BE49-F238E27FC236}">
                <a16:creationId xmlns:a16="http://schemas.microsoft.com/office/drawing/2014/main" id="{9A41958A-00D9-4B4F-BA25-CBDB99E0E0AB}"/>
              </a:ext>
            </a:extLst>
          </p:cNvPr>
          <p:cNvGraphicFramePr/>
          <p:nvPr/>
        </p:nvGraphicFramePr>
        <p:xfrm>
          <a:off x="323528" y="1383337"/>
          <a:ext cx="3806421" cy="2376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5A3BB2-1884-42AB-8C65-892E591A9FFB}"/>
              </a:ext>
            </a:extLst>
          </p:cNvPr>
          <p:cNvCxnSpPr/>
          <p:nvPr/>
        </p:nvCxnSpPr>
        <p:spPr bwMode="auto">
          <a:xfrm>
            <a:off x="4235849" y="2782021"/>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58395B7-6EAB-4930-AA4A-3276952B92AA}"/>
              </a:ext>
            </a:extLst>
          </p:cNvPr>
          <p:cNvCxnSpPr/>
          <p:nvPr/>
        </p:nvCxnSpPr>
        <p:spPr bwMode="auto">
          <a:xfrm>
            <a:off x="4235850" y="1969880"/>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1963102"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ATOMIC</a:t>
            </a:r>
            <a:endParaRPr lang="nl-N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034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633068F-1197-4026-A792-A7B93D3B27F0}"/>
              </a:ext>
            </a:extLst>
          </p:cNvPr>
          <p:cNvPicPr>
            <a:picLocks noChangeAspect="1"/>
          </p:cNvPicPr>
          <p:nvPr/>
        </p:nvPicPr>
        <p:blipFill rotWithShape="1">
          <a:blip r:embed="rId3"/>
          <a:srcRect l="13652" b="36061"/>
          <a:stretch/>
        </p:blipFill>
        <p:spPr>
          <a:xfrm>
            <a:off x="1524000" y="-22357"/>
            <a:ext cx="5857875" cy="5001334"/>
          </a:xfrm>
          <a:prstGeom prst="rect">
            <a:avLst/>
          </a:prstGeom>
        </p:spPr>
      </p:pic>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Sotnikov</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sz="1400" b="0" i="0" u="none" strike="noStrike" kern="1200" cap="none" spc="0" normalizeH="0" baseline="0" noProof="0" dirty="0" err="1">
                <a:ln>
                  <a:noFill/>
                </a:ln>
                <a:solidFill>
                  <a:srgbClr val="000000"/>
                </a:solidFill>
                <a:effectLst/>
                <a:uLnTx/>
                <a:uFillTx/>
                <a:latin typeface="Arial" charset="0"/>
                <a:ea typeface="+mn-ea"/>
                <a:cs typeface="+mn-cs"/>
              </a:rPr>
              <a:t>KUnes</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Sci. Rep 6, 30510 (2016); Wang et al. submitted</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hthoek 1">
            <a:extLst>
              <a:ext uri="{FF2B5EF4-FFF2-40B4-BE49-F238E27FC236}">
                <a16:creationId xmlns:a16="http://schemas.microsoft.com/office/drawing/2014/main" id="{296D3C63-AECB-49A8-9A21-ABE3534E4B34}"/>
              </a:ext>
            </a:extLst>
          </p:cNvPr>
          <p:cNvSpPr/>
          <p:nvPr/>
        </p:nvSpPr>
        <p:spPr>
          <a:xfrm>
            <a:off x="304800" y="5027240"/>
            <a:ext cx="8763000"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Order of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states</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at zero Kelvin: LS &lt; HS &lt; 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Strong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coupling</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between</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LS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and</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IS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not</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with</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HS)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Large </a:t>
            </a:r>
            <a:r>
              <a:rPr kumimoji="0" lang="nl-NL" sz="1800" b="0" i="0" u="none" strike="noStrike" kern="1200" cap="none" spc="0" normalizeH="0" baseline="0" noProof="0" dirty="0" err="1">
                <a:ln>
                  <a:noFill/>
                </a:ln>
                <a:solidFill>
                  <a:srgbClr val="0000FF"/>
                </a:solidFill>
                <a:effectLst/>
                <a:uLnTx/>
                <a:uFillTx/>
                <a:latin typeface="Arial" pitchFamily="34" charset="0"/>
                <a:ea typeface="+mn-ea"/>
                <a:cs typeface="+mn-cs"/>
              </a:rPr>
              <a:t>dispersion</a:t>
            </a: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 of IS: </a:t>
            </a:r>
            <a:r>
              <a:rPr kumimoji="0" lang="nl-NL" sz="1800" b="1" i="0" u="none" strike="noStrike" kern="1200" cap="none" spc="0" normalizeH="0" baseline="0" noProof="0" dirty="0" err="1">
                <a:ln>
                  <a:noFill/>
                </a:ln>
                <a:solidFill>
                  <a:srgbClr val="0000FF"/>
                </a:solidFill>
                <a:effectLst/>
                <a:uLnTx/>
                <a:uFillTx/>
                <a:latin typeface="Arial" pitchFamily="34" charset="0"/>
                <a:ea typeface="+mn-ea"/>
                <a:cs typeface="+mn-cs"/>
              </a:rPr>
              <a:t>Excitonic</a:t>
            </a:r>
            <a:r>
              <a:rPr kumimoji="0" lang="nl-NL" sz="1800" b="1" i="0" u="none" strike="noStrike" kern="1200" cap="none" spc="0" normalizeH="0" baseline="0" noProof="0" dirty="0">
                <a:ln>
                  <a:noFill/>
                </a:ln>
                <a:solidFill>
                  <a:srgbClr val="0000FF"/>
                </a:solidFill>
                <a:effectLst/>
                <a:uLnTx/>
                <a:uFillTx/>
                <a:latin typeface="Arial" pitchFamily="34" charset="0"/>
                <a:ea typeface="+mn-ea"/>
                <a:cs typeface="+mn-cs"/>
              </a:rPr>
              <a:t> </a:t>
            </a:r>
            <a:r>
              <a:rPr kumimoji="0" lang="nl-NL" sz="1800" b="1" i="0" u="none" strike="noStrike" kern="1200" cap="none" spc="0" normalizeH="0" baseline="0" noProof="0" dirty="0" err="1">
                <a:ln>
                  <a:noFill/>
                </a:ln>
                <a:solidFill>
                  <a:srgbClr val="0000FF"/>
                </a:solidFill>
                <a:effectLst/>
                <a:uLnTx/>
                <a:uFillTx/>
                <a:latin typeface="Arial" pitchFamily="34" charset="0"/>
                <a:ea typeface="+mn-ea"/>
                <a:cs typeface="+mn-cs"/>
              </a:rPr>
              <a:t>Insulator</a:t>
            </a:r>
            <a:endParaRPr kumimoji="0" lang="nl-NL" sz="1800" b="1" i="0" u="none" strike="noStrike" kern="1200" cap="none" spc="0" normalizeH="0" baseline="0" noProof="0" dirty="0">
              <a:ln>
                <a:noFill/>
              </a:ln>
              <a:solidFill>
                <a:srgbClr val="0000FF"/>
              </a:solidFill>
              <a:effectLst/>
              <a:uLnTx/>
              <a:uFillTx/>
              <a:latin typeface="Arial" pitchFamily="34" charset="0"/>
              <a:ea typeface="+mn-ea"/>
              <a:cs typeface="+mn-cs"/>
            </a:endParaRPr>
          </a:p>
        </p:txBody>
      </p:sp>
    </p:spTree>
    <p:extLst>
      <p:ext uri="{BB962C8B-B14F-4D97-AF65-F5344CB8AC3E}">
        <p14:creationId xmlns:p14="http://schemas.microsoft.com/office/powerpoint/2010/main" val="2710331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Spin state of LaCoO</a:t>
            </a:r>
            <a:r>
              <a:rPr kumimoji="0" lang="en-US" sz="3200" b="0" i="0" u="none" strike="noStrike" kern="1200" cap="none" spc="0" normalizeH="0" baseline="-2500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3</a:t>
            </a:r>
          </a:p>
        </p:txBody>
      </p:sp>
      <p:sp>
        <p:nvSpPr>
          <p:cNvPr id="13" name="Rectangle 9">
            <a:extLst>
              <a:ext uri="{FF2B5EF4-FFF2-40B4-BE49-F238E27FC236}">
                <a16:creationId xmlns:a16="http://schemas.microsoft.com/office/drawing/2014/main" id="{F86E3E9E-2EE1-4AAC-A25A-251076355AD4}"/>
              </a:ext>
            </a:extLst>
          </p:cNvPr>
          <p:cNvSpPr/>
          <p:nvPr/>
        </p:nvSpPr>
        <p:spPr>
          <a:xfrm>
            <a:off x="0" y="6508762"/>
            <a:ext cx="914400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[Wang et al. </a:t>
            </a:r>
            <a:r>
              <a:rPr lang="en-US" sz="1400" dirty="0">
                <a:solidFill>
                  <a:srgbClr val="000000"/>
                </a:solidFill>
                <a:latin typeface="Arial" charset="0"/>
              </a:rPr>
              <a:t>2018</a:t>
            </a:r>
            <a:r>
              <a:rPr kumimoji="0" lang="nl-NL" sz="1400" b="0"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4" name="Afbeelding 3">
            <a:extLst>
              <a:ext uri="{FF2B5EF4-FFF2-40B4-BE49-F238E27FC236}">
                <a16:creationId xmlns:a16="http://schemas.microsoft.com/office/drawing/2014/main" id="{11ACCA54-318E-424A-9445-9B8DE1241C94}"/>
              </a:ext>
            </a:extLst>
          </p:cNvPr>
          <p:cNvPicPr>
            <a:picLocks noChangeAspect="1"/>
          </p:cNvPicPr>
          <p:nvPr/>
        </p:nvPicPr>
        <p:blipFill>
          <a:blip r:embed="rId3"/>
          <a:stretch>
            <a:fillRect/>
          </a:stretch>
        </p:blipFill>
        <p:spPr>
          <a:xfrm>
            <a:off x="3378482" y="626171"/>
            <a:ext cx="5638800" cy="6193729"/>
          </a:xfrm>
          <a:prstGeom prst="rect">
            <a:avLst/>
          </a:prstGeom>
        </p:spPr>
      </p:pic>
      <p:pic>
        <p:nvPicPr>
          <p:cNvPr id="5" name="Afbeelding 4">
            <a:extLst>
              <a:ext uri="{FF2B5EF4-FFF2-40B4-BE49-F238E27FC236}">
                <a16:creationId xmlns:a16="http://schemas.microsoft.com/office/drawing/2014/main" id="{410141A6-5DF2-4D53-A66B-BE72703A0855}"/>
              </a:ext>
            </a:extLst>
          </p:cNvPr>
          <p:cNvPicPr>
            <a:picLocks noChangeAspect="1"/>
          </p:cNvPicPr>
          <p:nvPr/>
        </p:nvPicPr>
        <p:blipFill>
          <a:blip r:embed="rId4"/>
          <a:stretch>
            <a:fillRect/>
          </a:stretch>
        </p:blipFill>
        <p:spPr>
          <a:xfrm>
            <a:off x="126719" y="1474562"/>
            <a:ext cx="2910600" cy="4325000"/>
          </a:xfrm>
          <a:prstGeom prst="rect">
            <a:avLst/>
          </a:prstGeom>
        </p:spPr>
      </p:pic>
      <p:sp>
        <p:nvSpPr>
          <p:cNvPr id="2" name="Rechthoek 1">
            <a:extLst>
              <a:ext uri="{FF2B5EF4-FFF2-40B4-BE49-F238E27FC236}">
                <a16:creationId xmlns:a16="http://schemas.microsoft.com/office/drawing/2014/main" id="{6E243CC2-C5B6-486C-B232-C55866F14121}"/>
              </a:ext>
            </a:extLst>
          </p:cNvPr>
          <p:cNvSpPr/>
          <p:nvPr/>
        </p:nvSpPr>
        <p:spPr>
          <a:xfrm>
            <a:off x="681634" y="5802287"/>
            <a:ext cx="2141932"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0000FF"/>
                </a:solidFill>
                <a:effectLst/>
                <a:uLnTx/>
                <a:uFillTx/>
                <a:latin typeface="Arial" pitchFamily="34" charset="0"/>
                <a:ea typeface="+mn-ea"/>
                <a:cs typeface="+mn-cs"/>
              </a:rPr>
              <a:t>q-dep. RIXS</a:t>
            </a: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3109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2DCCDE7-E000-4968-A0C8-D83F1DE22E02}"/>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2p3d RIXS of transition metal ions</a:t>
            </a:r>
            <a:r>
              <a:rPr kumimoji="0" lang="en-US" sz="32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 </a:t>
            </a:r>
          </a:p>
        </p:txBody>
      </p:sp>
      <p:pic>
        <p:nvPicPr>
          <p:cNvPr id="4" name="Picture 3">
            <a:extLst>
              <a:ext uri="{FF2B5EF4-FFF2-40B4-BE49-F238E27FC236}">
                <a16:creationId xmlns:a16="http://schemas.microsoft.com/office/drawing/2014/main" id="{EA65E5F2-939D-48D7-9FD1-93724086CCA6}"/>
              </a:ext>
            </a:extLst>
          </p:cNvPr>
          <p:cNvPicPr>
            <a:picLocks noChangeAspect="1"/>
          </p:cNvPicPr>
          <p:nvPr/>
        </p:nvPicPr>
        <p:blipFill>
          <a:blip r:embed="rId2"/>
          <a:stretch>
            <a:fillRect/>
          </a:stretch>
        </p:blipFill>
        <p:spPr>
          <a:xfrm>
            <a:off x="0" y="603132"/>
            <a:ext cx="9157744" cy="6066227"/>
          </a:xfrm>
          <a:prstGeom prst="rect">
            <a:avLst/>
          </a:prstGeom>
        </p:spPr>
      </p:pic>
    </p:spTree>
    <p:extLst>
      <p:ext uri="{BB962C8B-B14F-4D97-AF65-F5344CB8AC3E}">
        <p14:creationId xmlns:p14="http://schemas.microsoft.com/office/powerpoint/2010/main" val="1693003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94533" y="3590205"/>
          <a:ext cx="361462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graphicFrame>
        <p:nvGraphicFramePr>
          <p:cNvPr id="9" name="Diagram 8">
            <a:extLst>
              <a:ext uri="{FF2B5EF4-FFF2-40B4-BE49-F238E27FC236}">
                <a16:creationId xmlns:a16="http://schemas.microsoft.com/office/drawing/2014/main" id="{9A41958A-00D9-4B4F-BA25-CBDB99E0E0AB}"/>
              </a:ext>
            </a:extLst>
          </p:cNvPr>
          <p:cNvGraphicFramePr/>
          <p:nvPr/>
        </p:nvGraphicFramePr>
        <p:xfrm>
          <a:off x="323528" y="1383337"/>
          <a:ext cx="3806421" cy="2376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5A3BB2-1884-42AB-8C65-892E591A9FFB}"/>
              </a:ext>
            </a:extLst>
          </p:cNvPr>
          <p:cNvCxnSpPr/>
          <p:nvPr/>
        </p:nvCxnSpPr>
        <p:spPr bwMode="auto">
          <a:xfrm>
            <a:off x="4235849" y="2782021"/>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58395B7-6EAB-4930-AA4A-3276952B92AA}"/>
              </a:ext>
            </a:extLst>
          </p:cNvPr>
          <p:cNvCxnSpPr/>
          <p:nvPr/>
        </p:nvCxnSpPr>
        <p:spPr bwMode="auto">
          <a:xfrm>
            <a:off x="4235850" y="1969880"/>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71A19784-ACFF-4ED6-B882-19B43D754352}"/>
              </a:ext>
            </a:extLst>
          </p:cNvPr>
          <p:cNvCxnSpPr/>
          <p:nvPr/>
        </p:nvCxnSpPr>
        <p:spPr bwMode="auto">
          <a:xfrm flipV="1">
            <a:off x="5171954"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228F5436-CECE-445E-A4C1-875316D57FBF}"/>
              </a:ext>
            </a:extLst>
          </p:cNvPr>
          <p:cNvCxnSpPr/>
          <p:nvPr/>
        </p:nvCxnSpPr>
        <p:spPr bwMode="auto">
          <a:xfrm>
            <a:off x="5459986"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1CFDE874-6651-4A6A-862C-7941145376A6}"/>
              </a:ext>
            </a:extLst>
          </p:cNvPr>
          <p:cNvCxnSpPr/>
          <p:nvPr/>
        </p:nvCxnSpPr>
        <p:spPr bwMode="auto">
          <a:xfrm>
            <a:off x="5612386" y="2782021"/>
            <a:ext cx="0" cy="192416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91FF4EEB-0AB7-44AE-B0EB-85FF804ED641}"/>
              </a:ext>
            </a:extLst>
          </p:cNvPr>
          <p:cNvSpPr txBox="1"/>
          <p:nvPr/>
        </p:nvSpPr>
        <p:spPr>
          <a:xfrm>
            <a:off x="5940152" y="2640308"/>
            <a:ext cx="4577194" cy="2862322"/>
          </a:xfrm>
          <a:prstGeom prst="rect">
            <a:avLst/>
          </a:prstGeom>
          <a:noFill/>
        </p:spPr>
        <p:txBody>
          <a:bodyPr wrap="square">
            <a:spAutoFit/>
          </a:bodyPr>
          <a:lstStyle/>
          <a:p>
            <a:r>
              <a:rPr lang="en-GB" dirty="0">
                <a:solidFill>
                  <a:srgbClr val="0000FF"/>
                </a:solidFill>
                <a:latin typeface="Verdana" panose="020B0604030504040204" pitchFamily="34" charset="0"/>
                <a:cs typeface="Times New Roman" panose="02020603050405020304" pitchFamily="18" charset="0"/>
              </a:rPr>
              <a:t>Only L</a:t>
            </a:r>
            <a:r>
              <a:rPr lang="en-GB" baseline="-25000" dirty="0">
                <a:solidFill>
                  <a:srgbClr val="0000FF"/>
                </a:solidFill>
                <a:latin typeface="Verdana" panose="020B0604030504040204" pitchFamily="34" charset="0"/>
                <a:cs typeface="Times New Roman" panose="02020603050405020304" pitchFamily="18" charset="0"/>
              </a:rPr>
              <a:t>3</a:t>
            </a:r>
            <a:r>
              <a:rPr lang="en-GB" dirty="0">
                <a:solidFill>
                  <a:srgbClr val="0000FF"/>
                </a:solidFill>
                <a:latin typeface="Verdana" panose="020B0604030504040204" pitchFamily="34" charset="0"/>
                <a:cs typeface="Times New Roman" panose="02020603050405020304" pitchFamily="18" charset="0"/>
              </a:rPr>
              <a:t> edge</a:t>
            </a: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r>
              <a:rPr lang="en-GB" dirty="0">
                <a:solidFill>
                  <a:srgbClr val="0000FF"/>
                </a:solidFill>
                <a:latin typeface="Verdana" panose="020B0604030504040204" pitchFamily="34" charset="0"/>
                <a:cs typeface="Times New Roman" panose="02020603050405020304" pitchFamily="18" charset="0"/>
              </a:rPr>
              <a:t>Spin-orbit excitation</a:t>
            </a:r>
          </a:p>
          <a:p>
            <a:endParaRPr lang="en-GB" dirty="0">
              <a:solidFill>
                <a:srgbClr val="0000FF"/>
              </a:solidFill>
              <a:latin typeface="Verdana" panose="020B0604030504040204" pitchFamily="34" charset="0"/>
              <a:cs typeface="Times New Roman" panose="02020603050405020304" pitchFamily="18" charset="0"/>
            </a:endParaRPr>
          </a:p>
          <a:p>
            <a:r>
              <a:rPr lang="en-GB" dirty="0">
                <a:solidFill>
                  <a:srgbClr val="0000FF"/>
                </a:solidFill>
                <a:latin typeface="Verdana" panose="020B0604030504040204" pitchFamily="34" charset="0"/>
                <a:cs typeface="Times New Roman" panose="02020603050405020304" pitchFamily="18" charset="0"/>
              </a:rPr>
              <a:t>Elastic line in 2p3d RIXS</a:t>
            </a:r>
            <a:endParaRPr lang="nl-NL" dirty="0"/>
          </a:p>
        </p:txBody>
      </p: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1963102"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ATOMIC</a:t>
            </a:r>
            <a:endParaRPr lang="nl-N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7835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pic>
        <p:nvPicPr>
          <p:cNvPr id="2" name="Picture 1">
            <a:extLst>
              <a:ext uri="{FF2B5EF4-FFF2-40B4-BE49-F238E27FC236}">
                <a16:creationId xmlns:a16="http://schemas.microsoft.com/office/drawing/2014/main" id="{0078FC06-6DE7-4DEA-91C6-8C1443036C58}"/>
              </a:ext>
            </a:extLst>
          </p:cNvPr>
          <p:cNvPicPr>
            <a:picLocks noChangeAspect="1"/>
          </p:cNvPicPr>
          <p:nvPr/>
        </p:nvPicPr>
        <p:blipFill>
          <a:blip r:embed="rId3"/>
          <a:stretch>
            <a:fillRect/>
          </a:stretch>
        </p:blipFill>
        <p:spPr>
          <a:xfrm>
            <a:off x="323528" y="622442"/>
            <a:ext cx="8267604" cy="5974907"/>
          </a:xfrm>
          <a:prstGeom prst="rect">
            <a:avLst/>
          </a:prstGeom>
        </p:spPr>
      </p:pic>
      <p:sp>
        <p:nvSpPr>
          <p:cNvPr id="3" name="Oval 2">
            <a:extLst>
              <a:ext uri="{FF2B5EF4-FFF2-40B4-BE49-F238E27FC236}">
                <a16:creationId xmlns:a16="http://schemas.microsoft.com/office/drawing/2014/main" id="{734C6DF4-B861-4292-84C2-67D42216B292}"/>
              </a:ext>
            </a:extLst>
          </p:cNvPr>
          <p:cNvSpPr/>
          <p:nvPr/>
        </p:nvSpPr>
        <p:spPr bwMode="auto">
          <a:xfrm>
            <a:off x="2483768" y="1916832"/>
            <a:ext cx="1296144" cy="57605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
        <p:nvSpPr>
          <p:cNvPr id="6" name="Rectangle 5">
            <a:extLst>
              <a:ext uri="{FF2B5EF4-FFF2-40B4-BE49-F238E27FC236}">
                <a16:creationId xmlns:a16="http://schemas.microsoft.com/office/drawing/2014/main" id="{32DD7D27-A2F5-4945-8063-D2869DA7513D}"/>
              </a:ext>
            </a:extLst>
          </p:cNvPr>
          <p:cNvSpPr/>
          <p:nvPr/>
        </p:nvSpPr>
        <p:spPr bwMode="auto">
          <a:xfrm>
            <a:off x="323528" y="1988839"/>
            <a:ext cx="1080120" cy="43204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13843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pic>
        <p:nvPicPr>
          <p:cNvPr id="2" name="Picture 1">
            <a:extLst>
              <a:ext uri="{FF2B5EF4-FFF2-40B4-BE49-F238E27FC236}">
                <a16:creationId xmlns:a16="http://schemas.microsoft.com/office/drawing/2014/main" id="{0078FC06-6DE7-4DEA-91C6-8C1443036C58}"/>
              </a:ext>
            </a:extLst>
          </p:cNvPr>
          <p:cNvPicPr>
            <a:picLocks noChangeAspect="1"/>
          </p:cNvPicPr>
          <p:nvPr/>
        </p:nvPicPr>
        <p:blipFill>
          <a:blip r:embed="rId3"/>
          <a:stretch>
            <a:fillRect/>
          </a:stretch>
        </p:blipFill>
        <p:spPr>
          <a:xfrm>
            <a:off x="323528" y="622442"/>
            <a:ext cx="8267604" cy="5974907"/>
          </a:xfrm>
          <a:prstGeom prst="rect">
            <a:avLst/>
          </a:prstGeom>
        </p:spPr>
      </p:pic>
      <p:sp>
        <p:nvSpPr>
          <p:cNvPr id="3" name="Oval 2">
            <a:extLst>
              <a:ext uri="{FF2B5EF4-FFF2-40B4-BE49-F238E27FC236}">
                <a16:creationId xmlns:a16="http://schemas.microsoft.com/office/drawing/2014/main" id="{734C6DF4-B861-4292-84C2-67D42216B292}"/>
              </a:ext>
            </a:extLst>
          </p:cNvPr>
          <p:cNvSpPr/>
          <p:nvPr/>
        </p:nvSpPr>
        <p:spPr bwMode="auto">
          <a:xfrm>
            <a:off x="2483768" y="1916832"/>
            <a:ext cx="1296144" cy="576057"/>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
        <p:nvSpPr>
          <p:cNvPr id="6" name="Rectangle 5">
            <a:extLst>
              <a:ext uri="{FF2B5EF4-FFF2-40B4-BE49-F238E27FC236}">
                <a16:creationId xmlns:a16="http://schemas.microsoft.com/office/drawing/2014/main" id="{32DD7D27-A2F5-4945-8063-D2869DA7513D}"/>
              </a:ext>
            </a:extLst>
          </p:cNvPr>
          <p:cNvSpPr/>
          <p:nvPr/>
        </p:nvSpPr>
        <p:spPr bwMode="auto">
          <a:xfrm>
            <a:off x="323528" y="1988839"/>
            <a:ext cx="1080120" cy="43204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
        <p:nvSpPr>
          <p:cNvPr id="21" name="Oval 20">
            <a:extLst>
              <a:ext uri="{FF2B5EF4-FFF2-40B4-BE49-F238E27FC236}">
                <a16:creationId xmlns:a16="http://schemas.microsoft.com/office/drawing/2014/main" id="{7E102D30-D37C-479F-84B0-907996E70C92}"/>
              </a:ext>
            </a:extLst>
          </p:cNvPr>
          <p:cNvSpPr/>
          <p:nvPr/>
        </p:nvSpPr>
        <p:spPr bwMode="auto">
          <a:xfrm>
            <a:off x="2411760" y="1571728"/>
            <a:ext cx="1296144" cy="3729480"/>
          </a:xfrm>
          <a:prstGeom prst="ellips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
        <p:nvSpPr>
          <p:cNvPr id="24" name="Rectangle 23">
            <a:extLst>
              <a:ext uri="{FF2B5EF4-FFF2-40B4-BE49-F238E27FC236}">
                <a16:creationId xmlns:a16="http://schemas.microsoft.com/office/drawing/2014/main" id="{969A024D-CEC8-4AE1-B15C-F6507CC33AEB}"/>
              </a:ext>
            </a:extLst>
          </p:cNvPr>
          <p:cNvSpPr/>
          <p:nvPr/>
        </p:nvSpPr>
        <p:spPr bwMode="auto">
          <a:xfrm>
            <a:off x="323528" y="4005064"/>
            <a:ext cx="1080120" cy="43204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540991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976E-0FAC-4B69-836A-FB21DE3BF9C4}"/>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EBC9AEE0-F6AF-48E1-AA87-B580B1EBA95A}"/>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E82B86FE-E535-43B6-875C-E58F9742B75A}"/>
              </a:ext>
            </a:extLst>
          </p:cNvPr>
          <p:cNvPicPr>
            <a:picLocks noChangeAspect="1"/>
          </p:cNvPicPr>
          <p:nvPr/>
        </p:nvPicPr>
        <p:blipFill>
          <a:blip r:embed="rId2"/>
          <a:stretch>
            <a:fillRect/>
          </a:stretch>
        </p:blipFill>
        <p:spPr>
          <a:xfrm>
            <a:off x="19791" y="473364"/>
            <a:ext cx="8820172" cy="6384636"/>
          </a:xfrm>
          <a:prstGeom prst="rect">
            <a:avLst/>
          </a:prstGeom>
        </p:spPr>
      </p:pic>
      <p:sp>
        <p:nvSpPr>
          <p:cNvPr id="6" name="Rectangle 5">
            <a:extLst>
              <a:ext uri="{FF2B5EF4-FFF2-40B4-BE49-F238E27FC236}">
                <a16:creationId xmlns:a16="http://schemas.microsoft.com/office/drawing/2014/main" id="{BF627994-D505-4E6E-871F-D8957F5E128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Magnon 2p3d RIXS in </a:t>
            </a:r>
            <a:r>
              <a:rPr kumimoji="0" lang="en-US" sz="3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charset="0"/>
                <a:ea typeface="+mn-ea"/>
                <a:cs typeface="+mn-cs"/>
              </a:rPr>
              <a:t>cuprates</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20872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io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8659" name="Picture 3" descr="niox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8660" name="Picture 4" descr="nio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8661" name="Text Box 5"/>
          <p:cNvSpPr txBox="1">
            <a:spLocks noChangeArrowheads="1"/>
          </p:cNvSpPr>
          <p:nvPr/>
        </p:nvSpPr>
        <p:spPr bwMode="auto">
          <a:xfrm>
            <a:off x="0" y="566738"/>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pPr algn="ctr"/>
            <a:r>
              <a:rPr kumimoji="0" lang="en-US"/>
              <a:t>Ni</a:t>
            </a:r>
            <a:r>
              <a:rPr kumimoji="0" lang="en-US" baseline="30000"/>
              <a:t>II</a:t>
            </a:r>
            <a:r>
              <a:rPr kumimoji="0" lang="en-US"/>
              <a:t> </a:t>
            </a:r>
            <a:r>
              <a:rPr kumimoji="0" lang="en-US">
                <a:solidFill>
                  <a:srgbClr val="0066CC"/>
                </a:solidFill>
              </a:rPr>
              <a:t>3d</a:t>
            </a:r>
            <a:r>
              <a:rPr kumimoji="0" lang="en-US" baseline="30000">
                <a:solidFill>
                  <a:srgbClr val="0066CC"/>
                </a:solidFill>
              </a:rPr>
              <a:t>8 </a:t>
            </a:r>
            <a:r>
              <a:rPr kumimoji="0" lang="en-US">
                <a:solidFill>
                  <a:srgbClr val="0066CC"/>
                </a:solidFill>
              </a:rPr>
              <a:t>[</a:t>
            </a:r>
            <a:r>
              <a:rPr kumimoji="0" lang="en-US">
                <a:solidFill>
                  <a:srgbClr val="0066CC"/>
                </a:solidFill>
                <a:sym typeface="Symbol" pitchFamily="18" charset="2"/>
              </a:rPr>
              <a:t></a:t>
            </a:r>
            <a:r>
              <a:rPr kumimoji="0" lang="en-US">
                <a:solidFill>
                  <a:srgbClr val="0066CC"/>
                </a:solidFill>
              </a:rPr>
              <a:t>]</a:t>
            </a:r>
            <a:r>
              <a:rPr kumimoji="0" lang="en-US">
                <a:solidFill>
                  <a:srgbClr val="66FF33"/>
                </a:solidFill>
              </a:rPr>
              <a:t> </a:t>
            </a:r>
            <a:r>
              <a:rPr kumimoji="0" lang="en-US">
                <a:sym typeface="Symbol" pitchFamily="18" charset="2"/>
              </a:rPr>
              <a:t> </a:t>
            </a:r>
            <a:r>
              <a:rPr kumimoji="0" lang="en-US">
                <a:solidFill>
                  <a:srgbClr val="FF3300"/>
                </a:solidFill>
                <a:sym typeface="Symbol" pitchFamily="18" charset="2"/>
              </a:rPr>
              <a:t>2p</a:t>
            </a:r>
            <a:r>
              <a:rPr kumimoji="0" lang="en-US" baseline="30000">
                <a:solidFill>
                  <a:srgbClr val="FF3300"/>
                </a:solidFill>
                <a:sym typeface="Symbol" pitchFamily="18" charset="2"/>
              </a:rPr>
              <a:t>5</a:t>
            </a:r>
            <a:r>
              <a:rPr kumimoji="0" lang="en-US">
                <a:solidFill>
                  <a:srgbClr val="FF3300"/>
                </a:solidFill>
                <a:sym typeface="Symbol" pitchFamily="18" charset="2"/>
              </a:rPr>
              <a:t>3d</a:t>
            </a:r>
            <a:r>
              <a:rPr kumimoji="0" lang="en-US" baseline="30000">
                <a:solidFill>
                  <a:srgbClr val="FF3300"/>
                </a:solidFill>
                <a:sym typeface="Symbol" pitchFamily="18" charset="2"/>
              </a:rPr>
              <a:t>9</a:t>
            </a:r>
            <a:r>
              <a:rPr kumimoji="0" lang="en-US">
                <a:solidFill>
                  <a:srgbClr val="FF3300"/>
                </a:solidFill>
                <a:sym typeface="Symbol" pitchFamily="18" charset="2"/>
              </a:rPr>
              <a:t>[jj]</a:t>
            </a:r>
            <a:r>
              <a:rPr kumimoji="0" lang="en-US">
                <a:sym typeface="Symbol" pitchFamily="18" charset="2"/>
              </a:rPr>
              <a:t>  </a:t>
            </a:r>
            <a:r>
              <a:rPr kumimoji="0" lang="en-US">
                <a:solidFill>
                  <a:srgbClr val="66FF33"/>
                </a:solidFill>
                <a:sym typeface="Symbol" pitchFamily="18" charset="2"/>
              </a:rPr>
              <a:t>3d</a:t>
            </a:r>
            <a:r>
              <a:rPr kumimoji="0" lang="en-US" baseline="30000">
                <a:solidFill>
                  <a:srgbClr val="66FF33"/>
                </a:solidFill>
                <a:sym typeface="Symbol" pitchFamily="18" charset="2"/>
              </a:rPr>
              <a:t>8</a:t>
            </a:r>
            <a:r>
              <a:rPr kumimoji="0" lang="en-US">
                <a:solidFill>
                  <a:srgbClr val="66FF33"/>
                </a:solidFill>
                <a:sym typeface="Symbol" pitchFamily="18" charset="2"/>
              </a:rPr>
              <a:t>[]</a:t>
            </a:r>
            <a:endParaRPr kumimoji="0" lang="en-US" sz="2400">
              <a:solidFill>
                <a:srgbClr val="66FF33"/>
              </a:solidFill>
              <a:sym typeface="Symbol" pitchFamily="18" charset="2"/>
            </a:endParaRPr>
          </a:p>
        </p:txBody>
      </p:sp>
      <p:sp>
        <p:nvSpPr>
          <p:cNvPr id="7"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a:t>
            </a:r>
            <a:r>
              <a:rPr lang="en-US" sz="3200" dirty="0" err="1">
                <a:solidFill>
                  <a:srgbClr val="FFFF00"/>
                </a:solidFill>
                <a:effectLst>
                  <a:outerShdw blurRad="38100" dist="38100" dir="2700000" algn="tl">
                    <a:srgbClr val="000000">
                      <a:alpha val="43137"/>
                    </a:srgbClr>
                  </a:outerShdw>
                </a:effectLst>
              </a:rPr>
              <a:t>NiO</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387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8659"/>
                                        </p:tgtEl>
                                        <p:attrNameLst>
                                          <p:attrName>style.visibility</p:attrName>
                                        </p:attrNameLst>
                                      </p:cBhvr>
                                      <p:to>
                                        <p:strVal val="visible"/>
                                      </p:to>
                                    </p:set>
                                    <p:animEffect transition="in" filter="dissolve">
                                      <p:cBhvr>
                                        <p:cTn id="7" dur="500"/>
                                        <p:tgtEl>
                                          <p:spTgt spid="838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8660"/>
                                        </p:tgtEl>
                                        <p:attrNameLst>
                                          <p:attrName>style.visibility</p:attrName>
                                        </p:attrNameLst>
                                      </p:cBhvr>
                                      <p:to>
                                        <p:strVal val="visible"/>
                                      </p:to>
                                    </p:set>
                                    <p:animEffect transition="in" filter="dissolve">
                                      <p:cBhvr>
                                        <p:cTn id="12" dur="500"/>
                                        <p:tgtEl>
                                          <p:spTgt spid="838660"/>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38661"/>
                                        </p:tgtEl>
                                        <p:attrNameLst>
                                          <p:attrName>style.visibility</p:attrName>
                                        </p:attrNameLst>
                                      </p:cBhvr>
                                      <p:to>
                                        <p:strVal val="visible"/>
                                      </p:to>
                                    </p:set>
                                    <p:anim calcmode="lin" valueType="num">
                                      <p:cBhvr additive="base">
                                        <p:cTn id="16" dur="500" fill="hold"/>
                                        <p:tgtEl>
                                          <p:spTgt spid="838661"/>
                                        </p:tgtEl>
                                        <p:attrNameLst>
                                          <p:attrName>ppt_x</p:attrName>
                                        </p:attrNameLst>
                                      </p:cBhvr>
                                      <p:tavLst>
                                        <p:tav tm="0">
                                          <p:val>
                                            <p:strVal val="0-#ppt_w/2"/>
                                          </p:val>
                                        </p:tav>
                                        <p:tav tm="100000">
                                          <p:val>
                                            <p:strVal val="#ppt_x"/>
                                          </p:val>
                                        </p:tav>
                                      </p:tavLst>
                                    </p:anim>
                                    <p:anim calcmode="lin" valueType="num">
                                      <p:cBhvr additive="base">
                                        <p:cTn id="17" dur="500" fill="hold"/>
                                        <p:tgtEl>
                                          <p:spTgt spid="838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685800"/>
            <a:ext cx="83058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4"/>
          <p:cNvSpPr txBox="1">
            <a:spLocks noChangeArrowheads="1"/>
          </p:cNvSpPr>
          <p:nvPr/>
        </p:nvSpPr>
        <p:spPr bwMode="auto">
          <a:xfrm>
            <a:off x="3200400" y="838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r>
              <a:rPr kumimoji="0" lang="en-US" sz="2400">
                <a:solidFill>
                  <a:srgbClr val="00CC00"/>
                </a:solidFill>
              </a:rPr>
              <a:t>dd</a:t>
            </a:r>
            <a:endParaRPr kumimoji="0" lang="en-US" sz="2400"/>
          </a:p>
        </p:txBody>
      </p:sp>
      <p:sp>
        <p:nvSpPr>
          <p:cNvPr id="25604" name="Text Box 5"/>
          <p:cNvSpPr txBox="1">
            <a:spLocks noChangeArrowheads="1"/>
          </p:cNvSpPr>
          <p:nvPr/>
        </p:nvSpPr>
        <p:spPr bwMode="auto">
          <a:xfrm>
            <a:off x="4495800" y="914400"/>
            <a:ext cx="1169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r>
              <a:rPr kumimoji="0" lang="en-US" sz="2000" b="1">
                <a:solidFill>
                  <a:srgbClr val="0000FF"/>
                </a:solidFill>
              </a:rPr>
              <a:t>spin-flip</a:t>
            </a:r>
            <a:endParaRPr kumimoji="0" lang="en-US" sz="2000"/>
          </a:p>
        </p:txBody>
      </p:sp>
      <p:sp>
        <p:nvSpPr>
          <p:cNvPr id="25605" name="Line 6"/>
          <p:cNvSpPr>
            <a:spLocks noChangeShapeType="1"/>
          </p:cNvSpPr>
          <p:nvPr/>
        </p:nvSpPr>
        <p:spPr bwMode="auto">
          <a:xfrm>
            <a:off x="8153400" y="3886200"/>
            <a:ext cx="0" cy="609600"/>
          </a:xfrm>
          <a:prstGeom prst="line">
            <a:avLst/>
          </a:prstGeom>
          <a:noFill/>
          <a:ln w="57150" cap="sq">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6" name="Line 7"/>
          <p:cNvSpPr>
            <a:spLocks noChangeShapeType="1"/>
          </p:cNvSpPr>
          <p:nvPr/>
        </p:nvSpPr>
        <p:spPr bwMode="auto">
          <a:xfrm>
            <a:off x="8382000" y="3886200"/>
            <a:ext cx="0" cy="609600"/>
          </a:xfrm>
          <a:prstGeom prst="line">
            <a:avLst/>
          </a:prstGeom>
          <a:noFill/>
          <a:ln w="57150" cap="sq">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7" name="Line 8"/>
          <p:cNvSpPr>
            <a:spLocks noChangeShapeType="1"/>
          </p:cNvSpPr>
          <p:nvPr/>
        </p:nvSpPr>
        <p:spPr bwMode="auto">
          <a:xfrm>
            <a:off x="8153400" y="2362200"/>
            <a:ext cx="0" cy="609600"/>
          </a:xfrm>
          <a:prstGeom prst="line">
            <a:avLst/>
          </a:prstGeom>
          <a:noFill/>
          <a:ln w="57150" cap="sq">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8" name="Line 9"/>
          <p:cNvSpPr>
            <a:spLocks noChangeShapeType="1"/>
          </p:cNvSpPr>
          <p:nvPr/>
        </p:nvSpPr>
        <p:spPr bwMode="auto">
          <a:xfrm>
            <a:off x="8382000" y="2438400"/>
            <a:ext cx="0" cy="609600"/>
          </a:xfrm>
          <a:prstGeom prst="line">
            <a:avLst/>
          </a:prstGeom>
          <a:noFill/>
          <a:ln w="57150" cap="sq">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9" name="Text Box 10"/>
          <p:cNvSpPr txBox="1">
            <a:spLocks noChangeArrowheads="1"/>
          </p:cNvSpPr>
          <p:nvPr/>
        </p:nvSpPr>
        <p:spPr bwMode="auto">
          <a:xfrm>
            <a:off x="914400" y="914400"/>
            <a:ext cx="1309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800">
                <a:solidFill>
                  <a:schemeClr val="tx1"/>
                </a:solidFill>
                <a:latin typeface="Arial" charset="0"/>
              </a:defRPr>
            </a:lvl1pPr>
            <a:lvl2pPr marL="742950" indent="-285750">
              <a:defRPr kumimoji="1" sz="2800">
                <a:solidFill>
                  <a:schemeClr val="tx1"/>
                </a:solidFill>
                <a:latin typeface="Arial" charset="0"/>
              </a:defRPr>
            </a:lvl2pPr>
            <a:lvl3pPr marL="1143000" indent="-228600">
              <a:defRPr kumimoji="1" sz="2800">
                <a:solidFill>
                  <a:schemeClr val="tx1"/>
                </a:solidFill>
                <a:latin typeface="Arial" charset="0"/>
              </a:defRPr>
            </a:lvl3pPr>
            <a:lvl4pPr marL="1600200" indent="-228600">
              <a:defRPr kumimoji="1" sz="2800">
                <a:solidFill>
                  <a:schemeClr val="tx1"/>
                </a:solidFill>
                <a:latin typeface="Arial" charset="0"/>
              </a:defRPr>
            </a:lvl4pPr>
            <a:lvl5pPr marL="2057400" indent="-228600">
              <a:defRPr kumimoji="1" sz="2800">
                <a:solidFill>
                  <a:schemeClr val="tx1"/>
                </a:solidFill>
                <a:latin typeface="Arial" charset="0"/>
              </a:defRPr>
            </a:lvl5pPr>
            <a:lvl6pPr marL="2514600" indent="-228600" algn="r" eaLnBrk="0" fontAlgn="base" hangingPunct="0">
              <a:spcBef>
                <a:spcPct val="0"/>
              </a:spcBef>
              <a:spcAft>
                <a:spcPct val="0"/>
              </a:spcAft>
              <a:defRPr kumimoji="1" sz="2800">
                <a:solidFill>
                  <a:schemeClr val="tx1"/>
                </a:solidFill>
                <a:latin typeface="Arial" charset="0"/>
              </a:defRPr>
            </a:lvl6pPr>
            <a:lvl7pPr marL="2971800" indent="-228600" algn="r" eaLnBrk="0" fontAlgn="base" hangingPunct="0">
              <a:spcBef>
                <a:spcPct val="0"/>
              </a:spcBef>
              <a:spcAft>
                <a:spcPct val="0"/>
              </a:spcAft>
              <a:defRPr kumimoji="1" sz="2800">
                <a:solidFill>
                  <a:schemeClr val="tx1"/>
                </a:solidFill>
                <a:latin typeface="Arial" charset="0"/>
              </a:defRPr>
            </a:lvl7pPr>
            <a:lvl8pPr marL="3429000" indent="-228600" algn="r" eaLnBrk="0" fontAlgn="base" hangingPunct="0">
              <a:spcBef>
                <a:spcPct val="0"/>
              </a:spcBef>
              <a:spcAft>
                <a:spcPct val="0"/>
              </a:spcAft>
              <a:defRPr kumimoji="1" sz="2800">
                <a:solidFill>
                  <a:schemeClr val="tx1"/>
                </a:solidFill>
                <a:latin typeface="Arial" charset="0"/>
              </a:defRPr>
            </a:lvl8pPr>
            <a:lvl9pPr marL="3886200" indent="-228600" algn="r" eaLnBrk="0" fontAlgn="base" hangingPunct="0">
              <a:spcBef>
                <a:spcPct val="0"/>
              </a:spcBef>
              <a:spcAft>
                <a:spcPct val="0"/>
              </a:spcAft>
              <a:defRPr kumimoji="1" sz="2800">
                <a:solidFill>
                  <a:schemeClr val="tx1"/>
                </a:solidFill>
                <a:latin typeface="Arial" charset="0"/>
              </a:defRPr>
            </a:lvl9pPr>
          </a:lstStyle>
          <a:p>
            <a:r>
              <a:rPr kumimoji="0" lang="en-US" sz="2000" b="1">
                <a:solidFill>
                  <a:srgbClr val="CC0000"/>
                </a:solidFill>
              </a:rPr>
              <a:t>‘spin-flip’</a:t>
            </a:r>
            <a:endParaRPr kumimoji="0" lang="en-US" sz="2000"/>
          </a:p>
        </p:txBody>
      </p:sp>
      <p:sp>
        <p:nvSpPr>
          <p:cNvPr id="25610" name="Rectangle 11"/>
          <p:cNvSpPr>
            <a:spLocks noChangeArrowheads="1"/>
          </p:cNvSpPr>
          <p:nvPr/>
        </p:nvSpPr>
        <p:spPr bwMode="auto">
          <a:xfrm>
            <a:off x="4724400" y="533400"/>
            <a:ext cx="66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sz="2000" b="1">
                <a:solidFill>
                  <a:srgbClr val="0000FF"/>
                </a:solidFill>
                <a:sym typeface="Symbol" pitchFamily="18" charset="2"/>
              </a:rPr>
              <a:t>M</a:t>
            </a:r>
            <a:r>
              <a:rPr kumimoji="0" lang="en-US" sz="2000" b="1" baseline="-25000">
                <a:solidFill>
                  <a:srgbClr val="0000FF"/>
                </a:solidFill>
                <a:sym typeface="Symbol" pitchFamily="18" charset="2"/>
              </a:rPr>
              <a:t>S</a:t>
            </a:r>
            <a:endParaRPr kumimoji="0" lang="en-US" sz="2000" b="1">
              <a:solidFill>
                <a:srgbClr val="0000FF"/>
              </a:solidFill>
              <a:sym typeface="Symbol" pitchFamily="18" charset="2"/>
            </a:endParaRPr>
          </a:p>
        </p:txBody>
      </p:sp>
      <p:sp>
        <p:nvSpPr>
          <p:cNvPr id="25611" name="Rectangle 12"/>
          <p:cNvSpPr>
            <a:spLocks noChangeArrowheads="1"/>
          </p:cNvSpPr>
          <p:nvPr/>
        </p:nvSpPr>
        <p:spPr bwMode="auto">
          <a:xfrm>
            <a:off x="1295400" y="533400"/>
            <a:ext cx="50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kumimoji="0" lang="en-US" sz="2000" b="1">
                <a:solidFill>
                  <a:srgbClr val="CC0000"/>
                </a:solidFill>
                <a:sym typeface="Symbol" pitchFamily="18" charset="2"/>
              </a:rPr>
              <a:t>S</a:t>
            </a:r>
            <a:endParaRPr kumimoji="0" lang="en-US" sz="2000" b="1">
              <a:solidFill>
                <a:srgbClr val="0000FF"/>
              </a:solidFill>
              <a:sym typeface="Symbol" pitchFamily="18" charset="2"/>
            </a:endParaRPr>
          </a:p>
        </p:txBody>
      </p:sp>
      <p:sp>
        <p:nvSpPr>
          <p:cNvPr id="25613" name="Freeform 14"/>
          <p:cNvSpPr>
            <a:spLocks/>
          </p:cNvSpPr>
          <p:nvPr/>
        </p:nvSpPr>
        <p:spPr bwMode="auto">
          <a:xfrm>
            <a:off x="3046413" y="927100"/>
            <a:ext cx="3078162" cy="4322763"/>
          </a:xfrm>
          <a:custGeom>
            <a:avLst/>
            <a:gdLst>
              <a:gd name="T0" fmla="*/ 2147483647 w 1939"/>
              <a:gd name="T1" fmla="*/ 0 h 2723"/>
              <a:gd name="T2" fmla="*/ 2147483647 w 1939"/>
              <a:gd name="T3" fmla="*/ 2147483647 h 2723"/>
              <a:gd name="T4" fmla="*/ 2147483647 w 1939"/>
              <a:gd name="T5" fmla="*/ 2147483647 h 2723"/>
              <a:gd name="T6" fmla="*/ 2147483647 w 1939"/>
              <a:gd name="T7" fmla="*/ 2147483647 h 2723"/>
              <a:gd name="T8" fmla="*/ 2147483647 w 1939"/>
              <a:gd name="T9" fmla="*/ 2147483647 h 2723"/>
              <a:gd name="T10" fmla="*/ 2147483647 w 1939"/>
              <a:gd name="T11" fmla="*/ 2147483647 h 2723"/>
              <a:gd name="T12" fmla="*/ 2147483647 w 1939"/>
              <a:gd name="T13" fmla="*/ 2147483647 h 2723"/>
              <a:gd name="T14" fmla="*/ 2147483647 w 1939"/>
              <a:gd name="T15" fmla="*/ 2147483647 h 2723"/>
              <a:gd name="T16" fmla="*/ 2147483647 w 1939"/>
              <a:gd name="T17" fmla="*/ 2147483647 h 2723"/>
              <a:gd name="T18" fmla="*/ 2147483647 w 1939"/>
              <a:gd name="T19" fmla="*/ 2147483647 h 2723"/>
              <a:gd name="T20" fmla="*/ 2147483647 w 1939"/>
              <a:gd name="T21" fmla="*/ 2147483647 h 2723"/>
              <a:gd name="T22" fmla="*/ 2147483647 w 1939"/>
              <a:gd name="T23" fmla="*/ 2147483647 h 2723"/>
              <a:gd name="T24" fmla="*/ 2147483647 w 1939"/>
              <a:gd name="T25" fmla="*/ 2147483647 h 2723"/>
              <a:gd name="T26" fmla="*/ 2147483647 w 1939"/>
              <a:gd name="T27" fmla="*/ 2147483647 h 2723"/>
              <a:gd name="T28" fmla="*/ 2147483647 w 1939"/>
              <a:gd name="T29" fmla="*/ 2147483647 h 2723"/>
              <a:gd name="T30" fmla="*/ 2147483647 w 1939"/>
              <a:gd name="T31" fmla="*/ 2147483647 h 2723"/>
              <a:gd name="T32" fmla="*/ 2147483647 w 1939"/>
              <a:gd name="T33" fmla="*/ 2147483647 h 2723"/>
              <a:gd name="T34" fmla="*/ 2147483647 w 1939"/>
              <a:gd name="T35" fmla="*/ 2147483647 h 2723"/>
              <a:gd name="T36" fmla="*/ 2147483647 w 1939"/>
              <a:gd name="T37" fmla="*/ 2147483647 h 2723"/>
              <a:gd name="T38" fmla="*/ 2147483647 w 1939"/>
              <a:gd name="T39" fmla="*/ 2147483647 h 2723"/>
              <a:gd name="T40" fmla="*/ 2147483647 w 1939"/>
              <a:gd name="T41" fmla="*/ 2147483647 h 2723"/>
              <a:gd name="T42" fmla="*/ 2147483647 w 1939"/>
              <a:gd name="T43" fmla="*/ 2147483647 h 2723"/>
              <a:gd name="T44" fmla="*/ 2147483647 w 1939"/>
              <a:gd name="T45" fmla="*/ 2147483647 h 2723"/>
              <a:gd name="T46" fmla="*/ 2147483647 w 1939"/>
              <a:gd name="T47" fmla="*/ 2147483647 h 2723"/>
              <a:gd name="T48" fmla="*/ 2147483647 w 1939"/>
              <a:gd name="T49" fmla="*/ 2147483647 h 2723"/>
              <a:gd name="T50" fmla="*/ 2147483647 w 1939"/>
              <a:gd name="T51" fmla="*/ 2147483647 h 2723"/>
              <a:gd name="T52" fmla="*/ 2147483647 w 1939"/>
              <a:gd name="T53" fmla="*/ 2147483647 h 2723"/>
              <a:gd name="T54" fmla="*/ 2147483647 w 1939"/>
              <a:gd name="T55" fmla="*/ 2147483647 h 2723"/>
              <a:gd name="T56" fmla="*/ 2147483647 w 1939"/>
              <a:gd name="T57" fmla="*/ 2147483647 h 2723"/>
              <a:gd name="T58" fmla="*/ 2147483647 w 1939"/>
              <a:gd name="T59" fmla="*/ 2147483647 h 2723"/>
              <a:gd name="T60" fmla="*/ 2147483647 w 1939"/>
              <a:gd name="T61" fmla="*/ 2147483647 h 2723"/>
              <a:gd name="T62" fmla="*/ 2147483647 w 1939"/>
              <a:gd name="T63" fmla="*/ 2147483647 h 2723"/>
              <a:gd name="T64" fmla="*/ 2147483647 w 1939"/>
              <a:gd name="T65" fmla="*/ 2147483647 h 2723"/>
              <a:gd name="T66" fmla="*/ 2147483647 w 1939"/>
              <a:gd name="T67" fmla="*/ 2147483647 h 2723"/>
              <a:gd name="T68" fmla="*/ 2147483647 w 1939"/>
              <a:gd name="T69" fmla="*/ 2147483647 h 2723"/>
              <a:gd name="T70" fmla="*/ 2147483647 w 1939"/>
              <a:gd name="T71" fmla="*/ 2147483647 h 2723"/>
              <a:gd name="T72" fmla="*/ 2147483647 w 1939"/>
              <a:gd name="T73" fmla="*/ 2147483647 h 2723"/>
              <a:gd name="T74" fmla="*/ 2147483647 w 1939"/>
              <a:gd name="T75" fmla="*/ 2147483647 h 2723"/>
              <a:gd name="T76" fmla="*/ 2147483647 w 1939"/>
              <a:gd name="T77" fmla="*/ 2147483647 h 27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39" h="2723">
                <a:moveTo>
                  <a:pt x="1921" y="0"/>
                </a:moveTo>
                <a:cubicBezTo>
                  <a:pt x="1939" y="73"/>
                  <a:pt x="1930" y="24"/>
                  <a:pt x="1921" y="160"/>
                </a:cubicBezTo>
                <a:cubicBezTo>
                  <a:pt x="1914" y="264"/>
                  <a:pt x="1903" y="379"/>
                  <a:pt x="1873" y="480"/>
                </a:cubicBezTo>
                <a:cubicBezTo>
                  <a:pt x="1860" y="524"/>
                  <a:pt x="1843" y="560"/>
                  <a:pt x="1825" y="600"/>
                </a:cubicBezTo>
                <a:cubicBezTo>
                  <a:pt x="1797" y="663"/>
                  <a:pt x="1783" y="735"/>
                  <a:pt x="1761" y="800"/>
                </a:cubicBezTo>
                <a:cubicBezTo>
                  <a:pt x="1736" y="874"/>
                  <a:pt x="1696" y="901"/>
                  <a:pt x="1633" y="936"/>
                </a:cubicBezTo>
                <a:cubicBezTo>
                  <a:pt x="1616" y="945"/>
                  <a:pt x="1601" y="957"/>
                  <a:pt x="1585" y="968"/>
                </a:cubicBezTo>
                <a:cubicBezTo>
                  <a:pt x="1577" y="973"/>
                  <a:pt x="1561" y="984"/>
                  <a:pt x="1561" y="984"/>
                </a:cubicBezTo>
                <a:cubicBezTo>
                  <a:pt x="1556" y="992"/>
                  <a:pt x="1552" y="1001"/>
                  <a:pt x="1545" y="1008"/>
                </a:cubicBezTo>
                <a:cubicBezTo>
                  <a:pt x="1538" y="1015"/>
                  <a:pt x="1527" y="1016"/>
                  <a:pt x="1521" y="1024"/>
                </a:cubicBezTo>
                <a:cubicBezTo>
                  <a:pt x="1512" y="1036"/>
                  <a:pt x="1494" y="1080"/>
                  <a:pt x="1489" y="1096"/>
                </a:cubicBezTo>
                <a:cubicBezTo>
                  <a:pt x="1502" y="1135"/>
                  <a:pt x="1520" y="1162"/>
                  <a:pt x="1553" y="1184"/>
                </a:cubicBezTo>
                <a:cubicBezTo>
                  <a:pt x="1596" y="1248"/>
                  <a:pt x="1540" y="1171"/>
                  <a:pt x="1593" y="1224"/>
                </a:cubicBezTo>
                <a:cubicBezTo>
                  <a:pt x="1618" y="1249"/>
                  <a:pt x="1622" y="1288"/>
                  <a:pt x="1633" y="1320"/>
                </a:cubicBezTo>
                <a:cubicBezTo>
                  <a:pt x="1641" y="1344"/>
                  <a:pt x="1649" y="1368"/>
                  <a:pt x="1657" y="1392"/>
                </a:cubicBezTo>
                <a:cubicBezTo>
                  <a:pt x="1660" y="1400"/>
                  <a:pt x="1665" y="1416"/>
                  <a:pt x="1665" y="1416"/>
                </a:cubicBezTo>
                <a:cubicBezTo>
                  <a:pt x="1650" y="1518"/>
                  <a:pt x="1641" y="1656"/>
                  <a:pt x="1545" y="1720"/>
                </a:cubicBezTo>
                <a:cubicBezTo>
                  <a:pt x="1512" y="1769"/>
                  <a:pt x="1462" y="1790"/>
                  <a:pt x="1409" y="1808"/>
                </a:cubicBezTo>
                <a:cubicBezTo>
                  <a:pt x="1393" y="1813"/>
                  <a:pt x="1375" y="1815"/>
                  <a:pt x="1361" y="1824"/>
                </a:cubicBezTo>
                <a:cubicBezTo>
                  <a:pt x="1300" y="1865"/>
                  <a:pt x="1217" y="1881"/>
                  <a:pt x="1145" y="1896"/>
                </a:cubicBezTo>
                <a:cubicBezTo>
                  <a:pt x="1086" y="1909"/>
                  <a:pt x="1027" y="1925"/>
                  <a:pt x="969" y="1944"/>
                </a:cubicBezTo>
                <a:cubicBezTo>
                  <a:pt x="962" y="1946"/>
                  <a:pt x="851" y="1960"/>
                  <a:pt x="849" y="1960"/>
                </a:cubicBezTo>
                <a:cubicBezTo>
                  <a:pt x="756" y="1973"/>
                  <a:pt x="662" y="1982"/>
                  <a:pt x="569" y="1992"/>
                </a:cubicBezTo>
                <a:cubicBezTo>
                  <a:pt x="449" y="2032"/>
                  <a:pt x="324" y="2047"/>
                  <a:pt x="201" y="2072"/>
                </a:cubicBezTo>
                <a:cubicBezTo>
                  <a:pt x="151" y="2082"/>
                  <a:pt x="135" y="2089"/>
                  <a:pt x="89" y="2104"/>
                </a:cubicBezTo>
                <a:cubicBezTo>
                  <a:pt x="73" y="2109"/>
                  <a:pt x="41" y="2120"/>
                  <a:pt x="41" y="2120"/>
                </a:cubicBezTo>
                <a:cubicBezTo>
                  <a:pt x="32" y="2134"/>
                  <a:pt x="0" y="2174"/>
                  <a:pt x="25" y="2192"/>
                </a:cubicBezTo>
                <a:cubicBezTo>
                  <a:pt x="25" y="2192"/>
                  <a:pt x="85" y="2212"/>
                  <a:pt x="97" y="2216"/>
                </a:cubicBezTo>
                <a:cubicBezTo>
                  <a:pt x="140" y="2230"/>
                  <a:pt x="196" y="2261"/>
                  <a:pt x="241" y="2264"/>
                </a:cubicBezTo>
                <a:cubicBezTo>
                  <a:pt x="281" y="2267"/>
                  <a:pt x="321" y="2269"/>
                  <a:pt x="361" y="2272"/>
                </a:cubicBezTo>
                <a:cubicBezTo>
                  <a:pt x="492" y="2294"/>
                  <a:pt x="609" y="2299"/>
                  <a:pt x="745" y="2304"/>
                </a:cubicBezTo>
                <a:cubicBezTo>
                  <a:pt x="840" y="2315"/>
                  <a:pt x="931" y="2350"/>
                  <a:pt x="1025" y="2360"/>
                </a:cubicBezTo>
                <a:cubicBezTo>
                  <a:pt x="1129" y="2372"/>
                  <a:pt x="1073" y="2366"/>
                  <a:pt x="1193" y="2376"/>
                </a:cubicBezTo>
                <a:cubicBezTo>
                  <a:pt x="1304" y="2413"/>
                  <a:pt x="1418" y="2443"/>
                  <a:pt x="1529" y="2480"/>
                </a:cubicBezTo>
                <a:cubicBezTo>
                  <a:pt x="1561" y="2491"/>
                  <a:pt x="1593" y="2501"/>
                  <a:pt x="1625" y="2512"/>
                </a:cubicBezTo>
                <a:cubicBezTo>
                  <a:pt x="1643" y="2518"/>
                  <a:pt x="1673" y="2544"/>
                  <a:pt x="1673" y="2544"/>
                </a:cubicBezTo>
                <a:cubicBezTo>
                  <a:pt x="1698" y="2582"/>
                  <a:pt x="1709" y="2608"/>
                  <a:pt x="1745" y="2632"/>
                </a:cubicBezTo>
                <a:cubicBezTo>
                  <a:pt x="1762" y="2658"/>
                  <a:pt x="1787" y="2668"/>
                  <a:pt x="1801" y="2696"/>
                </a:cubicBezTo>
                <a:cubicBezTo>
                  <a:pt x="1814" y="2723"/>
                  <a:pt x="1799" y="2720"/>
                  <a:pt x="1817" y="2720"/>
                </a:cubicBezTo>
              </a:path>
            </a:pathLst>
          </a:custGeom>
          <a:noFill/>
          <a:ln w="50800" cap="sq" cmpd="sng">
            <a:solidFill>
              <a:schemeClr val="accent2"/>
            </a:solidFill>
            <a:prstDash val="solid"/>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7"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a:t>
            </a:r>
            <a:r>
              <a:rPr lang="en-US" sz="3200" dirty="0" err="1">
                <a:solidFill>
                  <a:srgbClr val="FFFF00"/>
                </a:solidFill>
                <a:effectLst>
                  <a:outerShdw blurRad="38100" dist="38100" dir="2700000" algn="tl">
                    <a:srgbClr val="000000">
                      <a:alpha val="43137"/>
                    </a:srgbClr>
                  </a:outerShdw>
                </a:effectLst>
              </a:rPr>
              <a:t>NiO</a:t>
            </a:r>
            <a:endParaRPr lang="en-US" sz="3200" dirty="0">
              <a:solidFill>
                <a:srgbClr val="FFFF00"/>
              </a:solidFill>
              <a:effectLst>
                <a:outerShdw blurRad="38100" dist="38100" dir="2700000" algn="tl">
                  <a:srgbClr val="000000">
                    <a:alpha val="43137"/>
                  </a:srgbClr>
                </a:outerShdw>
              </a:effectLst>
            </a:endParaRPr>
          </a:p>
        </p:txBody>
      </p:sp>
      <p:sp>
        <p:nvSpPr>
          <p:cNvPr id="16" name="Rectangle 6">
            <a:extLst>
              <a:ext uri="{FF2B5EF4-FFF2-40B4-BE49-F238E27FC236}">
                <a16:creationId xmlns:a16="http://schemas.microsoft.com/office/drawing/2014/main" id="{55D2BE19-F013-4007-A5AC-D00DC8B8D398}"/>
              </a:ext>
            </a:extLst>
          </p:cNvPr>
          <p:cNvSpPr/>
          <p:nvPr/>
        </p:nvSpPr>
        <p:spPr>
          <a:xfrm>
            <a:off x="0" y="6508762"/>
            <a:ext cx="9144000" cy="307777"/>
          </a:xfrm>
          <a:prstGeom prst="rect">
            <a:avLst/>
          </a:prstGeom>
        </p:spPr>
        <p:txBody>
          <a:bodyPr wrap="square">
            <a:spAutoFit/>
          </a:bodyPr>
          <a:lstStyle/>
          <a:p>
            <a:pPr algn="ctr">
              <a:defRPr/>
            </a:pPr>
            <a:r>
              <a:rPr lang="en-US" sz="1400" dirty="0">
                <a:latin typeface="Arial" charset="0"/>
              </a:rPr>
              <a:t>[Phys. Rev. B. 57, 14584 (1998)]</a:t>
            </a:r>
            <a:endParaRPr lang="en-US" sz="1600" dirty="0">
              <a:latin typeface="Arial" charset="0"/>
            </a:endParaRPr>
          </a:p>
        </p:txBody>
      </p:sp>
    </p:spTree>
    <p:extLst>
      <p:ext uri="{BB962C8B-B14F-4D97-AF65-F5344CB8AC3E}">
        <p14:creationId xmlns:p14="http://schemas.microsoft.com/office/powerpoint/2010/main" val="618069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a:t>
            </a:r>
            <a:r>
              <a:rPr lang="en-US" sz="3200" dirty="0" err="1">
                <a:solidFill>
                  <a:srgbClr val="FFFF00"/>
                </a:solidFill>
                <a:effectLst>
                  <a:outerShdw blurRad="38100" dist="38100" dir="2700000" algn="tl">
                    <a:srgbClr val="000000">
                      <a:alpha val="43137"/>
                    </a:srgbClr>
                  </a:outerShdw>
                </a:effectLst>
              </a:rPr>
              <a:t>NiO</a:t>
            </a:r>
            <a:endParaRPr lang="en-US" sz="3200" dirty="0">
              <a:solidFill>
                <a:srgbClr val="FFFF00"/>
              </a:solidFill>
              <a:effectLst>
                <a:outerShdw blurRad="38100" dist="38100" dir="2700000" algn="tl">
                  <a:srgbClr val="000000">
                    <a:alpha val="43137"/>
                  </a:srgbClr>
                </a:outerShdw>
              </a:effectLst>
            </a:endParaRPr>
          </a:p>
        </p:txBody>
      </p:sp>
      <p:sp>
        <p:nvSpPr>
          <p:cNvPr id="16" name="Rectangle 6">
            <a:extLst>
              <a:ext uri="{FF2B5EF4-FFF2-40B4-BE49-F238E27FC236}">
                <a16:creationId xmlns:a16="http://schemas.microsoft.com/office/drawing/2014/main" id="{55D2BE19-F013-4007-A5AC-D00DC8B8D398}"/>
              </a:ext>
            </a:extLst>
          </p:cNvPr>
          <p:cNvSpPr/>
          <p:nvPr/>
        </p:nvSpPr>
        <p:spPr>
          <a:xfrm>
            <a:off x="0" y="6508762"/>
            <a:ext cx="9144000" cy="307777"/>
          </a:xfrm>
          <a:prstGeom prst="rect">
            <a:avLst/>
          </a:prstGeom>
        </p:spPr>
        <p:txBody>
          <a:bodyPr wrap="square">
            <a:spAutoFit/>
          </a:bodyPr>
          <a:lstStyle/>
          <a:p>
            <a:pPr algn="ctr">
              <a:defRPr/>
            </a:pPr>
            <a:r>
              <a:rPr lang="en-US" sz="1400" dirty="0">
                <a:latin typeface="Arial" charset="0"/>
              </a:rPr>
              <a:t>[Phys. Rev. Lett. (2020)]</a:t>
            </a:r>
            <a:endParaRPr lang="en-US" sz="1600" dirty="0">
              <a:latin typeface="Arial" charset="0"/>
            </a:endParaRPr>
          </a:p>
        </p:txBody>
      </p:sp>
      <p:pic>
        <p:nvPicPr>
          <p:cNvPr id="4" name="Afbeelding 3">
            <a:extLst>
              <a:ext uri="{FF2B5EF4-FFF2-40B4-BE49-F238E27FC236}">
                <a16:creationId xmlns:a16="http://schemas.microsoft.com/office/drawing/2014/main" id="{A5E0FD16-7B91-4BB3-A1F3-401A0CE24439}"/>
              </a:ext>
            </a:extLst>
          </p:cNvPr>
          <p:cNvPicPr>
            <a:picLocks noChangeAspect="1"/>
          </p:cNvPicPr>
          <p:nvPr/>
        </p:nvPicPr>
        <p:blipFill>
          <a:blip r:embed="rId3"/>
          <a:stretch>
            <a:fillRect/>
          </a:stretch>
        </p:blipFill>
        <p:spPr>
          <a:xfrm>
            <a:off x="754930" y="589562"/>
            <a:ext cx="7634139" cy="5919200"/>
          </a:xfrm>
          <a:prstGeom prst="rect">
            <a:avLst/>
          </a:prstGeom>
        </p:spPr>
      </p:pic>
    </p:spTree>
    <p:extLst>
      <p:ext uri="{BB962C8B-B14F-4D97-AF65-F5344CB8AC3E}">
        <p14:creationId xmlns:p14="http://schemas.microsoft.com/office/powerpoint/2010/main" val="239029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lang="en-US" sz="3200" baseline="30000" dirty="0">
                <a:solidFill>
                  <a:srgbClr val="FFFF00"/>
                </a:solidFill>
                <a:effectLst>
                  <a:outerShdw blurRad="38100" dist="38100" dir="2700000" algn="tl">
                    <a:srgbClr val="000000">
                      <a:alpha val="43137"/>
                    </a:srgbClr>
                  </a:outerShdw>
                </a:effectLst>
                <a:latin typeface="Arial" charset="0"/>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11" name="Diagram 10">
            <a:extLst>
              <a:ext uri="{FF2B5EF4-FFF2-40B4-BE49-F238E27FC236}">
                <a16:creationId xmlns:a16="http://schemas.microsoft.com/office/drawing/2014/main" id="{9D14B8CD-89B2-44B1-8CC4-288FADE93369}"/>
              </a:ext>
            </a:extLst>
          </p:cNvPr>
          <p:cNvGraphicFramePr/>
          <p:nvPr/>
        </p:nvGraphicFramePr>
        <p:xfrm>
          <a:off x="394533" y="3590205"/>
          <a:ext cx="361462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graphicFrame>
        <p:nvGraphicFramePr>
          <p:cNvPr id="9" name="Diagram 8">
            <a:extLst>
              <a:ext uri="{FF2B5EF4-FFF2-40B4-BE49-F238E27FC236}">
                <a16:creationId xmlns:a16="http://schemas.microsoft.com/office/drawing/2014/main" id="{9A41958A-00D9-4B4F-BA25-CBDB99E0E0AB}"/>
              </a:ext>
            </a:extLst>
          </p:cNvPr>
          <p:cNvGraphicFramePr/>
          <p:nvPr/>
        </p:nvGraphicFramePr>
        <p:xfrm>
          <a:off x="323528" y="1383337"/>
          <a:ext cx="3806421" cy="2376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5A3BB2-1884-42AB-8C65-892E591A9FFB}"/>
              </a:ext>
            </a:extLst>
          </p:cNvPr>
          <p:cNvCxnSpPr/>
          <p:nvPr/>
        </p:nvCxnSpPr>
        <p:spPr bwMode="auto">
          <a:xfrm>
            <a:off x="4235849" y="2782021"/>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58395B7-6EAB-4930-AA4A-3276952B92AA}"/>
              </a:ext>
            </a:extLst>
          </p:cNvPr>
          <p:cNvCxnSpPr/>
          <p:nvPr/>
        </p:nvCxnSpPr>
        <p:spPr bwMode="auto">
          <a:xfrm>
            <a:off x="4235850" y="1969880"/>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71A19784-ACFF-4ED6-B882-19B43D754352}"/>
              </a:ext>
            </a:extLst>
          </p:cNvPr>
          <p:cNvCxnSpPr/>
          <p:nvPr/>
        </p:nvCxnSpPr>
        <p:spPr bwMode="auto">
          <a:xfrm flipV="1">
            <a:off x="5171954"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228F5436-CECE-445E-A4C1-875316D57FBF}"/>
              </a:ext>
            </a:extLst>
          </p:cNvPr>
          <p:cNvCxnSpPr/>
          <p:nvPr/>
        </p:nvCxnSpPr>
        <p:spPr bwMode="auto">
          <a:xfrm>
            <a:off x="5459986"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1CFDE874-6651-4A6A-862C-7941145376A6}"/>
              </a:ext>
            </a:extLst>
          </p:cNvPr>
          <p:cNvCxnSpPr/>
          <p:nvPr/>
        </p:nvCxnSpPr>
        <p:spPr bwMode="auto">
          <a:xfrm>
            <a:off x="5612386" y="2782021"/>
            <a:ext cx="0" cy="192416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91FF4EEB-0AB7-44AE-B0EB-85FF804ED641}"/>
              </a:ext>
            </a:extLst>
          </p:cNvPr>
          <p:cNvSpPr txBox="1"/>
          <p:nvPr/>
        </p:nvSpPr>
        <p:spPr>
          <a:xfrm>
            <a:off x="5940152" y="2640308"/>
            <a:ext cx="4577194" cy="2862322"/>
          </a:xfrm>
          <a:prstGeom prst="rect">
            <a:avLst/>
          </a:prstGeom>
          <a:noFill/>
        </p:spPr>
        <p:txBody>
          <a:bodyPr wrap="square">
            <a:spAutoFit/>
          </a:bodyPr>
          <a:lstStyle/>
          <a:p>
            <a:r>
              <a:rPr lang="en-GB" dirty="0">
                <a:solidFill>
                  <a:srgbClr val="0000FF"/>
                </a:solidFill>
                <a:latin typeface="Verdana" panose="020B0604030504040204" pitchFamily="34" charset="0"/>
                <a:cs typeface="Times New Roman" panose="02020603050405020304" pitchFamily="18" charset="0"/>
              </a:rPr>
              <a:t>Only L</a:t>
            </a:r>
            <a:r>
              <a:rPr lang="en-GB" baseline="-25000" dirty="0">
                <a:solidFill>
                  <a:srgbClr val="0000FF"/>
                </a:solidFill>
                <a:latin typeface="Verdana" panose="020B0604030504040204" pitchFamily="34" charset="0"/>
                <a:cs typeface="Times New Roman" panose="02020603050405020304" pitchFamily="18" charset="0"/>
              </a:rPr>
              <a:t>3</a:t>
            </a:r>
            <a:r>
              <a:rPr lang="en-GB" dirty="0">
                <a:solidFill>
                  <a:srgbClr val="0000FF"/>
                </a:solidFill>
                <a:latin typeface="Verdana" panose="020B0604030504040204" pitchFamily="34" charset="0"/>
                <a:cs typeface="Times New Roman" panose="02020603050405020304" pitchFamily="18" charset="0"/>
              </a:rPr>
              <a:t> edge</a:t>
            </a: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endParaRPr lang="en-GB" dirty="0">
              <a:solidFill>
                <a:srgbClr val="0000FF"/>
              </a:solidFill>
              <a:latin typeface="Verdana" panose="020B0604030504040204" pitchFamily="34" charset="0"/>
              <a:cs typeface="Times New Roman" panose="02020603050405020304" pitchFamily="18" charset="0"/>
            </a:endParaRPr>
          </a:p>
          <a:p>
            <a:r>
              <a:rPr lang="en-GB" dirty="0">
                <a:solidFill>
                  <a:srgbClr val="0000FF"/>
                </a:solidFill>
                <a:latin typeface="Verdana" panose="020B0604030504040204" pitchFamily="34" charset="0"/>
                <a:cs typeface="Times New Roman" panose="02020603050405020304" pitchFamily="18" charset="0"/>
              </a:rPr>
              <a:t>Spin-orbit excitation</a:t>
            </a:r>
          </a:p>
          <a:p>
            <a:endParaRPr lang="en-GB" dirty="0">
              <a:solidFill>
                <a:srgbClr val="0000FF"/>
              </a:solidFill>
              <a:latin typeface="Verdana" panose="020B0604030504040204" pitchFamily="34" charset="0"/>
              <a:cs typeface="Times New Roman" panose="02020603050405020304" pitchFamily="18" charset="0"/>
            </a:endParaRPr>
          </a:p>
          <a:p>
            <a:r>
              <a:rPr lang="en-GB" dirty="0">
                <a:solidFill>
                  <a:srgbClr val="0000FF"/>
                </a:solidFill>
                <a:latin typeface="Verdana" panose="020B0604030504040204" pitchFamily="34" charset="0"/>
                <a:cs typeface="Times New Roman" panose="02020603050405020304" pitchFamily="18" charset="0"/>
              </a:rPr>
              <a:t>Elastic line in 2p3d RIXS</a:t>
            </a:r>
            <a:endParaRPr lang="nl-NL" dirty="0"/>
          </a:p>
        </p:txBody>
      </p: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1963102" cy="646331"/>
          </a:xfrm>
          <a:prstGeom prst="rect">
            <a:avLst/>
          </a:prstGeom>
          <a:noFill/>
        </p:spPr>
        <p:txBody>
          <a:bodyPr wrap="none" rtlCol="0">
            <a:spAutoFit/>
          </a:bodyPr>
          <a:lstStyle/>
          <a:p>
            <a:r>
              <a:rPr lang="en-US" sz="3600" b="1" dirty="0">
                <a:solidFill>
                  <a:srgbClr val="FF0000"/>
                </a:solidFill>
                <a:effectLst>
                  <a:outerShdw blurRad="38100" dist="38100" dir="2700000" algn="tl">
                    <a:srgbClr val="000000">
                      <a:alpha val="43137"/>
                    </a:srgbClr>
                  </a:outerShdw>
                </a:effectLst>
              </a:rPr>
              <a:t>ATOMIC</a:t>
            </a:r>
            <a:endParaRPr lang="nl-N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760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0367972-341B-4259-8E15-E69056908ABA}"/>
              </a:ext>
            </a:extLst>
          </p:cNvPr>
          <p:cNvPicPr>
            <a:picLocks noChangeAspect="1"/>
          </p:cNvPicPr>
          <p:nvPr/>
        </p:nvPicPr>
        <p:blipFill>
          <a:blip r:embed="rId3"/>
          <a:stretch>
            <a:fillRect/>
          </a:stretch>
        </p:blipFill>
        <p:spPr>
          <a:xfrm>
            <a:off x="683568" y="662432"/>
            <a:ext cx="7634139" cy="6031200"/>
          </a:xfrm>
          <a:prstGeom prst="rect">
            <a:avLst/>
          </a:prstGeom>
        </p:spPr>
      </p:pic>
      <p:sp>
        <p:nvSpPr>
          <p:cNvPr id="17"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a:t>
            </a:r>
            <a:r>
              <a:rPr lang="en-US" sz="3200" dirty="0" err="1">
                <a:solidFill>
                  <a:srgbClr val="FFFF00"/>
                </a:solidFill>
                <a:effectLst>
                  <a:outerShdw blurRad="38100" dist="38100" dir="2700000" algn="tl">
                    <a:srgbClr val="000000">
                      <a:alpha val="43137"/>
                    </a:srgbClr>
                  </a:outerShdw>
                </a:effectLst>
              </a:rPr>
              <a:t>NiO</a:t>
            </a:r>
            <a:endParaRPr lang="en-US" sz="3200" dirty="0">
              <a:solidFill>
                <a:srgbClr val="FFFF00"/>
              </a:solidFill>
              <a:effectLst>
                <a:outerShdw blurRad="38100" dist="38100" dir="2700000" algn="tl">
                  <a:srgbClr val="000000">
                    <a:alpha val="43137"/>
                  </a:srgbClr>
                </a:outerShdw>
              </a:effectLst>
            </a:endParaRPr>
          </a:p>
        </p:txBody>
      </p:sp>
      <p:sp>
        <p:nvSpPr>
          <p:cNvPr id="16" name="Rectangle 6">
            <a:extLst>
              <a:ext uri="{FF2B5EF4-FFF2-40B4-BE49-F238E27FC236}">
                <a16:creationId xmlns:a16="http://schemas.microsoft.com/office/drawing/2014/main" id="{55D2BE19-F013-4007-A5AC-D00DC8B8D398}"/>
              </a:ext>
            </a:extLst>
          </p:cNvPr>
          <p:cNvSpPr/>
          <p:nvPr/>
        </p:nvSpPr>
        <p:spPr>
          <a:xfrm>
            <a:off x="0" y="6508762"/>
            <a:ext cx="9144000" cy="307777"/>
          </a:xfrm>
          <a:prstGeom prst="rect">
            <a:avLst/>
          </a:prstGeom>
        </p:spPr>
        <p:txBody>
          <a:bodyPr wrap="square">
            <a:spAutoFit/>
          </a:bodyPr>
          <a:lstStyle/>
          <a:p>
            <a:pPr algn="ctr">
              <a:defRPr/>
            </a:pPr>
            <a:r>
              <a:rPr lang="en-US" sz="1400" dirty="0">
                <a:latin typeface="Arial" charset="0"/>
              </a:rPr>
              <a:t>[Phys. Rev. Lett. (2020)]</a:t>
            </a:r>
            <a:endParaRPr lang="en-US" sz="1600" dirty="0">
              <a:latin typeface="Arial" charset="0"/>
            </a:endParaRPr>
          </a:p>
        </p:txBody>
      </p:sp>
    </p:spTree>
    <p:extLst>
      <p:ext uri="{BB962C8B-B14F-4D97-AF65-F5344CB8AC3E}">
        <p14:creationId xmlns:p14="http://schemas.microsoft.com/office/powerpoint/2010/main" val="1430919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976E-0FAC-4B69-836A-FB21DE3BF9C4}"/>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EBC9AEE0-F6AF-48E1-AA87-B580B1EBA95A}"/>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DBFF8CA8-51D3-4E5C-8E01-0577836936B4}"/>
              </a:ext>
            </a:extLst>
          </p:cNvPr>
          <p:cNvPicPr>
            <a:picLocks noChangeAspect="1"/>
          </p:cNvPicPr>
          <p:nvPr/>
        </p:nvPicPr>
        <p:blipFill>
          <a:blip r:embed="rId2"/>
          <a:stretch>
            <a:fillRect/>
          </a:stretch>
        </p:blipFill>
        <p:spPr>
          <a:xfrm>
            <a:off x="0" y="507996"/>
            <a:ext cx="8964488" cy="6270614"/>
          </a:xfrm>
          <a:prstGeom prst="rect">
            <a:avLst/>
          </a:prstGeom>
        </p:spPr>
      </p:pic>
      <p:sp>
        <p:nvSpPr>
          <p:cNvPr id="6" name="Rectangle 5">
            <a:extLst>
              <a:ext uri="{FF2B5EF4-FFF2-40B4-BE49-F238E27FC236}">
                <a16:creationId xmlns:a16="http://schemas.microsoft.com/office/drawing/2014/main" id="{64659D3D-2DC4-4AD3-B2B5-A7FB44A67592}"/>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2p3d RIXS of Fe2O3</a:t>
            </a:r>
          </a:p>
        </p:txBody>
      </p:sp>
    </p:spTree>
    <p:extLst>
      <p:ext uri="{BB962C8B-B14F-4D97-AF65-F5344CB8AC3E}">
        <p14:creationId xmlns:p14="http://schemas.microsoft.com/office/powerpoint/2010/main" val="3657479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58CDD7-2AD9-4082-8E89-BFA2CF611487}"/>
              </a:ext>
            </a:extLst>
          </p:cNvPr>
          <p:cNvPicPr>
            <a:picLocks noChangeAspect="1"/>
          </p:cNvPicPr>
          <p:nvPr/>
        </p:nvPicPr>
        <p:blipFill>
          <a:blip r:embed="rId2"/>
          <a:stretch>
            <a:fillRect/>
          </a:stretch>
        </p:blipFill>
        <p:spPr>
          <a:xfrm>
            <a:off x="251520" y="684678"/>
            <a:ext cx="7704856" cy="6108222"/>
          </a:xfrm>
          <a:prstGeom prst="rect">
            <a:avLst/>
          </a:prstGeom>
        </p:spPr>
      </p:pic>
      <p:sp>
        <p:nvSpPr>
          <p:cNvPr id="6" name="Rectangle 5">
            <a:extLst>
              <a:ext uri="{FF2B5EF4-FFF2-40B4-BE49-F238E27FC236}">
                <a16:creationId xmlns:a16="http://schemas.microsoft.com/office/drawing/2014/main" id="{56C626C4-C0CC-4F95-B471-FD8D33BE72A4}"/>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0,1 and 2-magnons in 2p3d RIXS of Fe2O3</a:t>
            </a:r>
          </a:p>
        </p:txBody>
      </p:sp>
      <p:sp>
        <p:nvSpPr>
          <p:cNvPr id="7" name="Rectangle 6">
            <a:extLst>
              <a:ext uri="{FF2B5EF4-FFF2-40B4-BE49-F238E27FC236}">
                <a16:creationId xmlns:a16="http://schemas.microsoft.com/office/drawing/2014/main" id="{93300CE5-4CC0-4235-944C-73DB28321962}"/>
              </a:ext>
            </a:extLst>
          </p:cNvPr>
          <p:cNvSpPr/>
          <p:nvPr/>
        </p:nvSpPr>
        <p:spPr bwMode="auto">
          <a:xfrm>
            <a:off x="179512" y="2852936"/>
            <a:ext cx="8640960" cy="40050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488296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58CDD7-2AD9-4082-8E89-BFA2CF611487}"/>
              </a:ext>
            </a:extLst>
          </p:cNvPr>
          <p:cNvPicPr>
            <a:picLocks noChangeAspect="1"/>
          </p:cNvPicPr>
          <p:nvPr/>
        </p:nvPicPr>
        <p:blipFill>
          <a:blip r:embed="rId2"/>
          <a:stretch>
            <a:fillRect/>
          </a:stretch>
        </p:blipFill>
        <p:spPr>
          <a:xfrm>
            <a:off x="251520" y="684678"/>
            <a:ext cx="7704856" cy="6108222"/>
          </a:xfrm>
          <a:prstGeom prst="rect">
            <a:avLst/>
          </a:prstGeom>
        </p:spPr>
      </p:pic>
      <p:sp>
        <p:nvSpPr>
          <p:cNvPr id="7" name="Rectangle 6">
            <a:extLst>
              <a:ext uri="{FF2B5EF4-FFF2-40B4-BE49-F238E27FC236}">
                <a16:creationId xmlns:a16="http://schemas.microsoft.com/office/drawing/2014/main" id="{93300CE5-4CC0-4235-944C-73DB28321962}"/>
              </a:ext>
            </a:extLst>
          </p:cNvPr>
          <p:cNvSpPr/>
          <p:nvPr/>
        </p:nvSpPr>
        <p:spPr bwMode="auto">
          <a:xfrm>
            <a:off x="179512" y="5085184"/>
            <a:ext cx="8640960" cy="177281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
        <p:nvSpPr>
          <p:cNvPr id="8" name="Rectangle 7">
            <a:extLst>
              <a:ext uri="{FF2B5EF4-FFF2-40B4-BE49-F238E27FC236}">
                <a16:creationId xmlns:a16="http://schemas.microsoft.com/office/drawing/2014/main" id="{543149FF-F181-4989-8D43-140C0296E146}"/>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0,1 and 2-magnons in 2p3d RIXS of Fe2O3</a:t>
            </a:r>
          </a:p>
        </p:txBody>
      </p:sp>
    </p:spTree>
    <p:extLst>
      <p:ext uri="{BB962C8B-B14F-4D97-AF65-F5344CB8AC3E}">
        <p14:creationId xmlns:p14="http://schemas.microsoft.com/office/powerpoint/2010/main" val="2739931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58CDD7-2AD9-4082-8E89-BFA2CF611487}"/>
              </a:ext>
            </a:extLst>
          </p:cNvPr>
          <p:cNvPicPr>
            <a:picLocks noChangeAspect="1"/>
          </p:cNvPicPr>
          <p:nvPr/>
        </p:nvPicPr>
        <p:blipFill>
          <a:blip r:embed="rId2"/>
          <a:stretch>
            <a:fillRect/>
          </a:stretch>
        </p:blipFill>
        <p:spPr>
          <a:xfrm>
            <a:off x="251520" y="684678"/>
            <a:ext cx="7704856" cy="6108222"/>
          </a:xfrm>
          <a:prstGeom prst="rect">
            <a:avLst/>
          </a:prstGeom>
        </p:spPr>
      </p:pic>
      <p:sp>
        <p:nvSpPr>
          <p:cNvPr id="4" name="Rectangle 3">
            <a:extLst>
              <a:ext uri="{FF2B5EF4-FFF2-40B4-BE49-F238E27FC236}">
                <a16:creationId xmlns:a16="http://schemas.microsoft.com/office/drawing/2014/main" id="{5D8DE0CB-2981-4A9F-84D6-FCCFCFE66E9E}"/>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0,1 and 2-magnons in 2p3d RIXS of Fe2O3</a:t>
            </a:r>
          </a:p>
        </p:txBody>
      </p:sp>
    </p:spTree>
    <p:extLst>
      <p:ext uri="{BB962C8B-B14F-4D97-AF65-F5344CB8AC3E}">
        <p14:creationId xmlns:p14="http://schemas.microsoft.com/office/powerpoint/2010/main" val="3706994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99784B-A25D-4EE7-B743-52BE5D96E1D1}"/>
              </a:ext>
            </a:extLst>
          </p:cNvPr>
          <p:cNvPicPr>
            <a:picLocks noChangeAspect="1"/>
          </p:cNvPicPr>
          <p:nvPr/>
        </p:nvPicPr>
        <p:blipFill>
          <a:blip r:embed="rId2"/>
          <a:stretch>
            <a:fillRect/>
          </a:stretch>
        </p:blipFill>
        <p:spPr>
          <a:xfrm>
            <a:off x="107504" y="593471"/>
            <a:ext cx="7992888" cy="6258582"/>
          </a:xfrm>
          <a:prstGeom prst="rect">
            <a:avLst/>
          </a:prstGeom>
        </p:spPr>
      </p:pic>
      <p:sp>
        <p:nvSpPr>
          <p:cNvPr id="9" name="Rectangle 8">
            <a:extLst>
              <a:ext uri="{FF2B5EF4-FFF2-40B4-BE49-F238E27FC236}">
                <a16:creationId xmlns:a16="http://schemas.microsoft.com/office/drawing/2014/main" id="{BABAAAB2-0F2C-47D4-93F7-C4AC20F1F0B0}"/>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0,1 and 2-magnons in 2p3d RIXS of Fe2O3</a:t>
            </a:r>
          </a:p>
        </p:txBody>
      </p:sp>
    </p:spTree>
    <p:extLst>
      <p:ext uri="{BB962C8B-B14F-4D97-AF65-F5344CB8AC3E}">
        <p14:creationId xmlns:p14="http://schemas.microsoft.com/office/powerpoint/2010/main" val="2605944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976E-0FAC-4B69-836A-FB21DE3BF9C4}"/>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EBC9AEE0-F6AF-48E1-AA87-B580B1EBA95A}"/>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75C8EF59-62A3-4452-A8FE-1BB004CD81BC}"/>
              </a:ext>
            </a:extLst>
          </p:cNvPr>
          <p:cNvPicPr>
            <a:picLocks noChangeAspect="1"/>
          </p:cNvPicPr>
          <p:nvPr/>
        </p:nvPicPr>
        <p:blipFill>
          <a:blip r:embed="rId2"/>
          <a:stretch>
            <a:fillRect/>
          </a:stretch>
        </p:blipFill>
        <p:spPr>
          <a:xfrm>
            <a:off x="446086" y="578276"/>
            <a:ext cx="7870329" cy="6223224"/>
          </a:xfrm>
          <a:prstGeom prst="rect">
            <a:avLst/>
          </a:prstGeom>
        </p:spPr>
      </p:pic>
      <p:sp>
        <p:nvSpPr>
          <p:cNvPr id="6" name="Rectangle 5">
            <a:extLst>
              <a:ext uri="{FF2B5EF4-FFF2-40B4-BE49-F238E27FC236}">
                <a16:creationId xmlns:a16="http://schemas.microsoft.com/office/drawing/2014/main" id="{F25035FE-D263-4F44-AFA2-D908D7A2BBD1}"/>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3-magnons in 2p3d RIXS of Fe2O3</a:t>
            </a:r>
          </a:p>
        </p:txBody>
      </p:sp>
      <p:sp>
        <p:nvSpPr>
          <p:cNvPr id="7" name="Rectangle 6">
            <a:extLst>
              <a:ext uri="{FF2B5EF4-FFF2-40B4-BE49-F238E27FC236}">
                <a16:creationId xmlns:a16="http://schemas.microsoft.com/office/drawing/2014/main" id="{5A46D854-5A7B-412A-9DBA-CDC11CEFF2C5}"/>
              </a:ext>
            </a:extLst>
          </p:cNvPr>
          <p:cNvSpPr/>
          <p:nvPr/>
        </p:nvSpPr>
        <p:spPr bwMode="auto">
          <a:xfrm>
            <a:off x="179512" y="2852936"/>
            <a:ext cx="8640960" cy="40050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474560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976E-0FAC-4B69-836A-FB21DE3BF9C4}"/>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EBC9AEE0-F6AF-48E1-AA87-B580B1EBA95A}"/>
              </a:ext>
            </a:extLst>
          </p:cNvPr>
          <p:cNvSpPr>
            <a:spLocks noGrp="1"/>
          </p:cNvSpPr>
          <p:nvPr>
            <p:ph idx="1"/>
          </p:nvPr>
        </p:nvSpPr>
        <p:spPr/>
        <p:txBody>
          <a:bodyPr/>
          <a:lstStyle/>
          <a:p>
            <a:endParaRPr lang="nl-NL"/>
          </a:p>
        </p:txBody>
      </p:sp>
      <p:pic>
        <p:nvPicPr>
          <p:cNvPr id="5" name="Picture 4">
            <a:extLst>
              <a:ext uri="{FF2B5EF4-FFF2-40B4-BE49-F238E27FC236}">
                <a16:creationId xmlns:a16="http://schemas.microsoft.com/office/drawing/2014/main" id="{75C8EF59-62A3-4452-A8FE-1BB004CD81BC}"/>
              </a:ext>
            </a:extLst>
          </p:cNvPr>
          <p:cNvPicPr>
            <a:picLocks noChangeAspect="1"/>
          </p:cNvPicPr>
          <p:nvPr/>
        </p:nvPicPr>
        <p:blipFill>
          <a:blip r:embed="rId2"/>
          <a:stretch>
            <a:fillRect/>
          </a:stretch>
        </p:blipFill>
        <p:spPr>
          <a:xfrm>
            <a:off x="446086" y="578276"/>
            <a:ext cx="7870329" cy="6223224"/>
          </a:xfrm>
          <a:prstGeom prst="rect">
            <a:avLst/>
          </a:prstGeom>
        </p:spPr>
      </p:pic>
      <p:sp>
        <p:nvSpPr>
          <p:cNvPr id="6" name="Rectangle 5">
            <a:extLst>
              <a:ext uri="{FF2B5EF4-FFF2-40B4-BE49-F238E27FC236}">
                <a16:creationId xmlns:a16="http://schemas.microsoft.com/office/drawing/2014/main" id="{F25035FE-D263-4F44-AFA2-D908D7A2BBD1}"/>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3-magnons in 2p3d RIXS of Fe2O3</a:t>
            </a:r>
          </a:p>
        </p:txBody>
      </p:sp>
    </p:spTree>
    <p:extLst>
      <p:ext uri="{BB962C8B-B14F-4D97-AF65-F5344CB8AC3E}">
        <p14:creationId xmlns:p14="http://schemas.microsoft.com/office/powerpoint/2010/main" val="972873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1"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mn-cs"/>
              </a:rPr>
              <a:t>2p3d RIXS</a:t>
            </a:r>
          </a:p>
        </p:txBody>
      </p:sp>
      <p:sp>
        <p:nvSpPr>
          <p:cNvPr id="2" name="TextBox 1"/>
          <p:cNvSpPr txBox="1"/>
          <p:nvPr/>
        </p:nvSpPr>
        <p:spPr>
          <a:xfrm>
            <a:off x="723356" y="3740259"/>
            <a:ext cx="2866489" cy="1815882"/>
          </a:xfrm>
          <a:prstGeom prst="rect">
            <a:avLst/>
          </a:prstGeom>
          <a:solidFill>
            <a:srgbClr val="00B050"/>
          </a:solidFill>
          <a:effectLst>
            <a:softEdge rad="63500"/>
          </a:effectLst>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sng" strike="noStrike" kern="1200" cap="none" spc="0" normalizeH="0" baseline="0" noProof="0" dirty="0">
                <a:ln>
                  <a:noFill/>
                </a:ln>
                <a:solidFill>
                  <a:srgbClr val="7030A0"/>
                </a:solidFill>
                <a:effectLst/>
                <a:uLnTx/>
                <a:uFillTx/>
                <a:latin typeface="Arial" pitchFamily="34" charset="0"/>
                <a:ea typeface="+mn-ea"/>
                <a:cs typeface="+mn-cs"/>
              </a:rPr>
              <a:t>eV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err="1">
                <a:ln>
                  <a:noFill/>
                </a:ln>
                <a:solidFill>
                  <a:srgbClr val="7030A0"/>
                </a:solidFill>
                <a:effectLst/>
                <a:uLnTx/>
                <a:uFillTx/>
                <a:latin typeface="Arial" pitchFamily="34" charset="0"/>
                <a:ea typeface="+mn-ea"/>
                <a:cs typeface="+mn-cs"/>
              </a:rPr>
              <a:t>electron-electron</a:t>
            </a:r>
            <a:endPar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crystal field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charge transfer  </a:t>
            </a:r>
          </a:p>
        </p:txBody>
      </p:sp>
      <p:sp>
        <p:nvSpPr>
          <p:cNvPr id="9" name="TextBox 8"/>
          <p:cNvSpPr txBox="1"/>
          <p:nvPr/>
        </p:nvSpPr>
        <p:spPr>
          <a:xfrm>
            <a:off x="2802124" y="1663745"/>
            <a:ext cx="3539752" cy="954107"/>
          </a:xfrm>
          <a:prstGeom prst="rect">
            <a:avLst/>
          </a:prstGeom>
          <a:solidFill>
            <a:srgbClr val="00B0F0"/>
          </a:solidFill>
          <a:effectLst>
            <a:softEdge rad="63500"/>
          </a:effectLst>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sng" strike="noStrike" kern="1200" cap="none" spc="0" normalizeH="0" baseline="0" noProof="0" dirty="0" err="1">
                <a:ln>
                  <a:noFill/>
                </a:ln>
                <a:solidFill>
                  <a:srgbClr val="7030A0"/>
                </a:solidFill>
                <a:effectLst/>
                <a:uLnTx/>
                <a:uFillTx/>
                <a:latin typeface="Arial" pitchFamily="34" charset="0"/>
                <a:ea typeface="+mn-ea"/>
                <a:cs typeface="+mn-cs"/>
              </a:rPr>
              <a:t>polarization</a:t>
            </a:r>
            <a:r>
              <a:rPr kumimoji="0" lang="nl-NL" sz="1800" b="1" i="0" u="sng" strike="noStrike" kern="1200" cap="none" spc="0" normalizeH="0" baseline="0" noProof="0" dirty="0">
                <a:ln>
                  <a:noFill/>
                </a:ln>
                <a:solidFill>
                  <a:srgbClr val="7030A0"/>
                </a:solidFill>
                <a:effectLst/>
                <a:uLnTx/>
                <a:uFillTx/>
                <a:latin typeface="Arial" pitchFamily="34" charset="0"/>
                <a:ea typeface="+mn-ea"/>
                <a:cs typeface="+mn-cs"/>
              </a:rPr>
              <a:t>, </a:t>
            </a:r>
            <a:r>
              <a:rPr kumimoji="0" lang="nl-NL" sz="1800" b="1" i="0" u="sng" strike="noStrike" kern="1200" cap="none" spc="0" normalizeH="0" baseline="0" noProof="0" dirty="0" err="1">
                <a:ln>
                  <a:noFill/>
                </a:ln>
                <a:solidFill>
                  <a:srgbClr val="7030A0"/>
                </a:solidFill>
                <a:effectLst/>
                <a:uLnTx/>
                <a:uFillTx/>
                <a:latin typeface="Arial" pitchFamily="34" charset="0"/>
                <a:ea typeface="+mn-ea"/>
                <a:cs typeface="+mn-cs"/>
              </a:rPr>
              <a:t>angles</a:t>
            </a:r>
            <a:endPar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(in, sample, out)</a:t>
            </a:r>
          </a:p>
        </p:txBody>
      </p:sp>
      <p:sp>
        <p:nvSpPr>
          <p:cNvPr id="10" name="TextBox 9"/>
          <p:cNvSpPr txBox="1"/>
          <p:nvPr/>
        </p:nvSpPr>
        <p:spPr>
          <a:xfrm>
            <a:off x="5334000" y="3740259"/>
            <a:ext cx="3324949" cy="1815882"/>
          </a:xfrm>
          <a:prstGeom prst="rect">
            <a:avLst/>
          </a:prstGeom>
          <a:solidFill>
            <a:srgbClr val="00B050"/>
          </a:solidFill>
          <a:effectLst>
            <a:softEdge rad="63500"/>
          </a:effectLst>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1" i="0" u="sng" strike="noStrike" kern="1200" cap="none" spc="0" normalizeH="0" baseline="0" noProof="0" dirty="0">
                <a:ln>
                  <a:noFill/>
                </a:ln>
                <a:solidFill>
                  <a:srgbClr val="7030A0"/>
                </a:solidFill>
                <a:effectLst/>
                <a:uLnTx/>
                <a:uFillTx/>
                <a:latin typeface="Arial" pitchFamily="34" charset="0"/>
                <a:ea typeface="+mn-ea"/>
                <a:cs typeface="+mn-cs"/>
              </a:rPr>
              <a:t>meV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spin-orbit, magnetic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distortions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Arial" pitchFamily="34" charset="0"/>
                <a:ea typeface="+mn-ea"/>
                <a:cs typeface="+mn-cs"/>
              </a:rPr>
              <a:t>vibrations </a:t>
            </a:r>
          </a:p>
        </p:txBody>
      </p:sp>
      <p:sp>
        <p:nvSpPr>
          <p:cNvPr id="6" name="Rectangle 6"/>
          <p:cNvSpPr>
            <a:spLocks noChangeArrowheads="1"/>
          </p:cNvSpPr>
          <p:nvPr/>
        </p:nvSpPr>
        <p:spPr bwMode="auto">
          <a:xfrm>
            <a:off x="5826047" y="5556141"/>
            <a:ext cx="2056973" cy="1077218"/>
          </a:xfrm>
          <a:prstGeom prst="rect">
            <a:avLst/>
          </a:prstGeom>
          <a:noFill/>
          <a:ln>
            <a:noFill/>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RIXS </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2019</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a:t>
            </a:r>
            <a:br>
              <a:rPr kumimoji="0" lang="en-US" sz="3200" b="0" i="0" u="none" strike="noStrike" kern="1200" cap="none" spc="0" normalizeH="0" baseline="0" noProof="0" dirty="0">
                <a:ln>
                  <a:noFill/>
                </a:ln>
                <a:solidFill>
                  <a:srgbClr val="0000FF"/>
                </a:solidFill>
                <a:effectLst/>
                <a:uLnTx/>
                <a:uFillTx/>
                <a:latin typeface="Arial" charset="0"/>
                <a:ea typeface="+mn-ea"/>
                <a:cs typeface="+mn-cs"/>
              </a:rPr>
            </a:br>
            <a:r>
              <a:rPr kumimoji="0" lang="en-US" sz="3200" b="0" i="0" u="none" strike="noStrike" kern="1200" cap="none" spc="0" normalizeH="0" baseline="0" noProof="0" dirty="0">
                <a:ln>
                  <a:noFill/>
                </a:ln>
                <a:solidFill>
                  <a:srgbClr val="0000FF"/>
                </a:solidFill>
                <a:effectLst/>
                <a:uLnTx/>
                <a:uFillTx/>
                <a:latin typeface="Arial" charset="0"/>
                <a:ea typeface="+mn-ea"/>
                <a:cs typeface="+mn-cs"/>
              </a:rPr>
              <a:t>20 meV</a:t>
            </a:r>
          </a:p>
        </p:txBody>
      </p:sp>
      <p:sp>
        <p:nvSpPr>
          <p:cNvPr id="7" name="Rectangle 6"/>
          <p:cNvSpPr>
            <a:spLocks noChangeArrowheads="1"/>
          </p:cNvSpPr>
          <p:nvPr/>
        </p:nvSpPr>
        <p:spPr bwMode="auto">
          <a:xfrm>
            <a:off x="1228512" y="5571381"/>
            <a:ext cx="1943161" cy="1077218"/>
          </a:xfrm>
          <a:prstGeom prst="rect">
            <a:avLst/>
          </a:prstGeom>
          <a:noFill/>
          <a:ln>
            <a:noFill/>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RIXS</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1998</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a:t>
            </a:r>
            <a:br>
              <a:rPr kumimoji="0" lang="en-US" sz="3200" b="0" i="0" u="none" strike="noStrike" kern="1200" cap="none" spc="0" normalizeH="0" baseline="0" noProof="0" dirty="0">
                <a:ln>
                  <a:noFill/>
                </a:ln>
                <a:solidFill>
                  <a:srgbClr val="0000FF"/>
                </a:solidFill>
                <a:effectLst/>
                <a:uLnTx/>
                <a:uFillTx/>
                <a:latin typeface="Arial" charset="0"/>
                <a:ea typeface="+mn-ea"/>
                <a:cs typeface="+mn-cs"/>
              </a:rPr>
            </a:br>
            <a:r>
              <a:rPr kumimoji="0" lang="en-US" sz="3200" b="0" i="0" u="none" strike="noStrike" kern="1200" cap="none" spc="0" normalizeH="0" baseline="0" noProof="0" dirty="0">
                <a:ln>
                  <a:noFill/>
                </a:ln>
                <a:solidFill>
                  <a:srgbClr val="0000FF"/>
                </a:solidFill>
                <a:effectLst/>
                <a:uLnTx/>
                <a:uFillTx/>
                <a:latin typeface="Arial" charset="0"/>
                <a:ea typeface="+mn-ea"/>
                <a:cs typeface="+mn-cs"/>
              </a:rPr>
              <a:t>500 </a:t>
            </a:r>
            <a:r>
              <a:rPr kumimoji="0" lang="en-US" sz="3200" b="0" i="0" u="none" strike="noStrike" kern="1200" cap="none" spc="0" normalizeH="0" baseline="0" noProof="0" dirty="0" err="1">
                <a:ln>
                  <a:noFill/>
                </a:ln>
                <a:solidFill>
                  <a:srgbClr val="0000FF"/>
                </a:solidFill>
                <a:effectLst/>
                <a:uLnTx/>
                <a:uFillTx/>
                <a:latin typeface="Arial" charset="0"/>
                <a:ea typeface="+mn-ea"/>
                <a:cs typeface="+mn-cs"/>
              </a:rPr>
              <a:t>meV</a:t>
            </a:r>
            <a:endParaRPr kumimoji="0" lang="en-US" sz="3200" b="0" i="0" u="none" strike="noStrike" kern="1200" cap="none" spc="0" normalizeH="0" baseline="0" noProof="0" dirty="0">
              <a:ln>
                <a:noFill/>
              </a:ln>
              <a:solidFill>
                <a:srgbClr val="0000FF"/>
              </a:solidFill>
              <a:effectLst/>
              <a:uLnTx/>
              <a:uFillTx/>
              <a:latin typeface="Arial" charset="0"/>
              <a:ea typeface="+mn-ea"/>
              <a:cs typeface="+mn-cs"/>
            </a:endParaRPr>
          </a:p>
        </p:txBody>
      </p:sp>
      <p:cxnSp>
        <p:nvCxnSpPr>
          <p:cNvPr id="4" name="Straight Arrow Connector 3"/>
          <p:cNvCxnSpPr/>
          <p:nvPr/>
        </p:nvCxnSpPr>
        <p:spPr bwMode="auto">
          <a:xfrm>
            <a:off x="4114800" y="6109990"/>
            <a:ext cx="914400" cy="0"/>
          </a:xfrm>
          <a:prstGeom prst="straightConnector1">
            <a:avLst/>
          </a:prstGeom>
          <a:solidFill>
            <a:schemeClr val="accent1"/>
          </a:solidFill>
          <a:ln w="50800" cap="sq"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8157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183C5D-50ED-B94B-90B8-6AAA86229779}"/>
              </a:ext>
            </a:extLst>
          </p:cNvPr>
          <p:cNvSpPr>
            <a:spLocks noGrp="1"/>
          </p:cNvSpPr>
          <p:nvPr>
            <p:ph type="body" sz="quarter" idx="13"/>
          </p:nvPr>
        </p:nvSpPr>
        <p:spPr>
          <a:xfrm>
            <a:off x="3635896" y="161976"/>
            <a:ext cx="4856505" cy="396026"/>
          </a:xfrm>
        </p:spPr>
        <p:txBody>
          <a:bodyPr/>
          <a:lstStyle/>
          <a:p>
            <a:r>
              <a:rPr lang="en-US" sz="2400" dirty="0"/>
              <a:t>Disentangling the A and B sites</a:t>
            </a:r>
          </a:p>
          <a:p>
            <a:endParaRPr lang="en-US" dirty="0"/>
          </a:p>
        </p:txBody>
      </p:sp>
      <p:pic>
        <p:nvPicPr>
          <p:cNvPr id="6" name="Picture 5" descr="A close up of a map&#10;&#10;Description automatically generated">
            <a:extLst>
              <a:ext uri="{FF2B5EF4-FFF2-40B4-BE49-F238E27FC236}">
                <a16:creationId xmlns:a16="http://schemas.microsoft.com/office/drawing/2014/main" id="{BF9C4387-D200-5649-BE60-13BD34622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8095"/>
            <a:ext cx="9144000" cy="36540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BCD2DF6A-6117-DD48-AAD1-B2A3A562B502}"/>
              </a:ext>
            </a:extLst>
          </p:cNvPr>
          <p:cNvPicPr>
            <a:picLocks noChangeAspect="1"/>
          </p:cNvPicPr>
          <p:nvPr/>
        </p:nvPicPr>
        <p:blipFill rotWithShape="1">
          <a:blip r:embed="rId4">
            <a:extLst>
              <a:ext uri="{28A0092B-C50C-407E-A947-70E740481C1C}">
                <a14:useLocalDpi xmlns:a14="http://schemas.microsoft.com/office/drawing/2010/main" val="0"/>
              </a:ext>
            </a:extLst>
          </a:blip>
          <a:srcRect l="29394" b="76568"/>
          <a:stretch/>
        </p:blipFill>
        <p:spPr>
          <a:xfrm>
            <a:off x="4411377" y="762457"/>
            <a:ext cx="4538500" cy="1701210"/>
          </a:xfrm>
          <a:prstGeom prst="rect">
            <a:avLst/>
          </a:prstGeom>
        </p:spPr>
      </p:pic>
      <p:sp>
        <p:nvSpPr>
          <p:cNvPr id="12" name="Slide Number Placeholder 11">
            <a:extLst>
              <a:ext uri="{FF2B5EF4-FFF2-40B4-BE49-F238E27FC236}">
                <a16:creationId xmlns:a16="http://schemas.microsoft.com/office/drawing/2014/main" id="{96C28FB6-4DF2-E54F-A85F-7A21DADC6BFE}"/>
              </a:ext>
            </a:extLst>
          </p:cNvPr>
          <p:cNvSpPr>
            <a:spLocks noGrp="1"/>
          </p:cNvSpPr>
          <p:nvPr>
            <p:ph type="sldNum" sz="quarter" idx="2"/>
          </p:nvPr>
        </p:nvSpPr>
        <p:spPr/>
        <p:txBody>
          <a:bodyPr/>
          <a:lstStyle/>
          <a:p>
            <a:pPr marL="0" marR="0" lvl="0" indent="0" algn="r" defTabSz="914367" rtl="0" eaLnBrk="0" fontAlgn="base" latinLnBrk="0" hangingPunct="0">
              <a:lnSpc>
                <a:spcPct val="100000"/>
              </a:lnSpc>
              <a:spcBef>
                <a:spcPct val="0"/>
              </a:spcBef>
              <a:spcAft>
                <a:spcPct val="0"/>
              </a:spcAft>
              <a:buClrTx/>
              <a:buSzTx/>
              <a:buFontTx/>
              <a:buNone/>
              <a:tabLst/>
              <a:defRPr/>
            </a:pPr>
            <a:fld id="{86CB4B4D-7CA3-9044-876B-883B54F8677D}" type="slidenum">
              <a:rPr kumimoji="0" lang="en-US" sz="844" b="0" i="0" u="none" strike="noStrike" kern="1200" cap="none" spc="0" normalizeH="0" baseline="0" noProof="0" smtClean="0">
                <a:ln>
                  <a:noFill/>
                </a:ln>
                <a:solidFill>
                  <a:srgbClr val="000000"/>
                </a:solidFill>
                <a:effectLst/>
                <a:uLnTx/>
                <a:uFillTx/>
                <a:latin typeface="Verdana"/>
                <a:ea typeface="Verdana"/>
                <a:sym typeface="Verdana"/>
              </a:rPr>
              <a:pPr marL="0" marR="0" lvl="0" indent="0" algn="r" defTabSz="914367" rtl="0" eaLnBrk="0" fontAlgn="base" latinLnBrk="0" hangingPunct="0">
                <a:lnSpc>
                  <a:spcPct val="100000"/>
                </a:lnSpc>
                <a:spcBef>
                  <a:spcPct val="0"/>
                </a:spcBef>
                <a:spcAft>
                  <a:spcPct val="0"/>
                </a:spcAft>
                <a:buClrTx/>
                <a:buSzTx/>
                <a:buFontTx/>
                <a:buNone/>
                <a:tabLst/>
                <a:defRPr/>
              </a:pPr>
              <a:t>69</a:t>
            </a:fld>
            <a:endParaRPr kumimoji="0" lang="en-US" sz="844" b="0" i="0" u="none" strike="noStrike" kern="1200" cap="none" spc="0" normalizeH="0" baseline="0" noProof="0">
              <a:ln>
                <a:noFill/>
              </a:ln>
              <a:solidFill>
                <a:srgbClr val="000000"/>
              </a:solidFill>
              <a:effectLst/>
              <a:uLnTx/>
              <a:uFillTx/>
              <a:latin typeface="Verdana"/>
              <a:ea typeface="Verdana"/>
              <a:sym typeface="Verdana"/>
            </a:endParaRPr>
          </a:p>
        </p:txBody>
      </p:sp>
      <p:sp>
        <p:nvSpPr>
          <p:cNvPr id="7" name="2p3d RIXS">
            <a:extLst>
              <a:ext uri="{FF2B5EF4-FFF2-40B4-BE49-F238E27FC236}">
                <a16:creationId xmlns:a16="http://schemas.microsoft.com/office/drawing/2014/main" id="{891BE33A-EF93-ED4A-BC07-118B133D86FE}"/>
              </a:ext>
            </a:extLst>
          </p:cNvPr>
          <p:cNvSpPr txBox="1"/>
          <p:nvPr/>
        </p:nvSpPr>
        <p:spPr>
          <a:xfrm>
            <a:off x="194123" y="2234484"/>
            <a:ext cx="2584828" cy="407612"/>
          </a:xfrm>
          <a:prstGeom prst="rect">
            <a:avLst/>
          </a:prstGeom>
          <a:solidFill>
            <a:srgbClr val="D1963A"/>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3100"/>
            </a:pPr>
            <a:r>
              <a:rPr kumimoji="0" sz="2180" b="0" i="0" u="none" strike="noStrike" kern="1200" cap="none" spc="0" normalizeH="0" baseline="0" noProof="0" dirty="0">
                <a:ln>
                  <a:noFill/>
                </a:ln>
                <a:solidFill>
                  <a:srgbClr val="000000"/>
                </a:solidFill>
                <a:effectLst/>
                <a:uLnTx/>
                <a:uFillTx/>
                <a:latin typeface="Arial" pitchFamily="34" charset="0"/>
                <a:ea typeface="+mn-ea"/>
                <a:cs typeface="+mn-cs"/>
              </a:rPr>
              <a:t>2p3d RIXS</a:t>
            </a:r>
            <a:r>
              <a:rPr kumimoji="0" lang="en-US" sz="2180" b="0" i="0" u="none" strike="noStrike" kern="1200" cap="none" spc="0" normalizeH="0" baseline="0" noProof="0" dirty="0">
                <a:ln>
                  <a:noFill/>
                </a:ln>
                <a:solidFill>
                  <a:srgbClr val="000000"/>
                </a:solidFill>
                <a:effectLst/>
                <a:uLnTx/>
                <a:uFillTx/>
                <a:latin typeface="Arial" pitchFamily="34" charset="0"/>
                <a:ea typeface="+mn-ea"/>
                <a:cs typeface="+mn-cs"/>
              </a:rPr>
              <a:t>-MCD</a:t>
            </a:r>
            <a:endParaRPr kumimoji="0" sz="218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 name="2p3d RIXS">
            <a:extLst>
              <a:ext uri="{FF2B5EF4-FFF2-40B4-BE49-F238E27FC236}">
                <a16:creationId xmlns:a16="http://schemas.microsoft.com/office/drawing/2014/main" id="{0BFF2560-77EB-6F41-A317-24DC3653F620}"/>
              </a:ext>
            </a:extLst>
          </p:cNvPr>
          <p:cNvSpPr txBox="1"/>
          <p:nvPr/>
        </p:nvSpPr>
        <p:spPr>
          <a:xfrm>
            <a:off x="5207574" y="6288413"/>
            <a:ext cx="2597687" cy="407612"/>
          </a:xfrm>
          <a:prstGeom prst="rect">
            <a:avLst/>
          </a:prstGeom>
          <a:solidFill>
            <a:srgbClr val="D1963A"/>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3100"/>
            </a:pPr>
            <a:r>
              <a:rPr kumimoji="0" lang="en-US" sz="2180" b="0" i="0" u="none" strike="noStrike" kern="1200" cap="none" spc="0" normalizeH="0" baseline="0" noProof="0" dirty="0">
                <a:ln>
                  <a:noFill/>
                </a:ln>
                <a:solidFill>
                  <a:srgbClr val="000000"/>
                </a:solidFill>
                <a:effectLst/>
                <a:uLnTx/>
                <a:uFillTx/>
                <a:latin typeface="Arial" pitchFamily="34" charset="0"/>
                <a:ea typeface="+mn-ea"/>
                <a:cs typeface="+mn-cs"/>
              </a:rPr>
              <a:t>J</a:t>
            </a:r>
            <a:r>
              <a:rPr kumimoji="0" lang="en-US" sz="2180" b="0" i="0" u="none" strike="noStrike" kern="1200" cap="none" spc="0" normalizeH="0" baseline="-25000" noProof="0" dirty="0">
                <a:ln>
                  <a:noFill/>
                </a:ln>
                <a:solidFill>
                  <a:srgbClr val="000000"/>
                </a:solidFill>
                <a:effectLst/>
                <a:uLnTx/>
                <a:uFillTx/>
                <a:latin typeface="Arial" pitchFamily="34" charset="0"/>
                <a:ea typeface="+mn-ea"/>
                <a:cs typeface="+mn-cs"/>
              </a:rPr>
              <a:t>eff</a:t>
            </a:r>
            <a:r>
              <a:rPr kumimoji="0" lang="en-US" sz="2180" b="0" i="0" u="none" strike="noStrike" kern="1200" cap="none" spc="0" normalizeH="0" baseline="0" noProof="0" dirty="0">
                <a:ln>
                  <a:noFill/>
                </a:ln>
                <a:solidFill>
                  <a:srgbClr val="000000"/>
                </a:solidFill>
                <a:effectLst/>
                <a:uLnTx/>
                <a:uFillTx/>
                <a:latin typeface="Arial" pitchFamily="34" charset="0"/>
                <a:ea typeface="+mn-ea"/>
                <a:cs typeface="+mn-cs"/>
              </a:rPr>
              <a:t> = 90 </a:t>
            </a:r>
            <a:r>
              <a:rPr kumimoji="0" lang="en-US" sz="2180" b="0" i="0" u="none" strike="noStrike" kern="1200" cap="none" spc="0" normalizeH="0" baseline="0" noProof="0" dirty="0" err="1">
                <a:ln>
                  <a:noFill/>
                </a:ln>
                <a:solidFill>
                  <a:srgbClr val="000000"/>
                </a:solidFill>
                <a:effectLst/>
                <a:uLnTx/>
                <a:uFillTx/>
                <a:latin typeface="Arial" pitchFamily="34" charset="0"/>
                <a:ea typeface="+mn-ea"/>
                <a:cs typeface="+mn-cs"/>
              </a:rPr>
              <a:t>meV</a:t>
            </a:r>
            <a:r>
              <a:rPr kumimoji="0" lang="en-US" sz="2180" b="0" i="0" u="none" strike="noStrike" kern="1200" cap="none" spc="0" normalizeH="0" baseline="0" noProof="0" dirty="0">
                <a:ln>
                  <a:noFill/>
                </a:ln>
                <a:solidFill>
                  <a:srgbClr val="000000"/>
                </a:solidFill>
                <a:effectLst/>
                <a:uLnTx/>
                <a:uFillTx/>
                <a:latin typeface="Arial" pitchFamily="34" charset="0"/>
                <a:ea typeface="+mn-ea"/>
                <a:cs typeface="+mn-cs"/>
              </a:rPr>
              <a:t> </a:t>
            </a:r>
            <a:endParaRPr kumimoji="0" sz="218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9" name="Rectangle 9">
            <a:extLst>
              <a:ext uri="{FF2B5EF4-FFF2-40B4-BE49-F238E27FC236}">
                <a16:creationId xmlns:a16="http://schemas.microsoft.com/office/drawing/2014/main" id="{CD94D190-DDBA-4F40-B100-EF28EBA63706}"/>
              </a:ext>
            </a:extLst>
          </p:cNvPr>
          <p:cNvSpPr/>
          <p:nvPr/>
        </p:nvSpPr>
        <p:spPr>
          <a:xfrm>
            <a:off x="0" y="6508762"/>
            <a:ext cx="9144000" cy="338554"/>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u="none" strike="noStrike" kern="1200" cap="none" spc="0" normalizeH="0" baseline="0" noProof="0" dirty="0">
                <a:ln>
                  <a:noFill/>
                </a:ln>
                <a:solidFill>
                  <a:srgbClr val="000000"/>
                </a:solidFill>
                <a:effectLst/>
                <a:uLnTx/>
                <a:uFillTx/>
                <a:latin typeface="Arial" charset="0"/>
                <a:ea typeface="+mn-ea"/>
                <a:cs typeface="+mn-cs"/>
              </a:rPr>
              <a:t>[Elnaggar et al. </a:t>
            </a:r>
            <a:r>
              <a:rPr lang="nl-NL" sz="1600" dirty="0">
                <a:solidFill>
                  <a:srgbClr val="000000"/>
                </a:solidFill>
                <a:effectLst/>
                <a:latin typeface="Trebuchet MS" panose="020B0603020202020204" pitchFamily="34" charset="0"/>
              </a:rPr>
              <a:t>ACS </a:t>
            </a:r>
            <a:r>
              <a:rPr lang="nl-NL" sz="1600" dirty="0" err="1">
                <a:solidFill>
                  <a:srgbClr val="000000"/>
                </a:solidFill>
                <a:effectLst/>
                <a:latin typeface="Trebuchet MS" panose="020B0603020202020204" pitchFamily="34" charset="0"/>
              </a:rPr>
              <a:t>Appl</a:t>
            </a:r>
            <a:r>
              <a:rPr lang="nl-NL" sz="1600" dirty="0">
                <a:solidFill>
                  <a:srgbClr val="000000"/>
                </a:solidFill>
                <a:effectLst/>
                <a:latin typeface="Trebuchet MS" panose="020B0603020202020204" pitchFamily="34" charset="0"/>
              </a:rPr>
              <a:t>. Mat &amp; </a:t>
            </a:r>
            <a:r>
              <a:rPr lang="nl-NL" sz="1600" dirty="0" err="1">
                <a:solidFill>
                  <a:srgbClr val="000000"/>
                </a:solidFill>
                <a:effectLst/>
                <a:latin typeface="Trebuchet MS" panose="020B0603020202020204" pitchFamily="34" charset="0"/>
              </a:rPr>
              <a:t>Interf</a:t>
            </a:r>
            <a:r>
              <a:rPr lang="nl-NL" sz="1600" dirty="0">
                <a:solidFill>
                  <a:srgbClr val="000000"/>
                </a:solidFill>
                <a:effectLst/>
                <a:latin typeface="Trebuchet MS" panose="020B0603020202020204" pitchFamily="34" charset="0"/>
              </a:rPr>
              <a:t>. (2019)</a:t>
            </a:r>
            <a:r>
              <a:rPr kumimoji="0" lang="en-US" sz="1600" u="none" strike="noStrike" kern="1200" cap="none" spc="0" normalizeH="0" baseline="0" noProof="0" dirty="0">
                <a:ln>
                  <a:noFill/>
                </a:ln>
                <a:solidFill>
                  <a:srgbClr val="000000"/>
                </a:solidFill>
                <a:effectLst/>
                <a:uLnTx/>
                <a:uFillTx/>
                <a:latin typeface="Arial" charset="0"/>
                <a:ea typeface="+mn-ea"/>
                <a:cs typeface="+mn-cs"/>
              </a:rPr>
              <a:t>]</a:t>
            </a:r>
            <a:endParaRPr kumimoji="0" lang="en-US"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0879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04775"/>
            <a:ext cx="5113338" cy="519113"/>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Octahedral crystal field splitting</a:t>
            </a:r>
          </a:p>
        </p:txBody>
      </p:sp>
      <p:grpSp>
        <p:nvGrpSpPr>
          <p:cNvPr id="2" name="Groep 1">
            <a:extLst>
              <a:ext uri="{FF2B5EF4-FFF2-40B4-BE49-F238E27FC236}">
                <a16:creationId xmlns:a16="http://schemas.microsoft.com/office/drawing/2014/main" id="{3DC60EBF-17EB-416B-B3EB-77F58E52EF5E}"/>
              </a:ext>
            </a:extLst>
          </p:cNvPr>
          <p:cNvGrpSpPr/>
          <p:nvPr/>
        </p:nvGrpSpPr>
        <p:grpSpPr>
          <a:xfrm>
            <a:off x="614604" y="3212976"/>
            <a:ext cx="8077200" cy="3200400"/>
            <a:chOff x="609600" y="2133600"/>
            <a:chExt cx="8077200" cy="3200400"/>
          </a:xfrm>
        </p:grpSpPr>
        <p:grpSp>
          <p:nvGrpSpPr>
            <p:cNvPr id="44034" name="Group 2"/>
            <p:cNvGrpSpPr>
              <a:grpSpLocks/>
            </p:cNvGrpSpPr>
            <p:nvPr/>
          </p:nvGrpSpPr>
          <p:grpSpPr bwMode="auto">
            <a:xfrm>
              <a:off x="914400" y="4876800"/>
              <a:ext cx="1676400" cy="76200"/>
              <a:chOff x="192" y="3888"/>
              <a:chExt cx="1392" cy="0"/>
            </a:xfrm>
          </p:grpSpPr>
          <p:sp>
            <p:nvSpPr>
              <p:cNvPr id="44066" name="Line 3"/>
              <p:cNvSpPr>
                <a:spLocks noChangeShapeType="1"/>
              </p:cNvSpPr>
              <p:nvPr/>
            </p:nvSpPr>
            <p:spPr bwMode="auto">
              <a:xfrm>
                <a:off x="480"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7" name="Line 4"/>
              <p:cNvSpPr>
                <a:spLocks noChangeShapeType="1"/>
              </p:cNvSpPr>
              <p:nvPr/>
            </p:nvSpPr>
            <p:spPr bwMode="auto">
              <a:xfrm>
                <a:off x="192"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8" name="Line 5"/>
              <p:cNvSpPr>
                <a:spLocks noChangeShapeType="1"/>
              </p:cNvSpPr>
              <p:nvPr/>
            </p:nvSpPr>
            <p:spPr bwMode="auto">
              <a:xfrm>
                <a:off x="1344"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9" name="Line 6"/>
              <p:cNvSpPr>
                <a:spLocks noChangeShapeType="1"/>
              </p:cNvSpPr>
              <p:nvPr/>
            </p:nvSpPr>
            <p:spPr bwMode="auto">
              <a:xfrm>
                <a:off x="1056"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70" name="Line 7"/>
              <p:cNvSpPr>
                <a:spLocks noChangeShapeType="1"/>
              </p:cNvSpPr>
              <p:nvPr/>
            </p:nvSpPr>
            <p:spPr bwMode="auto">
              <a:xfrm>
                <a:off x="768"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44036" name="Rectangle 9"/>
            <p:cNvSpPr>
              <a:spLocks noChangeArrowheads="1"/>
            </p:cNvSpPr>
            <p:nvPr/>
          </p:nvSpPr>
          <p:spPr bwMode="auto">
            <a:xfrm>
              <a:off x="609600" y="2133600"/>
              <a:ext cx="8077200" cy="3200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312F5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7" name="Rectangle 10"/>
            <p:cNvSpPr>
              <a:spLocks noChangeArrowheads="1"/>
            </p:cNvSpPr>
            <p:nvPr/>
          </p:nvSpPr>
          <p:spPr bwMode="auto">
            <a:xfrm>
              <a:off x="919163" y="2260600"/>
              <a:ext cx="1636712" cy="701675"/>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metal 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free space</a:t>
              </a:r>
            </a:p>
          </p:txBody>
        </p:sp>
        <p:grpSp>
          <p:nvGrpSpPr>
            <p:cNvPr id="791563" name="Group 11"/>
            <p:cNvGrpSpPr>
              <a:grpSpLocks/>
            </p:cNvGrpSpPr>
            <p:nvPr/>
          </p:nvGrpSpPr>
          <p:grpSpPr bwMode="auto">
            <a:xfrm>
              <a:off x="2590800" y="2260600"/>
              <a:ext cx="2952750" cy="2540000"/>
              <a:chOff x="1632" y="1424"/>
              <a:chExt cx="1860" cy="1600"/>
            </a:xfrm>
          </p:grpSpPr>
          <p:sp>
            <p:nvSpPr>
              <p:cNvPr id="44058" name="Line 12"/>
              <p:cNvSpPr>
                <a:spLocks noChangeShapeType="1"/>
              </p:cNvSpPr>
              <p:nvPr/>
            </p:nvSpPr>
            <p:spPr bwMode="auto">
              <a:xfrm flipV="1">
                <a:off x="1632" y="2304"/>
                <a:ext cx="528" cy="72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44059" name="Group 13"/>
              <p:cNvGrpSpPr>
                <a:grpSpLocks/>
              </p:cNvGrpSpPr>
              <p:nvPr/>
            </p:nvGrpSpPr>
            <p:grpSpPr bwMode="auto">
              <a:xfrm>
                <a:off x="2208" y="2304"/>
                <a:ext cx="1008" cy="48"/>
                <a:chOff x="1920" y="3120"/>
                <a:chExt cx="1392" cy="0"/>
              </a:xfrm>
            </p:grpSpPr>
            <p:sp>
              <p:nvSpPr>
                <p:cNvPr id="44061" name="Line 14"/>
                <p:cNvSpPr>
                  <a:spLocks noChangeShapeType="1"/>
                </p:cNvSpPr>
                <p:nvPr/>
              </p:nvSpPr>
              <p:spPr bwMode="auto">
                <a:xfrm>
                  <a:off x="2208"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2" name="Line 15"/>
                <p:cNvSpPr>
                  <a:spLocks noChangeShapeType="1"/>
                </p:cNvSpPr>
                <p:nvPr/>
              </p:nvSpPr>
              <p:spPr bwMode="auto">
                <a:xfrm>
                  <a:off x="1920"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3" name="Line 16"/>
                <p:cNvSpPr>
                  <a:spLocks noChangeShapeType="1"/>
                </p:cNvSpPr>
                <p:nvPr/>
              </p:nvSpPr>
              <p:spPr bwMode="auto">
                <a:xfrm>
                  <a:off x="3072"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4" name="Line 17"/>
                <p:cNvSpPr>
                  <a:spLocks noChangeShapeType="1"/>
                </p:cNvSpPr>
                <p:nvPr/>
              </p:nvSpPr>
              <p:spPr bwMode="auto">
                <a:xfrm>
                  <a:off x="2784"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65" name="Line 18"/>
                <p:cNvSpPr>
                  <a:spLocks noChangeShapeType="1"/>
                </p:cNvSpPr>
                <p:nvPr/>
              </p:nvSpPr>
              <p:spPr bwMode="auto">
                <a:xfrm>
                  <a:off x="2496" y="3120"/>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44060" name="Rectangle 19"/>
              <p:cNvSpPr>
                <a:spLocks noChangeArrowheads="1"/>
              </p:cNvSpPr>
              <p:nvPr/>
            </p:nvSpPr>
            <p:spPr bwMode="auto">
              <a:xfrm>
                <a:off x="2016" y="1424"/>
                <a:ext cx="1476" cy="25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symmetrical field</a:t>
                </a:r>
              </a:p>
            </p:txBody>
          </p:sp>
        </p:grpSp>
        <p:grpSp>
          <p:nvGrpSpPr>
            <p:cNvPr id="791572" name="Group 20"/>
            <p:cNvGrpSpPr>
              <a:grpSpLocks/>
            </p:cNvGrpSpPr>
            <p:nvPr/>
          </p:nvGrpSpPr>
          <p:grpSpPr bwMode="auto">
            <a:xfrm>
              <a:off x="5105400" y="2274888"/>
              <a:ext cx="3457575" cy="2663825"/>
              <a:chOff x="3216" y="1433"/>
              <a:chExt cx="2178" cy="1678"/>
            </a:xfrm>
          </p:grpSpPr>
          <p:grpSp>
            <p:nvGrpSpPr>
              <p:cNvPr id="44042" name="Group 21"/>
              <p:cNvGrpSpPr>
                <a:grpSpLocks/>
              </p:cNvGrpSpPr>
              <p:nvPr/>
            </p:nvGrpSpPr>
            <p:grpSpPr bwMode="auto">
              <a:xfrm>
                <a:off x="3216" y="1920"/>
                <a:ext cx="1895" cy="1191"/>
                <a:chOff x="3216" y="1920"/>
                <a:chExt cx="1895" cy="1191"/>
              </a:xfrm>
            </p:grpSpPr>
            <p:sp>
              <p:nvSpPr>
                <p:cNvPr id="44050" name="Line 22"/>
                <p:cNvSpPr>
                  <a:spLocks noChangeShapeType="1"/>
                </p:cNvSpPr>
                <p:nvPr/>
              </p:nvSpPr>
              <p:spPr bwMode="auto">
                <a:xfrm flipV="1">
                  <a:off x="3216" y="1920"/>
                  <a:ext cx="864" cy="3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51" name="Line 23"/>
                <p:cNvSpPr>
                  <a:spLocks noChangeShapeType="1"/>
                </p:cNvSpPr>
                <p:nvPr/>
              </p:nvSpPr>
              <p:spPr bwMode="auto">
                <a:xfrm>
                  <a:off x="3216" y="2304"/>
                  <a:ext cx="720" cy="28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44052" name="Group 24"/>
                <p:cNvGrpSpPr>
                  <a:grpSpLocks/>
                </p:cNvGrpSpPr>
                <p:nvPr/>
              </p:nvGrpSpPr>
              <p:grpSpPr bwMode="auto">
                <a:xfrm>
                  <a:off x="3936" y="2592"/>
                  <a:ext cx="816" cy="0"/>
                  <a:chOff x="3648" y="3408"/>
                  <a:chExt cx="816" cy="0"/>
                </a:xfrm>
              </p:grpSpPr>
              <p:sp>
                <p:nvSpPr>
                  <p:cNvPr id="44055" name="Line 25"/>
                  <p:cNvSpPr>
                    <a:spLocks noChangeShapeType="1"/>
                  </p:cNvSpPr>
                  <p:nvPr/>
                </p:nvSpPr>
                <p:spPr bwMode="auto">
                  <a:xfrm>
                    <a:off x="3936" y="3408"/>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56" name="Line 26"/>
                  <p:cNvSpPr>
                    <a:spLocks noChangeShapeType="1"/>
                  </p:cNvSpPr>
                  <p:nvPr/>
                </p:nvSpPr>
                <p:spPr bwMode="auto">
                  <a:xfrm>
                    <a:off x="3648" y="3408"/>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57" name="Line 27"/>
                  <p:cNvSpPr>
                    <a:spLocks noChangeShapeType="1"/>
                  </p:cNvSpPr>
                  <p:nvPr/>
                </p:nvSpPr>
                <p:spPr bwMode="auto">
                  <a:xfrm>
                    <a:off x="4224" y="3408"/>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44053" name="Rectangle 28"/>
                <p:cNvSpPr>
                  <a:spLocks noChangeArrowheads="1"/>
                </p:cNvSpPr>
                <p:nvPr/>
              </p:nvSpPr>
              <p:spPr bwMode="auto">
                <a:xfrm>
                  <a:off x="4800" y="2352"/>
                  <a:ext cx="31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a:t>
                  </a:r>
                  <a:r>
                    <a:rPr kumimoji="0" lang="en-GB" altLang="en-US" sz="2400" b="0" i="0" u="none" strike="noStrike" kern="1200" cap="none" spc="0" normalizeH="0" baseline="-20000" noProof="0">
                      <a:ln>
                        <a:noFill/>
                      </a:ln>
                      <a:solidFill>
                        <a:srgbClr val="000000"/>
                      </a:solidFill>
                      <a:effectLst/>
                      <a:uLnTx/>
                      <a:uFillTx/>
                      <a:latin typeface="Arial" panose="020B0604020202020204" pitchFamily="34" charset="0"/>
                      <a:ea typeface="+mn-ea"/>
                      <a:cs typeface="+mn-cs"/>
                    </a:rPr>
                    <a:t>2g</a:t>
                  </a:r>
                  <a:endParaRPr kumimoji="0" lang="en-GB"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44054" name="Rectangle 29"/>
                <p:cNvSpPr>
                  <a:spLocks noChangeArrowheads="1"/>
                </p:cNvSpPr>
                <p:nvPr/>
              </p:nvSpPr>
              <p:spPr bwMode="auto">
                <a:xfrm>
                  <a:off x="3888" y="2880"/>
                  <a:ext cx="9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571500" algn="l"/>
                      <a:tab pos="1054100" algn="l"/>
                      <a:tab pos="1524000" algn="l"/>
                      <a:tab pos="1905000" algn="l"/>
                    </a:tabLst>
                    <a:defRPr kumimoji="1" sz="3200">
                      <a:solidFill>
                        <a:schemeClr val="tx1"/>
                      </a:solidFill>
                      <a:latin typeface="Arial" panose="020B0604020202020204" pitchFamily="34" charset="0"/>
                    </a:defRPr>
                  </a:lvl1pPr>
                  <a:lvl2pPr marL="742950" indent="-285750">
                    <a:spcBef>
                      <a:spcPct val="20000"/>
                    </a:spcBef>
                    <a:buChar char="–"/>
                    <a:tabLst>
                      <a:tab pos="571500" algn="l"/>
                      <a:tab pos="1054100" algn="l"/>
                      <a:tab pos="1524000" algn="l"/>
                      <a:tab pos="1905000" algn="l"/>
                    </a:tabLst>
                    <a:defRPr kumimoji="1" sz="2800">
                      <a:solidFill>
                        <a:schemeClr val="tx1"/>
                      </a:solidFill>
                      <a:latin typeface="Times New Roman" panose="02020603050405020304" pitchFamily="18" charset="0"/>
                    </a:defRPr>
                  </a:lvl2pPr>
                  <a:lvl3pPr marL="1143000" indent="-228600">
                    <a:spcBef>
                      <a:spcPct val="20000"/>
                    </a:spcBef>
                    <a:buChar char="•"/>
                    <a:tabLst>
                      <a:tab pos="571500" algn="l"/>
                      <a:tab pos="1054100" algn="l"/>
                      <a:tab pos="1524000" algn="l"/>
                      <a:tab pos="1905000" algn="l"/>
                    </a:tabLst>
                    <a:defRPr kumimoji="1" sz="2400">
                      <a:solidFill>
                        <a:schemeClr val="tx1"/>
                      </a:solidFill>
                      <a:latin typeface="Times New Roman" panose="02020603050405020304" pitchFamily="18" charset="0"/>
                    </a:defRPr>
                  </a:lvl3pPr>
                  <a:lvl4pPr marL="16002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4pPr>
                  <a:lvl5pPr marL="20574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0" algn="l"/>
                      <a:tab pos="1054100" algn="l"/>
                      <a:tab pos="1524000" algn="l"/>
                      <a:tab pos="1905000" algn="l"/>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yz	xz	xy</a:t>
                  </a:r>
                  <a:endPar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endParaRPr>
                </a:p>
              </p:txBody>
            </p:sp>
          </p:grpSp>
          <p:grpSp>
            <p:nvGrpSpPr>
              <p:cNvPr id="44043" name="Group 30"/>
              <p:cNvGrpSpPr>
                <a:grpSpLocks/>
              </p:cNvGrpSpPr>
              <p:nvPr/>
            </p:nvGrpSpPr>
            <p:grpSpPr bwMode="auto">
              <a:xfrm>
                <a:off x="3552" y="1433"/>
                <a:ext cx="1842" cy="862"/>
                <a:chOff x="3552" y="1433"/>
                <a:chExt cx="1842" cy="862"/>
              </a:xfrm>
            </p:grpSpPr>
            <p:sp>
              <p:nvSpPr>
                <p:cNvPr id="44044" name="Rectangle 31"/>
                <p:cNvSpPr>
                  <a:spLocks noChangeArrowheads="1"/>
                </p:cNvSpPr>
                <p:nvPr/>
              </p:nvSpPr>
              <p:spPr bwMode="auto">
                <a:xfrm>
                  <a:off x="4656" y="1632"/>
                  <a:ext cx="29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a:t>
                  </a:r>
                  <a:r>
                    <a:rPr kumimoji="0" lang="en-GB" altLang="en-US" sz="2400" b="0" i="0" u="none" strike="noStrike" kern="1200" cap="none" spc="0" normalizeH="0" baseline="-20000" noProof="0">
                      <a:ln>
                        <a:noFill/>
                      </a:ln>
                      <a:solidFill>
                        <a:srgbClr val="000000"/>
                      </a:solidFill>
                      <a:effectLst/>
                      <a:uLnTx/>
                      <a:uFillTx/>
                      <a:latin typeface="Arial" panose="020B0604020202020204" pitchFamily="34" charset="0"/>
                      <a:ea typeface="+mn-ea"/>
                      <a:cs typeface="+mn-cs"/>
                    </a:rPr>
                    <a:t>g</a:t>
                  </a:r>
                  <a:endParaRPr kumimoji="0" lang="en-GB"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grpSp>
              <p:nvGrpSpPr>
                <p:cNvPr id="44045" name="Group 32"/>
                <p:cNvGrpSpPr>
                  <a:grpSpLocks/>
                </p:cNvGrpSpPr>
                <p:nvPr/>
              </p:nvGrpSpPr>
              <p:grpSpPr bwMode="auto">
                <a:xfrm>
                  <a:off x="4080" y="1920"/>
                  <a:ext cx="528" cy="0"/>
                  <a:chOff x="3792" y="2736"/>
                  <a:chExt cx="528" cy="0"/>
                </a:xfrm>
              </p:grpSpPr>
              <p:sp>
                <p:nvSpPr>
                  <p:cNvPr id="44048" name="Line 33"/>
                  <p:cNvSpPr>
                    <a:spLocks noChangeShapeType="1"/>
                  </p:cNvSpPr>
                  <p:nvPr/>
                </p:nvSpPr>
                <p:spPr bwMode="auto">
                  <a:xfrm>
                    <a:off x="4080" y="2736"/>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4049" name="Line 34"/>
                  <p:cNvSpPr>
                    <a:spLocks noChangeShapeType="1"/>
                  </p:cNvSpPr>
                  <p:nvPr/>
                </p:nvSpPr>
                <p:spPr bwMode="auto">
                  <a:xfrm>
                    <a:off x="3792" y="2736"/>
                    <a:ext cx="24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sp>
              <p:nvSpPr>
                <p:cNvPr id="44046" name="Rectangle 35"/>
                <p:cNvSpPr>
                  <a:spLocks noChangeArrowheads="1"/>
                </p:cNvSpPr>
                <p:nvPr/>
              </p:nvSpPr>
              <p:spPr bwMode="auto">
                <a:xfrm>
                  <a:off x="3552" y="1433"/>
                  <a:ext cx="1842" cy="250"/>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 octahedral ligand field</a:t>
                  </a:r>
                </a:p>
              </p:txBody>
            </p:sp>
            <p:sp>
              <p:nvSpPr>
                <p:cNvPr id="44047" name="Rectangle 36"/>
                <p:cNvSpPr>
                  <a:spLocks noChangeArrowheads="1"/>
                </p:cNvSpPr>
                <p:nvPr/>
              </p:nvSpPr>
              <p:spPr bwMode="auto">
                <a:xfrm>
                  <a:off x="4032" y="2064"/>
                  <a:ext cx="6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571500" algn="l"/>
                      <a:tab pos="1054100" algn="l"/>
                      <a:tab pos="1524000" algn="l"/>
                      <a:tab pos="1905000" algn="l"/>
                    </a:tabLst>
                    <a:defRPr kumimoji="1" sz="3200">
                      <a:solidFill>
                        <a:schemeClr val="tx1"/>
                      </a:solidFill>
                      <a:latin typeface="Arial" panose="020B0604020202020204" pitchFamily="34" charset="0"/>
                    </a:defRPr>
                  </a:lvl1pPr>
                  <a:lvl2pPr marL="742950" indent="-285750">
                    <a:spcBef>
                      <a:spcPct val="20000"/>
                    </a:spcBef>
                    <a:buChar char="–"/>
                    <a:tabLst>
                      <a:tab pos="571500" algn="l"/>
                      <a:tab pos="1054100" algn="l"/>
                      <a:tab pos="1524000" algn="l"/>
                      <a:tab pos="1905000" algn="l"/>
                    </a:tabLst>
                    <a:defRPr kumimoji="1" sz="2800">
                      <a:solidFill>
                        <a:schemeClr val="tx1"/>
                      </a:solidFill>
                      <a:latin typeface="Times New Roman" panose="02020603050405020304" pitchFamily="18" charset="0"/>
                    </a:defRPr>
                  </a:lvl2pPr>
                  <a:lvl3pPr marL="1143000" indent="-228600">
                    <a:spcBef>
                      <a:spcPct val="20000"/>
                    </a:spcBef>
                    <a:buChar char="•"/>
                    <a:tabLst>
                      <a:tab pos="571500" algn="l"/>
                      <a:tab pos="1054100" algn="l"/>
                      <a:tab pos="1524000" algn="l"/>
                      <a:tab pos="1905000" algn="l"/>
                    </a:tabLst>
                    <a:defRPr kumimoji="1" sz="2400">
                      <a:solidFill>
                        <a:schemeClr val="tx1"/>
                      </a:solidFill>
                      <a:latin typeface="Times New Roman" panose="02020603050405020304" pitchFamily="18" charset="0"/>
                    </a:defRPr>
                  </a:lvl3pPr>
                  <a:lvl4pPr marL="16002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4pPr>
                  <a:lvl5pPr marL="20574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0" algn="l"/>
                      <a:tab pos="1054100" algn="l"/>
                      <a:tab pos="1524000" algn="l"/>
                      <a:tab pos="1905000" algn="l"/>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a:t>
                  </a:r>
                  <a:r>
                    <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rPr>
                    <a:t>2</a:t>
                  </a: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a:t>
                  </a:r>
                  <a:r>
                    <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rPr>
                    <a:t>2	</a:t>
                  </a: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z</a:t>
                  </a:r>
                  <a:r>
                    <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rPr>
                    <a:t>2</a:t>
                  </a:r>
                </a:p>
              </p:txBody>
            </p:sp>
          </p:grpSp>
        </p:grpSp>
        <p:sp>
          <p:nvSpPr>
            <p:cNvPr id="44040" name="Rectangle 37"/>
            <p:cNvSpPr>
              <a:spLocks noChangeArrowheads="1"/>
            </p:cNvSpPr>
            <p:nvPr/>
          </p:nvSpPr>
          <p:spPr bwMode="auto">
            <a:xfrm>
              <a:off x="685800" y="4953000"/>
              <a:ext cx="1985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tabLst>
                  <a:tab pos="571500" algn="l"/>
                  <a:tab pos="1054100" algn="l"/>
                  <a:tab pos="1524000" algn="l"/>
                  <a:tab pos="1905000" algn="l"/>
                </a:tabLst>
                <a:defRPr kumimoji="1" sz="3200">
                  <a:solidFill>
                    <a:schemeClr val="tx1"/>
                  </a:solidFill>
                  <a:latin typeface="Arial" panose="020B0604020202020204" pitchFamily="34" charset="0"/>
                </a:defRPr>
              </a:lvl1pPr>
              <a:lvl2pPr marL="742950" indent="-285750">
                <a:spcBef>
                  <a:spcPct val="20000"/>
                </a:spcBef>
                <a:buChar char="–"/>
                <a:tabLst>
                  <a:tab pos="571500" algn="l"/>
                  <a:tab pos="1054100" algn="l"/>
                  <a:tab pos="1524000" algn="l"/>
                  <a:tab pos="1905000" algn="l"/>
                </a:tabLst>
                <a:defRPr kumimoji="1" sz="2800">
                  <a:solidFill>
                    <a:schemeClr val="tx1"/>
                  </a:solidFill>
                  <a:latin typeface="Times New Roman" panose="02020603050405020304" pitchFamily="18" charset="0"/>
                </a:defRPr>
              </a:lvl2pPr>
              <a:lvl3pPr marL="1143000" indent="-228600">
                <a:spcBef>
                  <a:spcPct val="20000"/>
                </a:spcBef>
                <a:buChar char="•"/>
                <a:tabLst>
                  <a:tab pos="571500" algn="l"/>
                  <a:tab pos="1054100" algn="l"/>
                  <a:tab pos="1524000" algn="l"/>
                  <a:tab pos="1905000" algn="l"/>
                </a:tabLst>
                <a:defRPr kumimoji="1" sz="2400">
                  <a:solidFill>
                    <a:schemeClr val="tx1"/>
                  </a:solidFill>
                  <a:latin typeface="Times New Roman" panose="02020603050405020304" pitchFamily="18" charset="0"/>
                </a:defRPr>
              </a:lvl3pPr>
              <a:lvl4pPr marL="16002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4pPr>
              <a:lvl5pPr marL="2057400" indent="-228600">
                <a:spcBef>
                  <a:spcPct val="20000"/>
                </a:spcBef>
                <a:buChar char="•"/>
                <a:tabLst>
                  <a:tab pos="571500" algn="l"/>
                  <a:tab pos="1054100" algn="l"/>
                  <a:tab pos="1524000" algn="l"/>
                  <a:tab pos="1905000" algn="l"/>
                </a:tabLst>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71500" algn="l"/>
                  <a:tab pos="1054100" algn="l"/>
                  <a:tab pos="1524000" algn="l"/>
                  <a:tab pos="1905000" algn="l"/>
                </a:tabLst>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0" algn="l"/>
                  <a:tab pos="1054100" algn="l"/>
                  <a:tab pos="1524000" algn="l"/>
                  <a:tab pos="1905000" algn="l"/>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x</a:t>
              </a:r>
              <a:r>
                <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rPr>
                <a:t>2</a:t>
              </a: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a:t>
              </a:r>
              <a:r>
                <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rPr>
                <a:t>2</a:t>
              </a: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yz  z</a:t>
              </a:r>
              <a:r>
                <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rPr>
                <a:t>2</a:t>
              </a: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xz  xy</a:t>
              </a:r>
              <a:endParaRPr kumimoji="0" lang="en-GB" altLang="en-US" sz="1800" b="0" i="0" u="none" strike="noStrike" kern="1200" cap="none" spc="0" normalizeH="0" baseline="26000" noProof="0">
                <a:ln>
                  <a:noFill/>
                </a:ln>
                <a:solidFill>
                  <a:srgbClr val="000000"/>
                </a:solidFill>
                <a:effectLst/>
                <a:uLnTx/>
                <a:uFillTx/>
                <a:latin typeface="Arial" panose="020B0604020202020204" pitchFamily="34" charset="0"/>
                <a:ea typeface="+mn-ea"/>
                <a:cs typeface="+mn-cs"/>
              </a:endParaRPr>
            </a:p>
          </p:txBody>
        </p:sp>
      </p:grpSp>
      <p:pic>
        <p:nvPicPr>
          <p:cNvPr id="44041"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529" y="942059"/>
            <a:ext cx="1568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a:extLst>
              <a:ext uri="{FF2B5EF4-FFF2-40B4-BE49-F238E27FC236}">
                <a16:creationId xmlns:a16="http://schemas.microsoft.com/office/drawing/2014/main" id="{A1498653-AB45-4EB3-BF32-ACBB8D704D1A}"/>
              </a:ext>
            </a:extLst>
          </p:cNvPr>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CRYSTAL FIELD EFFECT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graphicFrame>
        <p:nvGraphicFramePr>
          <p:cNvPr id="41" name="Diagram 40">
            <a:extLst>
              <a:ext uri="{FF2B5EF4-FFF2-40B4-BE49-F238E27FC236}">
                <a16:creationId xmlns:a16="http://schemas.microsoft.com/office/drawing/2014/main" id="{3087ABF1-8635-44E6-A779-1F99C2E09B53}"/>
              </a:ext>
            </a:extLst>
          </p:cNvPr>
          <p:cNvGraphicFramePr/>
          <p:nvPr/>
        </p:nvGraphicFramePr>
        <p:xfrm>
          <a:off x="1613546" y="656487"/>
          <a:ext cx="3965600" cy="2811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440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0C0CD5A-D68D-6C44-BB71-55D2E911C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468" y="692696"/>
            <a:ext cx="3381114" cy="3381114"/>
          </a:xfrm>
          <a:prstGeom prst="rect">
            <a:avLst/>
          </a:prstGeom>
        </p:spPr>
      </p:pic>
      <p:sp>
        <p:nvSpPr>
          <p:cNvPr id="4" name="Text Placeholder 3">
            <a:extLst>
              <a:ext uri="{FF2B5EF4-FFF2-40B4-BE49-F238E27FC236}">
                <a16:creationId xmlns:a16="http://schemas.microsoft.com/office/drawing/2014/main" id="{D77A6823-BD10-AA4B-BFD5-7AB302AA6CDB}"/>
              </a:ext>
            </a:extLst>
          </p:cNvPr>
          <p:cNvSpPr>
            <a:spLocks noGrp="1"/>
          </p:cNvSpPr>
          <p:nvPr>
            <p:ph type="body" sz="quarter" idx="13"/>
          </p:nvPr>
        </p:nvSpPr>
        <p:spPr>
          <a:xfrm>
            <a:off x="3923928" y="160916"/>
            <a:ext cx="4899601" cy="396001"/>
          </a:xfrm>
        </p:spPr>
        <p:txBody>
          <a:bodyPr>
            <a:normAutofit fontScale="85000" lnSpcReduction="10000"/>
          </a:bodyPr>
          <a:lstStyle/>
          <a:p>
            <a:r>
              <a:rPr lang="en-US" sz="2400" dirty="0"/>
              <a:t>RIXS magnetic angular distribution</a:t>
            </a:r>
          </a:p>
        </p:txBody>
      </p:sp>
      <p:pic>
        <p:nvPicPr>
          <p:cNvPr id="6" name="Picture 5">
            <a:extLst>
              <a:ext uri="{FF2B5EF4-FFF2-40B4-BE49-F238E27FC236}">
                <a16:creationId xmlns:a16="http://schemas.microsoft.com/office/drawing/2014/main" id="{0182C094-3DC3-E446-815A-8FD6AE0C2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86" y="576824"/>
            <a:ext cx="4393934" cy="5516472"/>
          </a:xfrm>
          <a:prstGeom prst="rect">
            <a:avLst/>
          </a:prstGeom>
        </p:spPr>
      </p:pic>
      <p:sp>
        <p:nvSpPr>
          <p:cNvPr id="7" name="Slide Number Placeholder 6">
            <a:extLst>
              <a:ext uri="{FF2B5EF4-FFF2-40B4-BE49-F238E27FC236}">
                <a16:creationId xmlns:a16="http://schemas.microsoft.com/office/drawing/2014/main" id="{C74BC3D8-FBF1-0243-8211-3AB04B692AAA}"/>
              </a:ext>
            </a:extLst>
          </p:cNvPr>
          <p:cNvSpPr>
            <a:spLocks noGrp="1"/>
          </p:cNvSpPr>
          <p:nvPr>
            <p:ph type="sldNum" sz="quarter" idx="2"/>
          </p:nvPr>
        </p:nvSpPr>
        <p:spPr/>
        <p:txBody>
          <a:bodyPr/>
          <a:lstStyle/>
          <a:p>
            <a:pPr marL="0" marR="0" lvl="0" indent="0" algn="r" defTabSz="914367" rtl="0" eaLnBrk="0" fontAlgn="base" latinLnBrk="0" hangingPunct="0">
              <a:lnSpc>
                <a:spcPct val="100000"/>
              </a:lnSpc>
              <a:spcBef>
                <a:spcPct val="0"/>
              </a:spcBef>
              <a:spcAft>
                <a:spcPct val="0"/>
              </a:spcAft>
              <a:buClrTx/>
              <a:buSzTx/>
              <a:buFontTx/>
              <a:buNone/>
              <a:tabLst/>
              <a:defRPr/>
            </a:pPr>
            <a:fld id="{86CB4B4D-7CA3-9044-876B-883B54F8677D}" type="slidenum">
              <a:rPr kumimoji="0" lang="en-US" sz="844" b="0" i="0" u="none" strike="noStrike" kern="1200" cap="none" spc="0" normalizeH="0" baseline="0" noProof="0" smtClean="0">
                <a:ln>
                  <a:noFill/>
                </a:ln>
                <a:solidFill>
                  <a:srgbClr val="000000"/>
                </a:solidFill>
                <a:effectLst/>
                <a:uLnTx/>
                <a:uFillTx/>
                <a:latin typeface="Verdana"/>
                <a:ea typeface="Verdana"/>
                <a:sym typeface="Verdana"/>
              </a:rPr>
              <a:pPr marL="0" marR="0" lvl="0" indent="0" algn="r" defTabSz="914367" rtl="0" eaLnBrk="0" fontAlgn="base" latinLnBrk="0" hangingPunct="0">
                <a:lnSpc>
                  <a:spcPct val="100000"/>
                </a:lnSpc>
                <a:spcBef>
                  <a:spcPct val="0"/>
                </a:spcBef>
                <a:spcAft>
                  <a:spcPct val="0"/>
                </a:spcAft>
                <a:buClrTx/>
                <a:buSzTx/>
                <a:buFontTx/>
                <a:buNone/>
                <a:tabLst/>
                <a:defRPr/>
              </a:pPr>
              <a:t>70</a:t>
            </a:fld>
            <a:endParaRPr kumimoji="0" lang="en-US" sz="844" b="0" i="0" u="none" strike="noStrike" kern="1200" cap="none" spc="0" normalizeH="0" baseline="0" noProof="0">
              <a:ln>
                <a:noFill/>
              </a:ln>
              <a:solidFill>
                <a:srgbClr val="000000"/>
              </a:solidFill>
              <a:effectLst/>
              <a:uLnTx/>
              <a:uFillTx/>
              <a:latin typeface="Verdana"/>
              <a:ea typeface="Verdana"/>
              <a:sym typeface="Verdana"/>
            </a:endParaRPr>
          </a:p>
        </p:txBody>
      </p:sp>
      <p:sp>
        <p:nvSpPr>
          <p:cNvPr id="16" name="Rectangle 15">
            <a:extLst>
              <a:ext uri="{FF2B5EF4-FFF2-40B4-BE49-F238E27FC236}">
                <a16:creationId xmlns:a16="http://schemas.microsoft.com/office/drawing/2014/main" id="{CD721AC5-3C86-D047-A473-0756520B8511}"/>
              </a:ext>
            </a:extLst>
          </p:cNvPr>
          <p:cNvSpPr/>
          <p:nvPr/>
        </p:nvSpPr>
        <p:spPr>
          <a:xfrm>
            <a:off x="4798677" y="2594273"/>
            <a:ext cx="45717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D200"/>
                </a:solidFill>
                <a:effectLst/>
                <a:uLnTx/>
                <a:uFillTx/>
                <a:latin typeface="Arial" pitchFamily="34" charset="0"/>
                <a:ea typeface="+mn-ea"/>
                <a:cs typeface="+mn-cs"/>
              </a:rPr>
              <a:t>K</a:t>
            </a:r>
            <a:r>
              <a:rPr kumimoji="0" lang="en-US" sz="1800" b="0" i="0" u="none" strike="noStrike" kern="1200" cap="none" spc="0" normalizeH="0" baseline="-25000" noProof="0" dirty="0">
                <a:ln>
                  <a:noFill/>
                </a:ln>
                <a:solidFill>
                  <a:srgbClr val="00D200"/>
                </a:solidFill>
                <a:effectLst/>
                <a:uLnTx/>
                <a:uFillTx/>
                <a:latin typeface="Arial" pitchFamily="34" charset="0"/>
                <a:ea typeface="+mn-ea"/>
                <a:cs typeface="+mn-cs"/>
              </a:rPr>
              <a:t>in</a:t>
            </a:r>
            <a:endParaRPr kumimoji="0" lang="en-US" sz="1800" b="0" i="0" u="none" strike="noStrike" kern="1200" cap="none" spc="0" normalizeH="0" baseline="0" noProof="0" dirty="0">
              <a:ln>
                <a:noFill/>
              </a:ln>
              <a:solidFill>
                <a:srgbClr val="00D200"/>
              </a:solidFill>
              <a:effectLst/>
              <a:uLnTx/>
              <a:uFillTx/>
              <a:latin typeface="Arial" pitchFamily="34" charset="0"/>
              <a:ea typeface="+mn-ea"/>
              <a:cs typeface="+mn-cs"/>
            </a:endParaRPr>
          </a:p>
        </p:txBody>
      </p:sp>
      <p:sp>
        <p:nvSpPr>
          <p:cNvPr id="17" name="Rectangle 16">
            <a:extLst>
              <a:ext uri="{FF2B5EF4-FFF2-40B4-BE49-F238E27FC236}">
                <a16:creationId xmlns:a16="http://schemas.microsoft.com/office/drawing/2014/main" id="{85D8F151-E48D-FD41-BC38-CE652563ABC9}"/>
              </a:ext>
            </a:extLst>
          </p:cNvPr>
          <p:cNvSpPr/>
          <p:nvPr/>
        </p:nvSpPr>
        <p:spPr>
          <a:xfrm>
            <a:off x="5940152" y="2111200"/>
            <a:ext cx="45717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9C"/>
                </a:solidFill>
                <a:effectLst/>
                <a:uLnTx/>
                <a:uFillTx/>
                <a:latin typeface="Arial" pitchFamily="34" charset="0"/>
                <a:ea typeface="+mn-ea"/>
                <a:cs typeface="+mn-cs"/>
              </a:rPr>
              <a:t>E</a:t>
            </a:r>
            <a:r>
              <a:rPr kumimoji="0" lang="en-US" sz="1800" b="0" i="0" u="none" strike="noStrike" kern="1200" cap="none" spc="0" normalizeH="0" baseline="-25000" noProof="0" dirty="0">
                <a:ln>
                  <a:noFill/>
                </a:ln>
                <a:solidFill>
                  <a:srgbClr val="00009C"/>
                </a:solidFill>
                <a:effectLst/>
                <a:uLnTx/>
                <a:uFillTx/>
                <a:latin typeface="Arial" pitchFamily="34" charset="0"/>
                <a:ea typeface="+mn-ea"/>
                <a:cs typeface="+mn-cs"/>
              </a:rPr>
              <a:t>in</a:t>
            </a:r>
            <a:endParaRPr kumimoji="0" lang="en-US" sz="1800" b="0" i="0" u="none" strike="noStrike" kern="1200" cap="none" spc="0" normalizeH="0" baseline="0" noProof="0" dirty="0">
              <a:ln>
                <a:noFill/>
              </a:ln>
              <a:solidFill>
                <a:srgbClr val="00009C"/>
              </a:solidFill>
              <a:effectLst/>
              <a:uLnTx/>
              <a:uFillTx/>
              <a:latin typeface="Arial" pitchFamily="34" charset="0"/>
              <a:ea typeface="+mn-ea"/>
              <a:cs typeface="+mn-cs"/>
            </a:endParaRPr>
          </a:p>
        </p:txBody>
      </p:sp>
      <p:sp>
        <p:nvSpPr>
          <p:cNvPr id="18" name="Rectangle 17">
            <a:extLst>
              <a:ext uri="{FF2B5EF4-FFF2-40B4-BE49-F238E27FC236}">
                <a16:creationId xmlns:a16="http://schemas.microsoft.com/office/drawing/2014/main" id="{4FD3DCE3-DC9F-6C4B-B770-B317D8FFDD39}"/>
              </a:ext>
            </a:extLst>
          </p:cNvPr>
          <p:cNvSpPr/>
          <p:nvPr/>
        </p:nvSpPr>
        <p:spPr>
          <a:xfrm>
            <a:off x="5063803" y="1203793"/>
            <a:ext cx="338554"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B</a:t>
            </a:r>
          </a:p>
        </p:txBody>
      </p:sp>
      <p:sp>
        <p:nvSpPr>
          <p:cNvPr id="9" name="TextBox 8">
            <a:extLst>
              <a:ext uri="{FF2B5EF4-FFF2-40B4-BE49-F238E27FC236}">
                <a16:creationId xmlns:a16="http://schemas.microsoft.com/office/drawing/2014/main" id="{F20D06CE-CF66-9E4C-B4DA-C526F9609816}"/>
              </a:ext>
            </a:extLst>
          </p:cNvPr>
          <p:cNvSpPr txBox="1"/>
          <p:nvPr/>
        </p:nvSpPr>
        <p:spPr>
          <a:xfrm>
            <a:off x="4482687" y="875502"/>
            <a:ext cx="1162233"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410751" rtl="0" eaLnBrk="0" fontAlgn="auto" latinLnBrk="0" hangingPunct="0">
              <a:lnSpc>
                <a:spcPct val="100000"/>
              </a:lnSpc>
              <a:spcBef>
                <a:spcPts val="0"/>
              </a:spcBef>
              <a:spcAft>
                <a:spcPts val="0"/>
              </a:spcAft>
              <a:buClrTx/>
              <a:buSzTx/>
              <a:buFontTx/>
              <a:buNone/>
              <a:tabLst/>
              <a:defRPr/>
            </a:pPr>
            <a:r>
              <a:rPr kumimoji="0" lang="en-US" sz="1406" b="1" i="0" u="none" strike="noStrike" kern="1200" cap="none" spc="0" normalizeH="0" baseline="0" noProof="0" dirty="0">
                <a:ln>
                  <a:noFill/>
                </a:ln>
                <a:solidFill>
                  <a:srgbClr val="00009C"/>
                </a:solidFill>
                <a:effectLst/>
                <a:uLnTx/>
                <a:uFillTx/>
                <a:latin typeface="Helvetica" pitchFamily="2" charset="0"/>
                <a:ea typeface="+mn-ea"/>
                <a:cs typeface="+mn-cs"/>
                <a:sym typeface="Helvetica Neue"/>
              </a:rPr>
              <a:t>V(0)</a:t>
            </a:r>
            <a:endParaRPr kumimoji="0" lang="en-US" sz="1406" b="1" i="0" u="none" strike="noStrike" kern="1200" cap="none" spc="0" normalizeH="0" baseline="30000" noProof="0" dirty="0">
              <a:ln>
                <a:noFill/>
              </a:ln>
              <a:solidFill>
                <a:srgbClr val="00009C"/>
              </a:solidFill>
              <a:effectLst/>
              <a:uLnTx/>
              <a:uFillTx/>
              <a:latin typeface="Helvetica" pitchFamily="2" charset="0"/>
              <a:ea typeface="+mn-ea"/>
              <a:cs typeface="+mn-cs"/>
              <a:sym typeface="Helvetica Neue"/>
            </a:endParaRPr>
          </a:p>
        </p:txBody>
      </p:sp>
      <p:sp>
        <p:nvSpPr>
          <p:cNvPr id="10" name="TextBox 9">
            <a:extLst>
              <a:ext uri="{FF2B5EF4-FFF2-40B4-BE49-F238E27FC236}">
                <a16:creationId xmlns:a16="http://schemas.microsoft.com/office/drawing/2014/main" id="{A2A1EF45-A92B-9F4E-ADEC-6599C5BC3177}"/>
              </a:ext>
            </a:extLst>
          </p:cNvPr>
          <p:cNvSpPr txBox="1"/>
          <p:nvPr/>
        </p:nvSpPr>
        <p:spPr>
          <a:xfrm>
            <a:off x="5940152" y="2124091"/>
            <a:ext cx="1162233" cy="288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410751" rtl="0" eaLnBrk="0" fontAlgn="auto" latinLnBrk="0" hangingPunct="0">
              <a:lnSpc>
                <a:spcPct val="100000"/>
              </a:lnSpc>
              <a:spcBef>
                <a:spcPts val="0"/>
              </a:spcBef>
              <a:spcAft>
                <a:spcPts val="0"/>
              </a:spcAft>
              <a:buClrTx/>
              <a:buSzTx/>
              <a:buFontTx/>
              <a:buNone/>
              <a:tabLst/>
              <a:defRPr/>
            </a:pPr>
            <a:r>
              <a:rPr kumimoji="0" lang="en-US" sz="1406" b="1" i="0" u="none" strike="noStrike" kern="1200" cap="none" spc="0" normalizeH="0" baseline="0" noProof="0" dirty="0">
                <a:ln>
                  <a:noFill/>
                </a:ln>
                <a:solidFill>
                  <a:srgbClr val="00009C"/>
                </a:solidFill>
                <a:effectLst/>
                <a:uLnTx/>
                <a:uFillTx/>
                <a:latin typeface="Helvetica" pitchFamily="2" charset="0"/>
                <a:ea typeface="+mn-ea"/>
                <a:cs typeface="+mn-cs"/>
                <a:sym typeface="Helvetica Neue"/>
              </a:rPr>
              <a:t>H(90)</a:t>
            </a:r>
            <a:endParaRPr kumimoji="0" lang="en-US" sz="1406" b="1" i="0" u="none" strike="noStrike" kern="1200" cap="none" spc="0" normalizeH="0" baseline="30000" noProof="0" dirty="0">
              <a:ln>
                <a:noFill/>
              </a:ln>
              <a:solidFill>
                <a:srgbClr val="00009C"/>
              </a:solidFill>
              <a:effectLst/>
              <a:uLnTx/>
              <a:uFillTx/>
              <a:latin typeface="Helvetica" pitchFamily="2" charset="0"/>
              <a:ea typeface="+mn-ea"/>
              <a:cs typeface="+mn-cs"/>
              <a:sym typeface="Helvetica Neue"/>
            </a:endParaRPr>
          </a:p>
        </p:txBody>
      </p:sp>
      <p:sp>
        <p:nvSpPr>
          <p:cNvPr id="2" name="Rechthoek 1">
            <a:extLst>
              <a:ext uri="{FF2B5EF4-FFF2-40B4-BE49-F238E27FC236}">
                <a16:creationId xmlns:a16="http://schemas.microsoft.com/office/drawing/2014/main" id="{5C50E1C6-BA01-41CF-B0C7-ECC86E05266C}"/>
              </a:ext>
            </a:extLst>
          </p:cNvPr>
          <p:cNvSpPr/>
          <p:nvPr/>
        </p:nvSpPr>
        <p:spPr>
          <a:xfrm>
            <a:off x="7468924" y="787620"/>
            <a:ext cx="2039725" cy="707886"/>
          </a:xfrm>
          <a:prstGeom prst="rect">
            <a:avLst/>
          </a:prstGeom>
        </p:spPr>
        <p:txBody>
          <a:bodyPr wrap="square">
            <a:spAutoFit/>
          </a:bodyPr>
          <a:lstStyle/>
          <a:p>
            <a:pPr marL="0" marR="0" lvl="0" indent="0" algn="l" defTabSz="914367" rtl="0" eaLnBrk="0" fontAlgn="base" latinLnBrk="0" hangingPunct="0">
              <a:lnSpc>
                <a:spcPct val="100000"/>
              </a:lnSpc>
              <a:spcBef>
                <a:spcPct val="0"/>
              </a:spcBef>
              <a:spcAft>
                <a:spcPct val="0"/>
              </a:spcAft>
              <a:buClrTx/>
              <a:buSzTx/>
              <a:buFontTx/>
              <a:buNone/>
              <a:tabLst/>
              <a:defRPr sz="3800">
                <a:solidFill>
                  <a:srgbClr val="C00000"/>
                </a:solidFill>
                <a:latin typeface="Calibri"/>
                <a:ea typeface="Calibri"/>
                <a:cs typeface="Calibri"/>
                <a:sym typeface="Calibri"/>
              </a:defRPr>
            </a:pPr>
            <a:r>
              <a:rPr kumimoji="0" lang="en-US" sz="4000" b="1" i="0" u="none" strike="noStrike" kern="1200" cap="none" spc="0" normalizeH="0" baseline="0" noProof="0" dirty="0">
                <a:ln>
                  <a:noFill/>
                </a:ln>
                <a:solidFill>
                  <a:srgbClr val="045F30"/>
                </a:solidFill>
                <a:effectLst/>
                <a:uLnTx/>
                <a:uFillTx/>
                <a:latin typeface="Calibri"/>
                <a:cs typeface="Calibri"/>
                <a:sym typeface="Calibri"/>
              </a:rPr>
              <a:t>Fe</a:t>
            </a:r>
            <a:r>
              <a:rPr kumimoji="0" lang="en-US" sz="4000" b="1" i="0" u="none" strike="noStrike" kern="1200" cap="none" spc="0" normalizeH="0" baseline="30526" noProof="0" dirty="0">
                <a:ln>
                  <a:noFill/>
                </a:ln>
                <a:solidFill>
                  <a:srgbClr val="045F30"/>
                </a:solidFill>
                <a:effectLst/>
                <a:uLnTx/>
                <a:uFillTx/>
                <a:latin typeface="Calibri"/>
                <a:cs typeface="Calibri"/>
                <a:sym typeface="Calibri"/>
              </a:rPr>
              <a:t>3+</a:t>
            </a:r>
            <a:r>
              <a:rPr kumimoji="0" lang="en-US" sz="4000" b="1" i="0" u="none" strike="noStrike" kern="1200" cap="none" spc="0" normalizeH="0" baseline="-20000" noProof="0" dirty="0">
                <a:ln>
                  <a:noFill/>
                </a:ln>
                <a:solidFill>
                  <a:srgbClr val="045F30"/>
                </a:solidFill>
                <a:effectLst/>
                <a:uLnTx/>
                <a:uFillTx/>
                <a:latin typeface="Calibri"/>
                <a:cs typeface="Calibri"/>
                <a:sym typeface="Calibri"/>
              </a:rPr>
              <a:t>A</a:t>
            </a:r>
            <a:endParaRPr kumimoji="0" lang="en-US" sz="4000" b="1" i="0" u="none" strike="noStrike" kern="1200" cap="none" spc="0" normalizeH="0" baseline="-20000" noProof="0" dirty="0">
              <a:ln>
                <a:noFill/>
              </a:ln>
              <a:solidFill>
                <a:srgbClr val="F3F660"/>
              </a:solidFill>
              <a:effectLst/>
              <a:uLnTx/>
              <a:uFillTx/>
              <a:latin typeface="Calibri"/>
              <a:cs typeface="Calibri"/>
              <a:sym typeface="Calibri"/>
            </a:endParaRPr>
          </a:p>
        </p:txBody>
      </p:sp>
      <p:pic>
        <p:nvPicPr>
          <p:cNvPr id="13" name="Picture 12">
            <a:extLst>
              <a:ext uri="{FF2B5EF4-FFF2-40B4-BE49-F238E27FC236}">
                <a16:creationId xmlns:a16="http://schemas.microsoft.com/office/drawing/2014/main" id="{7BA95853-042B-486E-9C9F-3FA92FE2B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584196"/>
            <a:ext cx="8794195" cy="3307786"/>
          </a:xfrm>
          <a:prstGeom prst="rect">
            <a:avLst/>
          </a:prstGeom>
        </p:spPr>
      </p:pic>
      <p:sp>
        <p:nvSpPr>
          <p:cNvPr id="3" name="Rectangle 2">
            <a:extLst>
              <a:ext uri="{FF2B5EF4-FFF2-40B4-BE49-F238E27FC236}">
                <a16:creationId xmlns:a16="http://schemas.microsoft.com/office/drawing/2014/main" id="{C6C7F202-9295-42B2-A7A0-E06AAE7D6BA5}"/>
              </a:ext>
            </a:extLst>
          </p:cNvPr>
          <p:cNvSpPr/>
          <p:nvPr/>
        </p:nvSpPr>
        <p:spPr bwMode="auto">
          <a:xfrm>
            <a:off x="5940152" y="6405847"/>
            <a:ext cx="3381114" cy="55154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endParaRPr>
          </a:p>
        </p:txBody>
      </p:sp>
      <p:sp>
        <p:nvSpPr>
          <p:cNvPr id="14" name="Rectangle 9">
            <a:extLst>
              <a:ext uri="{FF2B5EF4-FFF2-40B4-BE49-F238E27FC236}">
                <a16:creationId xmlns:a16="http://schemas.microsoft.com/office/drawing/2014/main" id="{8A95A93E-BB0A-4B4F-B44A-A63A182EA6D4}"/>
              </a:ext>
            </a:extLst>
          </p:cNvPr>
          <p:cNvSpPr/>
          <p:nvPr/>
        </p:nvSpPr>
        <p:spPr>
          <a:xfrm>
            <a:off x="0" y="6508762"/>
            <a:ext cx="9144000" cy="338554"/>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u="none" strike="noStrike" kern="1200" cap="none" spc="0" normalizeH="0" baseline="0" noProof="0" dirty="0">
                <a:ln>
                  <a:noFill/>
                </a:ln>
                <a:solidFill>
                  <a:srgbClr val="000000"/>
                </a:solidFill>
                <a:effectLst/>
                <a:uLnTx/>
                <a:uFillTx/>
                <a:latin typeface="Arial" charset="0"/>
                <a:ea typeface="+mn-ea"/>
                <a:cs typeface="+mn-cs"/>
              </a:rPr>
              <a:t>[Elnaggar et al. PRM 4, </a:t>
            </a:r>
            <a:r>
              <a:rPr kumimoji="0" lang="nl-NL" sz="1600" u="none" strike="noStrike" kern="1200" cap="none" spc="0" normalizeH="0" baseline="0" noProof="0" dirty="0">
                <a:ln>
                  <a:noFill/>
                </a:ln>
                <a:solidFill>
                  <a:srgbClr val="000000"/>
                </a:solidFill>
                <a:uLnTx/>
                <a:uFillTx/>
                <a:latin typeface="Trebuchet MS" panose="020B0603020202020204" pitchFamily="34" charset="0"/>
                <a:ea typeface="+mn-ea"/>
                <a:cs typeface="+mn-cs"/>
              </a:rPr>
              <a:t>024415 (2020)/PRL 123, 207210 (2019) / PRB 101, 085107 (2020) </a:t>
            </a:r>
            <a:endParaRPr kumimoji="0" lang="en-US"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573882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364D-F0C8-4D33-A205-0BE453BA6D56}"/>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2CC1F4DA-B1FD-4900-9A9E-FB1BBABF1CB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064405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body" idx="1"/>
          </p:nvPr>
        </p:nvSpPr>
        <p:spPr>
          <a:xfrm>
            <a:off x="0" y="1676400"/>
            <a:ext cx="9144000" cy="2819400"/>
          </a:xfrm>
          <a:ln/>
        </p:spPr>
        <p:txBody>
          <a:bodyPr/>
          <a:lstStyle/>
          <a:p>
            <a:r>
              <a:rPr lang="en-US" altLang="nl-NL" sz="2800" dirty="0">
                <a:solidFill>
                  <a:srgbClr val="0000FF"/>
                </a:solidFill>
              </a:rPr>
              <a:t>Electron yield</a:t>
            </a:r>
          </a:p>
          <a:p>
            <a:r>
              <a:rPr lang="en-US" altLang="nl-NL" sz="2800" dirty="0">
                <a:solidFill>
                  <a:srgbClr val="0000FF"/>
                </a:solidFill>
              </a:rPr>
              <a:t>Fluorescence Yield (1. dilute limit)</a:t>
            </a:r>
          </a:p>
          <a:p>
            <a:r>
              <a:rPr lang="en-US" altLang="nl-NL" sz="2800" dirty="0">
                <a:solidFill>
                  <a:srgbClr val="0000FF"/>
                </a:solidFill>
              </a:rPr>
              <a:t>FY (2. state dependent decay)</a:t>
            </a:r>
          </a:p>
          <a:p>
            <a:r>
              <a:rPr lang="en-US" altLang="nl-NL" sz="2800" dirty="0">
                <a:solidFill>
                  <a:srgbClr val="0000FF"/>
                </a:solidFill>
              </a:rPr>
              <a:t>No XMCD sum rules in FY </a:t>
            </a:r>
          </a:p>
          <a:p>
            <a:r>
              <a:rPr lang="en-US" altLang="nl-NL" sz="2800" dirty="0">
                <a:solidFill>
                  <a:srgbClr val="0000FF"/>
                </a:solidFill>
              </a:rPr>
              <a:t>FY (3. inverse PFY) </a:t>
            </a:r>
          </a:p>
          <a:p>
            <a:r>
              <a:rPr lang="en-US" altLang="nl-NL" sz="2800" dirty="0">
                <a:solidFill>
                  <a:srgbClr val="0000FF"/>
                </a:solidFill>
              </a:rPr>
              <a:t>FY (4. dips and peaks) </a:t>
            </a:r>
          </a:p>
          <a:p>
            <a:endParaRPr lang="en-US" altLang="nl-NL" sz="2800" dirty="0">
              <a:solidFill>
                <a:srgbClr val="0000FF"/>
              </a:solidFill>
            </a:endParaRPr>
          </a:p>
          <a:p>
            <a:endParaRPr lang="en-US" altLang="nl-NL" sz="2800" dirty="0">
              <a:solidFill>
                <a:srgbClr val="0000FF"/>
              </a:solidFill>
            </a:endParaRPr>
          </a:p>
          <a:p>
            <a:pPr marL="0" indent="0">
              <a:buNone/>
            </a:pPr>
            <a:endParaRPr lang="en-US" altLang="nl-NL" sz="2800" dirty="0">
              <a:solidFill>
                <a:srgbClr val="0000FF"/>
              </a:solidFill>
            </a:endParaRPr>
          </a:p>
        </p:txBody>
      </p:sp>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Yield detection</a:t>
            </a:r>
          </a:p>
        </p:txBody>
      </p:sp>
    </p:spTree>
    <p:extLst>
      <p:ext uri="{BB962C8B-B14F-4D97-AF65-F5344CB8AC3E}">
        <p14:creationId xmlns:p14="http://schemas.microsoft.com/office/powerpoint/2010/main" val="766762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51714" name="Rectangle 2"/>
              <p:cNvSpPr>
                <a:spLocks noGrp="1" noChangeArrowheads="1"/>
              </p:cNvSpPr>
              <p:nvPr>
                <p:ph type="body" idx="1"/>
              </p:nvPr>
            </p:nvSpPr>
            <p:spPr>
              <a:xfrm>
                <a:off x="1571" y="3434499"/>
                <a:ext cx="9144000" cy="2819400"/>
              </a:xfrm>
              <a:ln/>
            </p:spPr>
            <p:txBody>
              <a:bodyPr/>
              <a:lstStyle/>
              <a:p>
                <a:r>
                  <a:rPr lang="en-US" altLang="nl-NL" sz="2800" dirty="0">
                    <a:solidFill>
                      <a:srgbClr val="0000FF"/>
                    </a:solidFill>
                  </a:rPr>
                  <a:t>X-ray enters sample</a:t>
                </a:r>
              </a:p>
              <a:p>
                <a:endParaRPr lang="en-US" altLang="nl-NL" sz="2800" dirty="0">
                  <a:solidFill>
                    <a:srgbClr val="0000FF"/>
                  </a:solidFill>
                </a:endParaRPr>
              </a:p>
              <a:p>
                <a:r>
                  <a:rPr lang="en-US" altLang="nl-NL" sz="2800" dirty="0">
                    <a:solidFill>
                      <a:srgbClr val="0000FF"/>
                    </a:solidFill>
                  </a:rPr>
                  <a:t>Total absorption  </a:t>
                </a:r>
                <a14:m>
                  <m:oMath xmlns:m="http://schemas.openxmlformats.org/officeDocument/2006/math">
                    <m:r>
                      <m:rPr>
                        <m:sty m:val="p"/>
                      </m:rPr>
                      <a:rPr lang="en-US" sz="2800" i="0" smtClean="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i="0">
                            <a:solidFill>
                              <a:srgbClr val="0000FF"/>
                            </a:solidFill>
                            <a:latin typeface="Cambria Math" panose="02040503050406030204" pitchFamily="18" charset="0"/>
                            <a:ea typeface="Cambria Math" panose="02040503050406030204" pitchFamily="18" charset="0"/>
                          </a:rPr>
                          <m:t>ω</m:t>
                        </m:r>
                      </m:e>
                    </m:d>
                  </m:oMath>
                </a14:m>
                <a:br>
                  <a:rPr lang="nl-NL" sz="2800" dirty="0">
                    <a:solidFill>
                      <a:srgbClr val="0000FF"/>
                    </a:solidFill>
                    <a:ea typeface="Cambria Math" panose="02040503050406030204" pitchFamily="18" charset="0"/>
                  </a:rPr>
                </a:br>
                <a14:m>
                  <m:oMath xmlns:m="http://schemas.openxmlformats.org/officeDocument/2006/math">
                    <m:r>
                      <m:rPr>
                        <m:sty m:val="p"/>
                      </m:rPr>
                      <a:rPr lang="nl-NL" sz="2800" b="0" i="0" smtClean="0">
                        <a:solidFill>
                          <a:srgbClr val="0000FF"/>
                        </a:solidFill>
                        <a:latin typeface="Cambria Math" panose="02040503050406030204" pitchFamily="18" charset="0"/>
                        <a:ea typeface="Cambria Math" panose="02040503050406030204" pitchFamily="18" charset="0"/>
                      </a:rPr>
                      <m:t>is</m:t>
                    </m:r>
                    <m:r>
                      <a:rPr lang="nl-NL" sz="2800" b="0" i="0" smtClean="0">
                        <a:solidFill>
                          <a:srgbClr val="0000FF"/>
                        </a:solidFill>
                        <a:latin typeface="Cambria Math" panose="02040503050406030204" pitchFamily="18" charset="0"/>
                        <a:ea typeface="Cambria Math" panose="02040503050406030204" pitchFamily="18" charset="0"/>
                      </a:rPr>
                      <m:t> </m:t>
                    </m:r>
                    <m:r>
                      <m:rPr>
                        <m:sty m:val="p"/>
                      </m:rPr>
                      <a:rPr lang="nl-NL" sz="2800" b="0" i="0" smtClean="0">
                        <a:solidFill>
                          <a:srgbClr val="0000FF"/>
                        </a:solidFill>
                        <a:latin typeface="Cambria Math" panose="02040503050406030204" pitchFamily="18" charset="0"/>
                        <a:ea typeface="Cambria Math" panose="02040503050406030204" pitchFamily="18" charset="0"/>
                      </a:rPr>
                      <m:t>combination</m:t>
                    </m:r>
                    <m:r>
                      <a:rPr lang="nl-NL" sz="2800" b="0" i="0" smtClean="0">
                        <a:solidFill>
                          <a:srgbClr val="0000FF"/>
                        </a:solidFill>
                        <a:latin typeface="Cambria Math" panose="02040503050406030204" pitchFamily="18" charset="0"/>
                        <a:ea typeface="Cambria Math" panose="02040503050406030204" pitchFamily="18" charset="0"/>
                      </a:rPr>
                      <m:t> </m:t>
                    </m:r>
                    <m:r>
                      <m:rPr>
                        <m:sty m:val="p"/>
                      </m:rPr>
                      <a:rPr lang="nl-NL" sz="2800" b="0" i="0" smtClean="0">
                        <a:solidFill>
                          <a:srgbClr val="0000FF"/>
                        </a:solidFill>
                        <a:latin typeface="Cambria Math" panose="02040503050406030204" pitchFamily="18" charset="0"/>
                        <a:ea typeface="Cambria Math" panose="02040503050406030204" pitchFamily="18" charset="0"/>
                      </a:rPr>
                      <m:t>of</m:t>
                    </m:r>
                    <m:r>
                      <a:rPr lang="nl-NL" sz="2800" b="0" i="0" smtClean="0">
                        <a:solidFill>
                          <a:srgbClr val="0000FF"/>
                        </a:solidFill>
                        <a:latin typeface="Cambria Math" panose="02040503050406030204" pitchFamily="18" charset="0"/>
                        <a:ea typeface="Cambria Math" panose="02040503050406030204" pitchFamily="18" charset="0"/>
                      </a:rPr>
                      <m:t> </m:t>
                    </m:r>
                    <m:r>
                      <m:rPr>
                        <m:sty m:val="p"/>
                      </m:rPr>
                      <a:rPr lang="nl-NL" sz="2800" b="0" i="0" smtClean="0">
                        <a:solidFill>
                          <a:srgbClr val="0000FF"/>
                        </a:solidFill>
                        <a:latin typeface="Cambria Math" panose="02040503050406030204" pitchFamily="18" charset="0"/>
                        <a:ea typeface="Cambria Math" panose="02040503050406030204" pitchFamily="18" charset="0"/>
                      </a:rPr>
                      <m:t>edge</m:t>
                    </m:r>
                    <m:r>
                      <a:rPr lang="nl-NL" sz="2800" b="0" i="0" smtClean="0">
                        <a:solidFill>
                          <a:srgbClr val="0000FF"/>
                        </a:solidFill>
                        <a:latin typeface="Cambria Math" panose="02040503050406030204" pitchFamily="18" charset="0"/>
                        <a:ea typeface="Cambria Math" panose="02040503050406030204" pitchFamily="18" charset="0"/>
                      </a:rPr>
                      <m:t> </m:t>
                    </m:r>
                    <m:r>
                      <m:rPr>
                        <m:sty m:val="p"/>
                      </m:rPr>
                      <a:rPr lang="en-US" sz="2800" i="0">
                        <a:solidFill>
                          <a:srgbClr val="0000FF"/>
                        </a:solidFill>
                        <a:latin typeface="Cambria Math" panose="02040503050406030204" pitchFamily="18" charset="0"/>
                        <a:ea typeface="Cambria Math" panose="02040503050406030204" pitchFamily="18" charset="0"/>
                      </a:rPr>
                      <m:t>μ</m:t>
                    </m:r>
                    <m:r>
                      <m:rPr>
                        <m:sty m:val="p"/>
                      </m:rPr>
                      <a:rPr lang="nl-NL" sz="2800" b="0" i="0" baseline="-25000" smtClean="0">
                        <a:solidFill>
                          <a:srgbClr val="0000FF"/>
                        </a:solidFill>
                        <a:latin typeface="Cambria Math" panose="02040503050406030204" pitchFamily="18" charset="0"/>
                        <a:ea typeface="Cambria Math" panose="02040503050406030204" pitchFamily="18" charset="0"/>
                      </a:rPr>
                      <m:t>x</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i="0">
                            <a:solidFill>
                              <a:srgbClr val="0000FF"/>
                            </a:solidFill>
                            <a:latin typeface="Cambria Math" panose="02040503050406030204" pitchFamily="18" charset="0"/>
                            <a:ea typeface="Cambria Math" panose="02040503050406030204" pitchFamily="18" charset="0"/>
                          </a:rPr>
                          <m:t>ω</m:t>
                        </m:r>
                      </m:e>
                    </m:d>
                    <m:r>
                      <a:rPr lang="nl-NL" sz="2800" b="0" i="0" smtClean="0">
                        <a:solidFill>
                          <a:srgbClr val="0000FF"/>
                        </a:solidFill>
                        <a:latin typeface="Cambria Math" panose="02040503050406030204" pitchFamily="18" charset="0"/>
                        <a:ea typeface="Cambria Math" panose="02040503050406030204" pitchFamily="18" charset="0"/>
                      </a:rPr>
                      <m:t> </m:t>
                    </m:r>
                    <m:r>
                      <m:rPr>
                        <m:sty m:val="p"/>
                      </m:rPr>
                      <a:rPr lang="nl-NL" sz="2800" b="0" i="0" smtClean="0">
                        <a:solidFill>
                          <a:srgbClr val="0000FF"/>
                        </a:solidFill>
                        <a:latin typeface="Cambria Math" panose="02040503050406030204" pitchFamily="18" charset="0"/>
                        <a:ea typeface="Cambria Math" panose="02040503050406030204" pitchFamily="18" charset="0"/>
                      </a:rPr>
                      <m:t>and</m:t>
                    </m:r>
                    <m:r>
                      <a:rPr lang="nl-NL" sz="2800" b="0" i="0" smtClean="0">
                        <a:solidFill>
                          <a:srgbClr val="0000FF"/>
                        </a:solidFill>
                        <a:latin typeface="Cambria Math" panose="02040503050406030204" pitchFamily="18" charset="0"/>
                        <a:ea typeface="Cambria Math" panose="02040503050406030204" pitchFamily="18" charset="0"/>
                      </a:rPr>
                      <m:t> </m:t>
                    </m:r>
                    <m:r>
                      <m:rPr>
                        <m:sty m:val="p"/>
                      </m:rPr>
                      <a:rPr lang="nl-NL" sz="2800" b="0" i="0" smtClean="0">
                        <a:solidFill>
                          <a:srgbClr val="0000FF"/>
                        </a:solidFill>
                        <a:latin typeface="Cambria Math" panose="02040503050406030204" pitchFamily="18" charset="0"/>
                        <a:ea typeface="Cambria Math" panose="02040503050406030204" pitchFamily="18" charset="0"/>
                      </a:rPr>
                      <m:t>background</m:t>
                    </m:r>
                  </m:oMath>
                </a14:m>
                <a:r>
                  <a:rPr lang="en-US" altLang="nl-NL" sz="2800" dirty="0">
                    <a:solidFill>
                      <a:srgbClr val="0000FF"/>
                    </a:solidFill>
                  </a:rPr>
                  <a:t> </a:t>
                </a:r>
                <a14:m>
                  <m:oMath xmlns:m="http://schemas.openxmlformats.org/officeDocument/2006/math">
                    <m:r>
                      <m:rPr>
                        <m:sty m:val="p"/>
                      </m:rPr>
                      <a:rPr lang="en-US" sz="2800" i="0">
                        <a:solidFill>
                          <a:srgbClr val="0000FF"/>
                        </a:solidFill>
                        <a:latin typeface="Cambria Math" panose="02040503050406030204" pitchFamily="18" charset="0"/>
                        <a:ea typeface="Cambria Math" panose="02040503050406030204" pitchFamily="18" charset="0"/>
                      </a:rPr>
                      <m:t>μ</m:t>
                    </m:r>
                    <m:r>
                      <m:rPr>
                        <m:sty m:val="p"/>
                      </m:rPr>
                      <a:rPr lang="nl-NL" sz="2800" b="0" i="0" smtClean="0">
                        <a:solidFill>
                          <a:srgbClr val="0000FF"/>
                        </a:solidFill>
                        <a:latin typeface="Cambria Math" panose="02040503050406030204" pitchFamily="18" charset="0"/>
                        <a:ea typeface="Cambria Math" panose="02040503050406030204" pitchFamily="18" charset="0"/>
                      </a:rPr>
                      <m:t>B</m:t>
                    </m:r>
                  </m:oMath>
                </a14:m>
                <a:endParaRPr lang="en-US" altLang="nl-NL" sz="2800" dirty="0">
                  <a:solidFill>
                    <a:srgbClr val="0000FF"/>
                  </a:solidFill>
                </a:endParaRPr>
              </a:p>
              <a:p>
                <a:endParaRPr lang="en-US" altLang="nl-NL" sz="2800" dirty="0">
                  <a:solidFill>
                    <a:srgbClr val="0000FF"/>
                  </a:solidFill>
                </a:endParaRPr>
              </a:p>
              <a:p>
                <a:r>
                  <a:rPr lang="en-US" altLang="nl-NL" sz="2800" dirty="0">
                    <a:solidFill>
                      <a:srgbClr val="0000FF"/>
                    </a:solidFill>
                  </a:rPr>
                  <a:t>Penetration depth </a:t>
                </a:r>
                <a:r>
                  <a:rPr lang="el-GR" altLang="nl-NL" sz="2800" dirty="0">
                    <a:solidFill>
                      <a:srgbClr val="0000FF"/>
                    </a:solidFill>
                  </a:rPr>
                  <a:t>λ</a:t>
                </a:r>
                <a14:m>
                  <m:oMath xmlns:m="http://schemas.openxmlformats.org/officeDocument/2006/math">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en-US" altLang="nl-NL" sz="2800" dirty="0">
                    <a:solidFill>
                      <a:srgbClr val="0000FF"/>
                    </a:solidFill>
                  </a:rPr>
                  <a:t> is inverse proportional to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endParaRPr lang="en-US" altLang="nl-NL" sz="2800" dirty="0">
                  <a:solidFill>
                    <a:srgbClr val="0000FF"/>
                  </a:solidFill>
                </a:endParaRPr>
              </a:p>
            </p:txBody>
          </p:sp>
        </mc:Choice>
        <mc:Fallback xmlns="">
          <p:sp>
            <p:nvSpPr>
              <p:cNvPr id="1651714" name="Rectangle 2"/>
              <p:cNvSpPr>
                <a:spLocks noGrp="1" noRot="1" noChangeAspect="1" noMove="1" noResize="1" noEditPoints="1" noAdjustHandles="1" noChangeArrowheads="1" noChangeShapeType="1" noTextEdit="1"/>
              </p:cNvSpPr>
              <p:nvPr>
                <p:ph type="body" idx="1"/>
              </p:nvPr>
            </p:nvSpPr>
            <p:spPr>
              <a:xfrm>
                <a:off x="1571" y="3434499"/>
                <a:ext cx="9144000" cy="2819400"/>
              </a:xfrm>
              <a:blipFill>
                <a:blip r:embed="rId4"/>
                <a:stretch>
                  <a:fillRect l="-1200" t="-2160" b="-12095"/>
                </a:stretch>
              </a:blipFill>
              <a:ln/>
            </p:spPr>
            <p:txBody>
              <a:bodyPr/>
              <a:lstStyle/>
              <a:p>
                <a:r>
                  <a:rPr lang="nl-NL">
                    <a:noFill/>
                  </a:rPr>
                  <a:t> </a:t>
                </a:r>
              </a:p>
            </p:txBody>
          </p:sp>
        </mc:Fallback>
      </mc:AlternateContent>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Yield detection</a:t>
            </a:r>
          </a:p>
        </p:txBody>
      </p:sp>
      <p:sp>
        <p:nvSpPr>
          <p:cNvPr id="2" name="Rechthoek 1">
            <a:extLst>
              <a:ext uri="{FF2B5EF4-FFF2-40B4-BE49-F238E27FC236}">
                <a16:creationId xmlns:a16="http://schemas.microsoft.com/office/drawing/2014/main" id="{73D30772-7ADF-418E-9F54-CDEC3183DDBA}"/>
              </a:ext>
            </a:extLst>
          </p:cNvPr>
          <p:cNvSpPr/>
          <p:nvPr/>
        </p:nvSpPr>
        <p:spPr bwMode="auto">
          <a:xfrm>
            <a:off x="2819400" y="609600"/>
            <a:ext cx="3048000" cy="1524000"/>
          </a:xfrm>
          <a:prstGeom prst="rect">
            <a:avLst/>
          </a:prstGeom>
          <a:solidFill>
            <a:srgbClr val="FFFFCC"/>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dirty="0">
              <a:ln>
                <a:noFill/>
              </a:ln>
              <a:solidFill>
                <a:schemeClr val="tx1"/>
              </a:solidFill>
              <a:effectLst/>
              <a:latin typeface="Arial" charset="0"/>
            </a:endParaRPr>
          </a:p>
        </p:txBody>
      </p:sp>
      <p:cxnSp>
        <p:nvCxnSpPr>
          <p:cNvPr id="4" name="Rechte verbindingslijn met pijl 3">
            <a:extLst>
              <a:ext uri="{FF2B5EF4-FFF2-40B4-BE49-F238E27FC236}">
                <a16:creationId xmlns:a16="http://schemas.microsoft.com/office/drawing/2014/main" id="{F08C6ECB-93A9-491C-BCA2-FCAF892D9D92}"/>
              </a:ext>
            </a:extLst>
          </p:cNvPr>
          <p:cNvCxnSpPr/>
          <p:nvPr/>
        </p:nvCxnSpPr>
        <p:spPr bwMode="auto">
          <a:xfrm>
            <a:off x="914400" y="1371600"/>
            <a:ext cx="1295400" cy="0"/>
          </a:xfrm>
          <a:prstGeom prst="straightConnector1">
            <a:avLst/>
          </a:prstGeom>
          <a:solidFill>
            <a:schemeClr val="accent1"/>
          </a:solidFill>
          <a:ln w="5715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hoek 5">
            <a:extLst>
              <a:ext uri="{FF2B5EF4-FFF2-40B4-BE49-F238E27FC236}">
                <a16:creationId xmlns:a16="http://schemas.microsoft.com/office/drawing/2014/main" id="{198DA545-E2E4-44B2-87B7-715F714F52BE}"/>
              </a:ext>
            </a:extLst>
          </p:cNvPr>
          <p:cNvSpPr/>
          <p:nvPr/>
        </p:nvSpPr>
        <p:spPr bwMode="auto">
          <a:xfrm>
            <a:off x="2819400" y="609600"/>
            <a:ext cx="990600" cy="1523978"/>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0" scaled="1"/>
            <a:tileRect/>
          </a:gra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 name="Rechthoek 6">
                <a:extLst>
                  <a:ext uri="{FF2B5EF4-FFF2-40B4-BE49-F238E27FC236}">
                    <a16:creationId xmlns:a16="http://schemas.microsoft.com/office/drawing/2014/main" id="{32A03F5B-48A5-4B7D-BFA1-A92B2F19FB6B}"/>
                  </a:ext>
                </a:extLst>
              </p:cNvPr>
              <p:cNvSpPr/>
              <p:nvPr/>
            </p:nvSpPr>
            <p:spPr>
              <a:xfrm>
                <a:off x="3429000" y="2163740"/>
                <a:ext cx="1030923" cy="523220"/>
              </a:xfrm>
              <a:prstGeom prst="rect">
                <a:avLst/>
              </a:prstGeom>
            </p:spPr>
            <p:txBody>
              <a:bodyPr wrap="none">
                <a:spAutoFit/>
              </a:bodyPr>
              <a:lstStyle/>
              <a:p>
                <a:r>
                  <a:rPr lang="el-GR" altLang="nl-NL" dirty="0">
                    <a:solidFill>
                      <a:srgbClr val="0000FF"/>
                    </a:solidFill>
                  </a:rPr>
                  <a:t>λ</a:t>
                </a:r>
                <a14:m>
                  <m:oMath xmlns:m="http://schemas.openxmlformats.org/officeDocument/2006/math">
                    <m:d>
                      <m:dPr>
                        <m:ctrlPr>
                          <a:rPr lang="nl-NL" i="1">
                            <a:solidFill>
                              <a:srgbClr val="0000FF"/>
                            </a:solidFill>
                            <a:latin typeface="Cambria Math" panose="02040503050406030204" pitchFamily="18" charset="0"/>
                            <a:ea typeface="Cambria Math" panose="02040503050406030204" pitchFamily="18" charset="0"/>
                          </a:rPr>
                        </m:ctrlPr>
                      </m:dPr>
                      <m:e>
                        <m:r>
                          <m:rPr>
                            <m:sty m:val="p"/>
                          </m:rPr>
                          <a:rPr lang="nl-NL">
                            <a:solidFill>
                              <a:srgbClr val="0000FF"/>
                            </a:solidFill>
                            <a:latin typeface="Cambria Math" panose="02040503050406030204" pitchFamily="18" charset="0"/>
                            <a:ea typeface="Cambria Math" panose="02040503050406030204" pitchFamily="18" charset="0"/>
                          </a:rPr>
                          <m:t>ω</m:t>
                        </m:r>
                      </m:e>
                    </m:d>
                  </m:oMath>
                </a14:m>
                <a:r>
                  <a:rPr lang="en-US" altLang="nl-NL" dirty="0">
                    <a:solidFill>
                      <a:srgbClr val="0000FF"/>
                    </a:solidFill>
                  </a:rPr>
                  <a:t> </a:t>
                </a:r>
                <a:endParaRPr lang="nl-NL" dirty="0"/>
              </a:p>
            </p:txBody>
          </p:sp>
        </mc:Choice>
        <mc:Fallback xmlns="">
          <p:sp>
            <p:nvSpPr>
              <p:cNvPr id="7" name="Rechthoek 6">
                <a:extLst>
                  <a:ext uri="{FF2B5EF4-FFF2-40B4-BE49-F238E27FC236}">
                    <a16:creationId xmlns:a16="http://schemas.microsoft.com/office/drawing/2014/main" id="{32A03F5B-48A5-4B7D-BFA1-A92B2F19FB6B}"/>
                  </a:ext>
                </a:extLst>
              </p:cNvPr>
              <p:cNvSpPr>
                <a:spLocks noRot="1" noChangeAspect="1" noMove="1" noResize="1" noEditPoints="1" noAdjustHandles="1" noChangeArrowheads="1" noChangeShapeType="1" noTextEdit="1"/>
              </p:cNvSpPr>
              <p:nvPr/>
            </p:nvSpPr>
            <p:spPr>
              <a:xfrm>
                <a:off x="3429000" y="2163740"/>
                <a:ext cx="1030923" cy="523220"/>
              </a:xfrm>
              <a:prstGeom prst="rect">
                <a:avLst/>
              </a:prstGeom>
              <a:blipFill>
                <a:blip r:embed="rId5"/>
                <a:stretch>
                  <a:fillRect l="-11243" t="-12791" b="-31395"/>
                </a:stretch>
              </a:blipFill>
            </p:spPr>
            <p:txBody>
              <a:bodyPr/>
              <a:lstStyle/>
              <a:p>
                <a:r>
                  <a:rPr lang="nl-NL">
                    <a:noFill/>
                  </a:rPr>
                  <a:t> </a:t>
                </a:r>
              </a:p>
            </p:txBody>
          </p:sp>
        </mc:Fallback>
      </mc:AlternateContent>
    </p:spTree>
    <p:extLst>
      <p:ext uri="{BB962C8B-B14F-4D97-AF65-F5344CB8AC3E}">
        <p14:creationId xmlns:p14="http://schemas.microsoft.com/office/powerpoint/2010/main" val="2384536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51714" name="Rectangle 2"/>
              <p:cNvSpPr>
                <a:spLocks noGrp="1" noChangeArrowheads="1"/>
              </p:cNvSpPr>
              <p:nvPr>
                <p:ph type="body" idx="1"/>
              </p:nvPr>
            </p:nvSpPr>
            <p:spPr>
              <a:xfrm>
                <a:off x="0" y="2925738"/>
                <a:ext cx="9144000" cy="2819400"/>
              </a:xfrm>
              <a:ln/>
            </p:spPr>
            <p:txBody>
              <a:bodyPr/>
              <a:lstStyle/>
              <a:p>
                <a:r>
                  <a:rPr lang="en-US" altLang="nl-NL" sz="2800" dirty="0">
                    <a:solidFill>
                      <a:srgbClr val="0000FF"/>
                    </a:solidFill>
                  </a:rPr>
                  <a:t>Core hole decays by photons (</a:t>
                </a:r>
                <a:r>
                  <a:rPr lang="el-GR" altLang="nl-NL" sz="2800" dirty="0">
                    <a:solidFill>
                      <a:srgbClr val="0000FF"/>
                    </a:solidFill>
                  </a:rPr>
                  <a:t>σ</a:t>
                </a:r>
                <a:r>
                  <a:rPr lang="en-US" altLang="nl-NL" sz="2800" dirty="0">
                    <a:solidFill>
                      <a:srgbClr val="0000FF"/>
                    </a:solidFill>
                  </a:rPr>
                  <a:t>) or electrons (</a:t>
                </a:r>
                <a:r>
                  <a:rPr lang="el-GR" altLang="nl-NL" sz="2800" dirty="0">
                    <a:solidFill>
                      <a:srgbClr val="0000FF"/>
                    </a:solidFill>
                  </a:rPr>
                  <a:t>σ</a:t>
                </a:r>
                <a:r>
                  <a:rPr lang="nl-NL" altLang="nl-NL" sz="2800" baseline="-25000" dirty="0">
                    <a:solidFill>
                      <a:srgbClr val="0000FF"/>
                    </a:solidFill>
                  </a:rPr>
                  <a:t>E</a:t>
                </a:r>
                <a:r>
                  <a:rPr lang="en-US" altLang="nl-NL" sz="2800" dirty="0">
                    <a:solidFill>
                      <a:srgbClr val="0000FF"/>
                    </a:solidFill>
                  </a:rPr>
                  <a:t>)</a:t>
                </a:r>
              </a:p>
              <a:p>
                <a:endParaRPr lang="en-US" altLang="nl-NL" sz="2800" dirty="0">
                  <a:solidFill>
                    <a:srgbClr val="0000FF"/>
                  </a:solidFill>
                </a:endParaRPr>
              </a:p>
              <a:p>
                <a:r>
                  <a:rPr lang="en-US" altLang="nl-NL" sz="2800" dirty="0">
                    <a:solidFill>
                      <a:srgbClr val="0000FF"/>
                    </a:solidFill>
                  </a:rPr>
                  <a:t>Electrons escape from surface determined by their kinetic energy </a:t>
                </a:r>
                <a:r>
                  <a:rPr lang="el-GR" altLang="nl-NL" sz="2800" dirty="0">
                    <a:solidFill>
                      <a:srgbClr val="0000FF"/>
                    </a:solidFill>
                  </a:rPr>
                  <a:t>λ</a:t>
                </a:r>
                <a14:m>
                  <m:oMath xmlns:m="http://schemas.openxmlformats.org/officeDocument/2006/math">
                    <m:r>
                      <m:rPr>
                        <m:sty m:val="p"/>
                      </m:rPr>
                      <a:rPr lang="nl-NL" sz="2800" b="0" i="0" baseline="-25000" smtClean="0">
                        <a:solidFill>
                          <a:srgbClr val="0000FF"/>
                        </a:solidFill>
                        <a:latin typeface="Cambria Math" panose="02040503050406030204" pitchFamily="18" charset="0"/>
                        <a:ea typeface="Cambria Math" panose="02040503050406030204" pitchFamily="18" charset="0"/>
                      </a:rPr>
                      <m:t>E</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b="0" i="0" smtClean="0">
                            <a:solidFill>
                              <a:srgbClr val="0000FF"/>
                            </a:solidFill>
                            <a:latin typeface="Cambria Math" panose="02040503050406030204" pitchFamily="18" charset="0"/>
                            <a:ea typeface="Cambria Math" panose="02040503050406030204" pitchFamily="18" charset="0"/>
                          </a:rPr>
                          <m:t>E</m:t>
                        </m:r>
                        <m:r>
                          <m:rPr>
                            <m:sty m:val="p"/>
                          </m:rPr>
                          <a:rPr lang="nl-NL" sz="2800" b="0" i="0" baseline="-25000" smtClean="0">
                            <a:solidFill>
                              <a:srgbClr val="0000FF"/>
                            </a:solidFill>
                            <a:latin typeface="Cambria Math" panose="02040503050406030204" pitchFamily="18" charset="0"/>
                            <a:ea typeface="Cambria Math" panose="02040503050406030204" pitchFamily="18" charset="0"/>
                          </a:rPr>
                          <m:t>K</m:t>
                        </m:r>
                      </m:e>
                    </m:d>
                  </m:oMath>
                </a14:m>
                <a:r>
                  <a:rPr lang="en-US" altLang="nl-NL" sz="2800" dirty="0">
                    <a:solidFill>
                      <a:srgbClr val="0000FF"/>
                    </a:solidFill>
                  </a:rPr>
                  <a:t> </a:t>
                </a:r>
              </a:p>
              <a:p>
                <a:endParaRPr lang="nl-NL" sz="2800" dirty="0"/>
              </a:p>
              <a:p>
                <a:r>
                  <a:rPr lang="nl-NL" sz="2800" dirty="0" err="1">
                    <a:solidFill>
                      <a:srgbClr val="0000FF"/>
                    </a:solidFill>
                    <a:ea typeface="Cambria Math" panose="02040503050406030204" pitchFamily="18" charset="0"/>
                  </a:rPr>
                  <a:t>Electron</a:t>
                </a:r>
                <a:r>
                  <a:rPr lang="nl-NL" sz="2800" dirty="0">
                    <a:solidFill>
                      <a:srgbClr val="0000FF"/>
                    </a:solidFill>
                    <a:ea typeface="Cambria Math" panose="02040503050406030204" pitchFamily="18" charset="0"/>
                  </a:rPr>
                  <a:t> </a:t>
                </a:r>
                <a:r>
                  <a:rPr lang="nl-NL" sz="2800" dirty="0" err="1">
                    <a:solidFill>
                      <a:srgbClr val="0000FF"/>
                    </a:solidFill>
                    <a:ea typeface="Cambria Math" panose="02040503050406030204" pitchFamily="18" charset="0"/>
                  </a:rPr>
                  <a:t>yield</a:t>
                </a:r>
                <a:r>
                  <a:rPr lang="nl-NL" sz="2800" dirty="0">
                    <a:solidFill>
                      <a:srgbClr val="0000FF"/>
                    </a:solidFill>
                    <a:ea typeface="Cambria Math" panose="02040503050406030204" pitchFamily="18" charset="0"/>
                  </a:rPr>
                  <a:t>: EY =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nl-NL" sz="2800" dirty="0">
                    <a:solidFill>
                      <a:srgbClr val="0000FF"/>
                    </a:solidFill>
                    <a:ea typeface="Cambria Math" panose="02040503050406030204" pitchFamily="18" charset="0"/>
                  </a:rPr>
                  <a:t> * </a:t>
                </a:r>
                <a:r>
                  <a:rPr lang="el-GR" altLang="nl-NL" sz="2800" dirty="0">
                    <a:solidFill>
                      <a:srgbClr val="0000FF"/>
                    </a:solidFill>
                  </a:rPr>
                  <a:t>σ</a:t>
                </a:r>
                <a:r>
                  <a:rPr lang="nl-NL" altLang="nl-NL" sz="2800" baseline="-25000" dirty="0">
                    <a:solidFill>
                      <a:srgbClr val="0000FF"/>
                    </a:solidFill>
                  </a:rPr>
                  <a:t>E  </a:t>
                </a:r>
                <a:r>
                  <a:rPr lang="nl-NL" altLang="nl-NL" sz="2800" dirty="0">
                    <a:solidFill>
                      <a:srgbClr val="0000FF"/>
                    </a:solidFill>
                  </a:rPr>
                  <a:t>* </a:t>
                </a:r>
                <a:r>
                  <a:rPr lang="el-GR" altLang="nl-NL" sz="2800" dirty="0">
                    <a:solidFill>
                      <a:srgbClr val="0000FF"/>
                    </a:solidFill>
                  </a:rPr>
                  <a:t>λ</a:t>
                </a:r>
                <a14:m>
                  <m:oMath xmlns:m="http://schemas.openxmlformats.org/officeDocument/2006/math">
                    <m:r>
                      <m:rPr>
                        <m:sty m:val="p"/>
                      </m:rPr>
                      <a:rPr lang="nl-NL" sz="2800" baseline="-25000">
                        <a:solidFill>
                          <a:srgbClr val="0000FF"/>
                        </a:solidFill>
                        <a:latin typeface="Cambria Math" panose="02040503050406030204" pitchFamily="18" charset="0"/>
                        <a:ea typeface="Cambria Math" panose="02040503050406030204" pitchFamily="18" charset="0"/>
                      </a:rPr>
                      <m:t>E</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E</m:t>
                        </m:r>
                        <m:r>
                          <m:rPr>
                            <m:sty m:val="p"/>
                          </m:rPr>
                          <a:rPr lang="nl-NL" sz="2800" baseline="-25000">
                            <a:solidFill>
                              <a:srgbClr val="0000FF"/>
                            </a:solidFill>
                            <a:latin typeface="Cambria Math" panose="02040503050406030204" pitchFamily="18" charset="0"/>
                            <a:ea typeface="Cambria Math" panose="02040503050406030204" pitchFamily="18" charset="0"/>
                          </a:rPr>
                          <m:t>K</m:t>
                        </m:r>
                      </m:e>
                    </m:d>
                  </m:oMath>
                </a14:m>
                <a:r>
                  <a:rPr lang="en-US" altLang="nl-NL" sz="2800" dirty="0">
                    <a:solidFill>
                      <a:srgbClr val="0000FF"/>
                    </a:solidFill>
                  </a:rPr>
                  <a:t> ~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nl-NL" sz="2800" dirty="0">
                    <a:solidFill>
                      <a:srgbClr val="0000FF"/>
                    </a:solidFill>
                    <a:ea typeface="Cambria Math" panose="02040503050406030204" pitchFamily="18" charset="0"/>
                  </a:rPr>
                  <a:t> </a:t>
                </a:r>
              </a:p>
              <a:p>
                <a:pPr marL="0" indent="0">
                  <a:buNone/>
                </a:pPr>
                <a:r>
                  <a:rPr lang="en-US" altLang="nl-NL" sz="2800" dirty="0">
                    <a:solidFill>
                      <a:srgbClr val="0000FF"/>
                    </a:solidFill>
                  </a:rPr>
                  <a:t>       </a:t>
                </a:r>
                <a:r>
                  <a:rPr lang="en-US" altLang="nl-NL" sz="2000" i="1" dirty="0">
                    <a:solidFill>
                      <a:srgbClr val="0000FF"/>
                    </a:solidFill>
                  </a:rPr>
                  <a:t>[Neglect angular dependences] </a:t>
                </a:r>
                <a:endParaRPr lang="en-US" altLang="nl-NL" sz="2800" i="1" dirty="0">
                  <a:solidFill>
                    <a:srgbClr val="0000FF"/>
                  </a:solidFill>
                </a:endParaRPr>
              </a:p>
            </p:txBody>
          </p:sp>
        </mc:Choice>
        <mc:Fallback xmlns="">
          <p:sp>
            <p:nvSpPr>
              <p:cNvPr id="1651714" name="Rectangle 2"/>
              <p:cNvSpPr>
                <a:spLocks noGrp="1" noRot="1" noChangeAspect="1" noMove="1" noResize="1" noEditPoints="1" noAdjustHandles="1" noChangeArrowheads="1" noChangeShapeType="1" noTextEdit="1"/>
              </p:cNvSpPr>
              <p:nvPr>
                <p:ph type="body" idx="1"/>
              </p:nvPr>
            </p:nvSpPr>
            <p:spPr>
              <a:xfrm>
                <a:off x="0" y="2925738"/>
                <a:ext cx="9144000" cy="2819400"/>
              </a:xfrm>
              <a:blipFill>
                <a:blip r:embed="rId4"/>
                <a:stretch>
                  <a:fillRect l="-1200" t="-2381" b="-27706"/>
                </a:stretch>
              </a:blipFill>
              <a:ln/>
            </p:spPr>
            <p:txBody>
              <a:bodyPr/>
              <a:lstStyle/>
              <a:p>
                <a:r>
                  <a:rPr lang="nl-NL">
                    <a:noFill/>
                  </a:rPr>
                  <a:t> </a:t>
                </a:r>
              </a:p>
            </p:txBody>
          </p:sp>
        </mc:Fallback>
      </mc:AlternateContent>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Electron Yield detection</a:t>
            </a:r>
          </a:p>
        </p:txBody>
      </p:sp>
      <p:sp>
        <p:nvSpPr>
          <p:cNvPr id="2" name="Rechthoek 1">
            <a:extLst>
              <a:ext uri="{FF2B5EF4-FFF2-40B4-BE49-F238E27FC236}">
                <a16:creationId xmlns:a16="http://schemas.microsoft.com/office/drawing/2014/main" id="{73D30772-7ADF-418E-9F54-CDEC3183DDBA}"/>
              </a:ext>
            </a:extLst>
          </p:cNvPr>
          <p:cNvSpPr/>
          <p:nvPr/>
        </p:nvSpPr>
        <p:spPr bwMode="auto">
          <a:xfrm>
            <a:off x="2819400" y="609600"/>
            <a:ext cx="3048000" cy="1524000"/>
          </a:xfrm>
          <a:prstGeom prst="rect">
            <a:avLst/>
          </a:prstGeom>
          <a:solidFill>
            <a:srgbClr val="FFFFCC"/>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dirty="0">
              <a:ln>
                <a:noFill/>
              </a:ln>
              <a:solidFill>
                <a:schemeClr val="tx1"/>
              </a:solidFill>
              <a:effectLst/>
              <a:latin typeface="Arial" charset="0"/>
            </a:endParaRPr>
          </a:p>
        </p:txBody>
      </p:sp>
      <p:cxnSp>
        <p:nvCxnSpPr>
          <p:cNvPr id="4" name="Rechte verbindingslijn met pijl 3">
            <a:extLst>
              <a:ext uri="{FF2B5EF4-FFF2-40B4-BE49-F238E27FC236}">
                <a16:creationId xmlns:a16="http://schemas.microsoft.com/office/drawing/2014/main" id="{F08C6ECB-93A9-491C-BCA2-FCAF892D9D92}"/>
              </a:ext>
            </a:extLst>
          </p:cNvPr>
          <p:cNvCxnSpPr/>
          <p:nvPr/>
        </p:nvCxnSpPr>
        <p:spPr bwMode="auto">
          <a:xfrm>
            <a:off x="914400" y="1371600"/>
            <a:ext cx="1295400" cy="0"/>
          </a:xfrm>
          <a:prstGeom prst="straightConnector1">
            <a:avLst/>
          </a:prstGeom>
          <a:solidFill>
            <a:schemeClr val="accent1"/>
          </a:solidFill>
          <a:ln w="5715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hoek 5">
            <a:extLst>
              <a:ext uri="{FF2B5EF4-FFF2-40B4-BE49-F238E27FC236}">
                <a16:creationId xmlns:a16="http://schemas.microsoft.com/office/drawing/2014/main" id="{198DA545-E2E4-44B2-87B7-715F714F52BE}"/>
              </a:ext>
            </a:extLst>
          </p:cNvPr>
          <p:cNvSpPr/>
          <p:nvPr/>
        </p:nvSpPr>
        <p:spPr bwMode="auto">
          <a:xfrm>
            <a:off x="2819400" y="609600"/>
            <a:ext cx="990600" cy="1523978"/>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0" scaled="1"/>
            <a:tileRect/>
          </a:gra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 name="Rechthoek 6">
                <a:extLst>
                  <a:ext uri="{FF2B5EF4-FFF2-40B4-BE49-F238E27FC236}">
                    <a16:creationId xmlns:a16="http://schemas.microsoft.com/office/drawing/2014/main" id="{32A03F5B-48A5-4B7D-BFA1-A92B2F19FB6B}"/>
                  </a:ext>
                </a:extLst>
              </p:cNvPr>
              <p:cNvSpPr/>
              <p:nvPr/>
            </p:nvSpPr>
            <p:spPr>
              <a:xfrm>
                <a:off x="3429000" y="2163740"/>
                <a:ext cx="1030923" cy="523220"/>
              </a:xfrm>
              <a:prstGeom prst="rect">
                <a:avLst/>
              </a:prstGeom>
            </p:spPr>
            <p:txBody>
              <a:bodyPr wrap="none">
                <a:spAutoFit/>
              </a:bodyPr>
              <a:lstStyle/>
              <a:p>
                <a:r>
                  <a:rPr lang="el-GR" altLang="nl-NL" dirty="0">
                    <a:solidFill>
                      <a:srgbClr val="0000FF"/>
                    </a:solidFill>
                  </a:rPr>
                  <a:t>λ</a:t>
                </a:r>
                <a14:m>
                  <m:oMath xmlns:m="http://schemas.openxmlformats.org/officeDocument/2006/math">
                    <m:d>
                      <m:dPr>
                        <m:ctrlPr>
                          <a:rPr lang="nl-NL" i="1">
                            <a:solidFill>
                              <a:srgbClr val="0000FF"/>
                            </a:solidFill>
                            <a:latin typeface="Cambria Math" panose="02040503050406030204" pitchFamily="18" charset="0"/>
                            <a:ea typeface="Cambria Math" panose="02040503050406030204" pitchFamily="18" charset="0"/>
                          </a:rPr>
                        </m:ctrlPr>
                      </m:dPr>
                      <m:e>
                        <m:r>
                          <m:rPr>
                            <m:sty m:val="p"/>
                          </m:rPr>
                          <a:rPr lang="nl-NL">
                            <a:solidFill>
                              <a:srgbClr val="0000FF"/>
                            </a:solidFill>
                            <a:latin typeface="Cambria Math" panose="02040503050406030204" pitchFamily="18" charset="0"/>
                            <a:ea typeface="Cambria Math" panose="02040503050406030204" pitchFamily="18" charset="0"/>
                          </a:rPr>
                          <m:t>ω</m:t>
                        </m:r>
                      </m:e>
                    </m:d>
                  </m:oMath>
                </a14:m>
                <a:r>
                  <a:rPr lang="en-US" altLang="nl-NL" dirty="0">
                    <a:solidFill>
                      <a:srgbClr val="0000FF"/>
                    </a:solidFill>
                  </a:rPr>
                  <a:t> </a:t>
                </a:r>
                <a:endParaRPr lang="nl-NL" dirty="0"/>
              </a:p>
            </p:txBody>
          </p:sp>
        </mc:Choice>
        <mc:Fallback xmlns="">
          <p:sp>
            <p:nvSpPr>
              <p:cNvPr id="7" name="Rechthoek 6">
                <a:extLst>
                  <a:ext uri="{FF2B5EF4-FFF2-40B4-BE49-F238E27FC236}">
                    <a16:creationId xmlns:a16="http://schemas.microsoft.com/office/drawing/2014/main" id="{32A03F5B-48A5-4B7D-BFA1-A92B2F19FB6B}"/>
                  </a:ext>
                </a:extLst>
              </p:cNvPr>
              <p:cNvSpPr>
                <a:spLocks noRot="1" noChangeAspect="1" noMove="1" noResize="1" noEditPoints="1" noAdjustHandles="1" noChangeArrowheads="1" noChangeShapeType="1" noTextEdit="1"/>
              </p:cNvSpPr>
              <p:nvPr/>
            </p:nvSpPr>
            <p:spPr>
              <a:xfrm>
                <a:off x="3429000" y="2163740"/>
                <a:ext cx="1030923" cy="523220"/>
              </a:xfrm>
              <a:prstGeom prst="rect">
                <a:avLst/>
              </a:prstGeom>
              <a:blipFill>
                <a:blip r:embed="rId5"/>
                <a:stretch>
                  <a:fillRect l="-11243" t="-12791" b="-31395"/>
                </a:stretch>
              </a:blipFill>
            </p:spPr>
            <p:txBody>
              <a:bodyPr/>
              <a:lstStyle/>
              <a:p>
                <a:r>
                  <a:rPr lang="nl-NL">
                    <a:noFill/>
                  </a:rPr>
                  <a:t> </a:t>
                </a:r>
              </a:p>
            </p:txBody>
          </p:sp>
        </mc:Fallback>
      </mc:AlternateContent>
      <p:sp>
        <p:nvSpPr>
          <p:cNvPr id="3" name="Tekstvak 2">
            <a:extLst>
              <a:ext uri="{FF2B5EF4-FFF2-40B4-BE49-F238E27FC236}">
                <a16:creationId xmlns:a16="http://schemas.microsoft.com/office/drawing/2014/main" id="{A64E8E71-A1B8-4364-A9CC-B27CE5A2C1FD}"/>
              </a:ext>
            </a:extLst>
          </p:cNvPr>
          <p:cNvSpPr txBox="1"/>
          <p:nvPr/>
        </p:nvSpPr>
        <p:spPr>
          <a:xfrm>
            <a:off x="2819400" y="579438"/>
            <a:ext cx="228600" cy="1554138"/>
          </a:xfrm>
          <a:prstGeom prst="rect">
            <a:avLst/>
          </a:prstGeom>
          <a:solidFill>
            <a:srgbClr val="FF0000"/>
          </a:solidFill>
          <a:ln>
            <a:solidFill>
              <a:srgbClr val="FF0000"/>
            </a:solidFill>
          </a:ln>
        </p:spPr>
        <p:txBody>
          <a:bodyPr wrap="square" rtlCol="0">
            <a:spAutoFit/>
          </a:bodyPr>
          <a:lstStyle/>
          <a:p>
            <a:endParaRPr lang="nl-NL" dirty="0"/>
          </a:p>
        </p:txBody>
      </p:sp>
      <mc:AlternateContent xmlns:mc="http://schemas.openxmlformats.org/markup-compatibility/2006" xmlns:a14="http://schemas.microsoft.com/office/drawing/2010/main">
        <mc:Choice Requires="a14">
          <p:sp>
            <p:nvSpPr>
              <p:cNvPr id="8" name="Rechthoek 7">
                <a:extLst>
                  <a:ext uri="{FF2B5EF4-FFF2-40B4-BE49-F238E27FC236}">
                    <a16:creationId xmlns:a16="http://schemas.microsoft.com/office/drawing/2014/main" id="{806042AA-6044-4639-95A8-7EA53951EC20}"/>
                  </a:ext>
                </a:extLst>
              </p:cNvPr>
              <p:cNvSpPr/>
              <p:nvPr/>
            </p:nvSpPr>
            <p:spPr>
              <a:xfrm>
                <a:off x="2126884" y="2268035"/>
                <a:ext cx="1256946" cy="523220"/>
              </a:xfrm>
              <a:prstGeom prst="rect">
                <a:avLst/>
              </a:prstGeom>
            </p:spPr>
            <p:txBody>
              <a:bodyPr wrap="none">
                <a:spAutoFit/>
              </a:bodyPr>
              <a:lstStyle/>
              <a:p>
                <a:r>
                  <a:rPr lang="el-GR" altLang="nl-NL" dirty="0">
                    <a:solidFill>
                      <a:srgbClr val="FF0000"/>
                    </a:solidFill>
                  </a:rPr>
                  <a:t>λ</a:t>
                </a:r>
                <a14:m>
                  <m:oMath xmlns:m="http://schemas.openxmlformats.org/officeDocument/2006/math">
                    <m:r>
                      <m:rPr>
                        <m:sty m:val="p"/>
                      </m:rPr>
                      <a:rPr lang="nl-NL" baseline="-25000">
                        <a:solidFill>
                          <a:srgbClr val="FF0000"/>
                        </a:solidFill>
                        <a:latin typeface="Cambria Math" panose="02040503050406030204" pitchFamily="18" charset="0"/>
                        <a:ea typeface="Cambria Math" panose="02040503050406030204" pitchFamily="18" charset="0"/>
                      </a:rPr>
                      <m:t>E</m:t>
                    </m:r>
                    <m:d>
                      <m:dPr>
                        <m:ctrlPr>
                          <a:rPr lang="nl-NL" i="1">
                            <a:solidFill>
                              <a:srgbClr val="FF0000"/>
                            </a:solidFill>
                            <a:latin typeface="Cambria Math" panose="02040503050406030204" pitchFamily="18" charset="0"/>
                            <a:ea typeface="Cambria Math" panose="02040503050406030204" pitchFamily="18" charset="0"/>
                          </a:rPr>
                        </m:ctrlPr>
                      </m:dPr>
                      <m:e>
                        <m:r>
                          <m:rPr>
                            <m:sty m:val="p"/>
                          </m:rPr>
                          <a:rPr lang="nl-NL">
                            <a:solidFill>
                              <a:srgbClr val="FF0000"/>
                            </a:solidFill>
                            <a:latin typeface="Cambria Math" panose="02040503050406030204" pitchFamily="18" charset="0"/>
                            <a:ea typeface="Cambria Math" panose="02040503050406030204" pitchFamily="18" charset="0"/>
                          </a:rPr>
                          <m:t>E</m:t>
                        </m:r>
                        <m:r>
                          <m:rPr>
                            <m:sty m:val="p"/>
                          </m:rPr>
                          <a:rPr lang="nl-NL" baseline="-25000">
                            <a:solidFill>
                              <a:srgbClr val="FF0000"/>
                            </a:solidFill>
                            <a:latin typeface="Cambria Math" panose="02040503050406030204" pitchFamily="18" charset="0"/>
                            <a:ea typeface="Cambria Math" panose="02040503050406030204" pitchFamily="18" charset="0"/>
                          </a:rPr>
                          <m:t>K</m:t>
                        </m:r>
                      </m:e>
                    </m:d>
                  </m:oMath>
                </a14:m>
                <a:r>
                  <a:rPr lang="en-US" altLang="nl-NL" dirty="0">
                    <a:solidFill>
                      <a:srgbClr val="FF0000"/>
                    </a:solidFill>
                  </a:rPr>
                  <a:t> </a:t>
                </a:r>
                <a:endParaRPr lang="nl-NL" dirty="0">
                  <a:solidFill>
                    <a:srgbClr val="FF0000"/>
                  </a:solidFill>
                </a:endParaRPr>
              </a:p>
            </p:txBody>
          </p:sp>
        </mc:Choice>
        <mc:Fallback xmlns="">
          <p:sp>
            <p:nvSpPr>
              <p:cNvPr id="8" name="Rechthoek 7">
                <a:extLst>
                  <a:ext uri="{FF2B5EF4-FFF2-40B4-BE49-F238E27FC236}">
                    <a16:creationId xmlns:a16="http://schemas.microsoft.com/office/drawing/2014/main" id="{806042AA-6044-4639-95A8-7EA53951EC20}"/>
                  </a:ext>
                </a:extLst>
              </p:cNvPr>
              <p:cNvSpPr>
                <a:spLocks noRot="1" noChangeAspect="1" noMove="1" noResize="1" noEditPoints="1" noAdjustHandles="1" noChangeArrowheads="1" noChangeShapeType="1" noTextEdit="1"/>
              </p:cNvSpPr>
              <p:nvPr/>
            </p:nvSpPr>
            <p:spPr>
              <a:xfrm>
                <a:off x="2126884" y="2268035"/>
                <a:ext cx="1256946" cy="523220"/>
              </a:xfrm>
              <a:prstGeom prst="rect">
                <a:avLst/>
              </a:prstGeom>
              <a:blipFill>
                <a:blip r:embed="rId6"/>
                <a:stretch>
                  <a:fillRect l="-9223" t="-11628" b="-31395"/>
                </a:stretch>
              </a:blipFill>
            </p:spPr>
            <p:txBody>
              <a:bodyPr/>
              <a:lstStyle/>
              <a:p>
                <a:r>
                  <a:rPr lang="nl-NL">
                    <a:noFill/>
                  </a:rPr>
                  <a:t> </a:t>
                </a:r>
              </a:p>
            </p:txBody>
          </p:sp>
        </mc:Fallback>
      </mc:AlternateContent>
    </p:spTree>
    <p:extLst>
      <p:ext uri="{BB962C8B-B14F-4D97-AF65-F5344CB8AC3E}">
        <p14:creationId xmlns:p14="http://schemas.microsoft.com/office/powerpoint/2010/main" val="2207840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368B9B3C-F9DB-44B0-9A8E-872211D19B12}"/>
              </a:ext>
            </a:extLst>
          </p:cNvPr>
          <p:cNvSpPr txBox="1">
            <a:spLocks noChangeArrowheads="1"/>
          </p:cNvSpPr>
          <p:nvPr/>
        </p:nvSpPr>
        <p:spPr bwMode="auto">
          <a:xfrm>
            <a:off x="347663" y="16764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Arial" panose="020B0604020202020204" pitchFamily="34" charset="0"/>
              </a:defRPr>
            </a:lvl1pPr>
            <a:lvl2pPr marL="742950" indent="-285750">
              <a:defRPr kumimoji="1" sz="2800">
                <a:solidFill>
                  <a:schemeClr val="tx1"/>
                </a:solidFill>
                <a:latin typeface="Arial" panose="020B0604020202020204" pitchFamily="34" charset="0"/>
              </a:defRPr>
            </a:lvl2pPr>
            <a:lvl3pPr marL="1143000" indent="-228600">
              <a:defRPr kumimoji="1" sz="2800">
                <a:solidFill>
                  <a:schemeClr val="tx1"/>
                </a:solidFill>
                <a:latin typeface="Arial" panose="020B0604020202020204" pitchFamily="34" charset="0"/>
              </a:defRPr>
            </a:lvl3pPr>
            <a:lvl4pPr marL="1600200" indent="-228600">
              <a:defRPr kumimoji="1" sz="2800">
                <a:solidFill>
                  <a:schemeClr val="tx1"/>
                </a:solidFill>
                <a:latin typeface="Arial" panose="020B0604020202020204" pitchFamily="34" charset="0"/>
              </a:defRPr>
            </a:lvl4pPr>
            <a:lvl5pPr marL="2057400" indent="-228600">
              <a:defRPr kumimoji="1" sz="2800">
                <a:solidFill>
                  <a:schemeClr val="tx1"/>
                </a:solidFill>
                <a:latin typeface="Arial" panose="020B0604020202020204" pitchFamily="34" charset="0"/>
              </a:defRPr>
            </a:lvl5pPr>
            <a:lvl6pPr marL="2514600" indent="-228600" algn="r"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algn="r"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algn="r"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algn="r"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nl-NL" altLang="nl-NL" sz="2400">
              <a:latin typeface="Comic Sans MS" panose="030F0702030302020204" pitchFamily="66" charset="0"/>
              <a:cs typeface="Arial" panose="020B0604020202020204" pitchFamily="34" charset="0"/>
            </a:endParaRPr>
          </a:p>
        </p:txBody>
      </p:sp>
      <p:pic>
        <p:nvPicPr>
          <p:cNvPr id="4099" name="Picture 5">
            <a:extLst>
              <a:ext uri="{FF2B5EF4-FFF2-40B4-BE49-F238E27FC236}">
                <a16:creationId xmlns:a16="http://schemas.microsoft.com/office/drawing/2014/main" id="{66EE4FC5-02E7-4BC2-A912-313BF1AC9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59"/>
          <a:stretch>
            <a:fillRect/>
          </a:stretch>
        </p:blipFill>
        <p:spPr bwMode="auto">
          <a:xfrm>
            <a:off x="670268" y="1066800"/>
            <a:ext cx="8093075"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a:extLst>
              <a:ext uri="{FF2B5EF4-FFF2-40B4-BE49-F238E27FC236}">
                <a16:creationId xmlns:a16="http://schemas.microsoft.com/office/drawing/2014/main" id="{FC099C1F-5C6F-4310-92B5-DBB62EB1A546}"/>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Electron Yield detection</a:t>
            </a:r>
          </a:p>
        </p:txBody>
      </p:sp>
    </p:spTree>
    <p:extLst>
      <p:ext uri="{BB962C8B-B14F-4D97-AF65-F5344CB8AC3E}">
        <p14:creationId xmlns:p14="http://schemas.microsoft.com/office/powerpoint/2010/main" val="2645861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51714" name="Rectangle 2"/>
              <p:cNvSpPr>
                <a:spLocks noGrp="1" noChangeArrowheads="1"/>
              </p:cNvSpPr>
              <p:nvPr>
                <p:ph type="body" idx="1"/>
              </p:nvPr>
            </p:nvSpPr>
            <p:spPr>
              <a:xfrm>
                <a:off x="0" y="2925738"/>
                <a:ext cx="9144000" cy="2819400"/>
              </a:xfrm>
              <a:ln/>
            </p:spPr>
            <p:txBody>
              <a:bodyPr/>
              <a:lstStyle/>
              <a:p>
                <a:r>
                  <a:rPr lang="en-US" altLang="nl-NL" sz="2800" dirty="0">
                    <a:solidFill>
                      <a:srgbClr val="0000FF"/>
                    </a:solidFill>
                  </a:rPr>
                  <a:t>Core hole decays by photons (</a:t>
                </a:r>
                <a:r>
                  <a:rPr lang="el-GR" altLang="nl-NL" sz="2800" dirty="0">
                    <a:solidFill>
                      <a:srgbClr val="0000FF"/>
                    </a:solidFill>
                  </a:rPr>
                  <a:t>σ</a:t>
                </a:r>
                <a:r>
                  <a:rPr lang="en-US" altLang="nl-NL" sz="2800" dirty="0">
                    <a:solidFill>
                      <a:srgbClr val="0000FF"/>
                    </a:solidFill>
                  </a:rPr>
                  <a:t>) or electrons (</a:t>
                </a:r>
                <a:r>
                  <a:rPr lang="el-GR" altLang="nl-NL" sz="2800" dirty="0">
                    <a:solidFill>
                      <a:srgbClr val="0000FF"/>
                    </a:solidFill>
                  </a:rPr>
                  <a:t>σ</a:t>
                </a:r>
                <a:r>
                  <a:rPr lang="nl-NL" altLang="nl-NL" sz="2800" baseline="-25000" dirty="0">
                    <a:solidFill>
                      <a:srgbClr val="0000FF"/>
                    </a:solidFill>
                  </a:rPr>
                  <a:t>E</a:t>
                </a:r>
                <a:r>
                  <a:rPr lang="en-US" altLang="nl-NL" sz="2800" dirty="0">
                    <a:solidFill>
                      <a:srgbClr val="0000FF"/>
                    </a:solidFill>
                  </a:rPr>
                  <a:t>)</a:t>
                </a:r>
              </a:p>
              <a:p>
                <a:endParaRPr lang="en-US" altLang="nl-NL" sz="2800" dirty="0">
                  <a:solidFill>
                    <a:srgbClr val="0000FF"/>
                  </a:solidFill>
                </a:endParaRPr>
              </a:p>
              <a:p>
                <a:r>
                  <a:rPr lang="en-US" altLang="nl-NL" sz="2800" dirty="0">
                    <a:solidFill>
                      <a:srgbClr val="0000FF"/>
                    </a:solidFill>
                  </a:rPr>
                  <a:t>Photons escape prop. to </a:t>
                </a:r>
                <a:r>
                  <a:rPr lang="el-GR" altLang="nl-NL" sz="2800" dirty="0">
                    <a:solidFill>
                      <a:srgbClr val="0000FF"/>
                    </a:solidFill>
                  </a:rPr>
                  <a:t>λ</a:t>
                </a:r>
                <a14:m>
                  <m:oMath xmlns:m="http://schemas.openxmlformats.org/officeDocument/2006/math">
                    <m:d>
                      <m:dPr>
                        <m:ctrlPr>
                          <a:rPr lang="nl-NL" sz="2400" i="1">
                            <a:solidFill>
                              <a:srgbClr val="0000FF"/>
                            </a:solidFill>
                            <a:latin typeface="Cambria Math" panose="02040503050406030204" pitchFamily="18" charset="0"/>
                            <a:ea typeface="Cambria Math" panose="02040503050406030204" pitchFamily="18" charset="0"/>
                          </a:rPr>
                        </m:ctrlPr>
                      </m:dPr>
                      <m:e>
                        <m:r>
                          <m:rPr>
                            <m:sty m:val="p"/>
                          </m:rPr>
                          <a:rPr lang="nl-NL" sz="2400">
                            <a:solidFill>
                              <a:srgbClr val="0000FF"/>
                            </a:solidFill>
                            <a:latin typeface="Cambria Math" panose="02040503050406030204" pitchFamily="18" charset="0"/>
                            <a:ea typeface="Cambria Math" panose="02040503050406030204" pitchFamily="18" charset="0"/>
                          </a:rPr>
                          <m:t>ω</m:t>
                        </m:r>
                        <m:r>
                          <a:rPr lang="nl-NL" sz="2400" b="0" i="1" smtClean="0">
                            <a:solidFill>
                              <a:srgbClr val="0000FF"/>
                            </a:solidFill>
                            <a:latin typeface="Cambria Math" panose="02040503050406030204" pitchFamily="18" charset="0"/>
                            <a:ea typeface="Cambria Math" panose="02040503050406030204" pitchFamily="18" charset="0"/>
                          </a:rPr>
                          <m:t>′</m:t>
                        </m:r>
                      </m:e>
                    </m:d>
                    <m:r>
                      <a:rPr lang="nl-NL" sz="2400" b="0" i="1" smtClean="0">
                        <a:solidFill>
                          <a:srgbClr val="0000FF"/>
                        </a:solidFill>
                        <a:latin typeface="Cambria Math" panose="02040503050406030204" pitchFamily="18" charset="0"/>
                        <a:ea typeface="Cambria Math" panose="02040503050406030204" pitchFamily="18" charset="0"/>
                      </a:rPr>
                      <m:t>, [</m:t>
                    </m:r>
                    <m:r>
                      <a:rPr lang="nl-NL" sz="2400" b="0" i="1" smtClean="0">
                        <a:solidFill>
                          <a:srgbClr val="0000FF"/>
                        </a:solidFill>
                        <a:latin typeface="Cambria Math" panose="02040503050406030204" pitchFamily="18" charset="0"/>
                        <a:ea typeface="Cambria Math" panose="02040503050406030204" pitchFamily="18" charset="0"/>
                      </a:rPr>
                      <m:t>𝐴𝑠𝑠𝑢𝑚𝑒</m:t>
                    </m:r>
                    <m:r>
                      <a:rPr lang="nl-NL" sz="2400" b="0" i="1" smtClean="0">
                        <a:solidFill>
                          <a:srgbClr val="0000FF"/>
                        </a:solidFill>
                        <a:latin typeface="Cambria Math" panose="02040503050406030204" pitchFamily="18" charset="0"/>
                        <a:ea typeface="Cambria Math" panose="02040503050406030204" pitchFamily="18" charset="0"/>
                      </a:rPr>
                      <m:t> </m:t>
                    </m:r>
                    <m:r>
                      <m:rPr>
                        <m:sty m:val="p"/>
                      </m:rPr>
                      <a:rPr lang="nl-NL" sz="2400">
                        <a:solidFill>
                          <a:srgbClr val="0000FF"/>
                        </a:solidFill>
                        <a:latin typeface="Cambria Math" panose="02040503050406030204" pitchFamily="18" charset="0"/>
                        <a:ea typeface="Cambria Math" panose="02040503050406030204" pitchFamily="18" charset="0"/>
                      </a:rPr>
                      <m:t>ω</m:t>
                    </m:r>
                  </m:oMath>
                </a14:m>
                <a:r>
                  <a:rPr lang="en-US" altLang="nl-NL" sz="2400" dirty="0">
                    <a:solidFill>
                      <a:srgbClr val="0000FF"/>
                    </a:solidFill>
                  </a:rPr>
                  <a:t>’=</a:t>
                </a:r>
                <a:r>
                  <a:rPr lang="nl-NL" sz="2400" dirty="0">
                    <a:solidFill>
                      <a:srgbClr val="0000FF"/>
                    </a:solidFill>
                    <a:ea typeface="Cambria Math" panose="02040503050406030204" pitchFamily="18" charset="0"/>
                  </a:rPr>
                  <a:t> </a:t>
                </a:r>
                <a14:m>
                  <m:oMath xmlns:m="http://schemas.openxmlformats.org/officeDocument/2006/math">
                    <m:r>
                      <m:rPr>
                        <m:sty m:val="p"/>
                      </m:rPr>
                      <a:rPr lang="nl-NL" sz="2400">
                        <a:solidFill>
                          <a:srgbClr val="0000FF"/>
                        </a:solidFill>
                        <a:latin typeface="Cambria Math" panose="02040503050406030204" pitchFamily="18" charset="0"/>
                        <a:ea typeface="Cambria Math" panose="02040503050406030204" pitchFamily="18" charset="0"/>
                      </a:rPr>
                      <m:t>ω</m:t>
                    </m:r>
                  </m:oMath>
                </a14:m>
                <a:r>
                  <a:rPr lang="en-US" altLang="nl-NL" sz="2400" dirty="0">
                    <a:solidFill>
                      <a:srgbClr val="0000FF"/>
                    </a:solidFill>
                  </a:rPr>
                  <a:t>]</a:t>
                </a:r>
                <a:endParaRPr lang="en-US" altLang="nl-NL" sz="2800" dirty="0">
                  <a:solidFill>
                    <a:srgbClr val="0000FF"/>
                  </a:solidFill>
                </a:endParaRPr>
              </a:p>
              <a:p>
                <a:endParaRPr lang="nl-NL" sz="2800" dirty="0"/>
              </a:p>
              <a:p>
                <a:r>
                  <a:rPr lang="nl-NL" sz="2800" dirty="0" err="1">
                    <a:solidFill>
                      <a:srgbClr val="0000FF"/>
                    </a:solidFill>
                    <a:ea typeface="Cambria Math" panose="02040503050406030204" pitchFamily="18" charset="0"/>
                  </a:rPr>
                  <a:t>Fluorescence</a:t>
                </a:r>
                <a:r>
                  <a:rPr lang="nl-NL" sz="2800" dirty="0">
                    <a:solidFill>
                      <a:srgbClr val="0000FF"/>
                    </a:solidFill>
                    <a:ea typeface="Cambria Math" panose="02040503050406030204" pitchFamily="18" charset="0"/>
                  </a:rPr>
                  <a:t> </a:t>
                </a:r>
                <a:r>
                  <a:rPr lang="nl-NL" sz="2800" dirty="0" err="1">
                    <a:solidFill>
                      <a:srgbClr val="0000FF"/>
                    </a:solidFill>
                    <a:ea typeface="Cambria Math" panose="02040503050406030204" pitchFamily="18" charset="0"/>
                  </a:rPr>
                  <a:t>yield</a:t>
                </a:r>
                <a:r>
                  <a:rPr lang="nl-NL" sz="2800" dirty="0">
                    <a:solidFill>
                      <a:srgbClr val="0000FF"/>
                    </a:solidFill>
                    <a:ea typeface="Cambria Math" panose="02040503050406030204" pitchFamily="18" charset="0"/>
                  </a:rPr>
                  <a:t>: FY =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nl-NL" sz="2800" dirty="0">
                    <a:solidFill>
                      <a:srgbClr val="0000FF"/>
                    </a:solidFill>
                    <a:ea typeface="Cambria Math" panose="02040503050406030204" pitchFamily="18" charset="0"/>
                  </a:rPr>
                  <a:t> * </a:t>
                </a:r>
                <a:r>
                  <a:rPr lang="el-GR" altLang="nl-NL" sz="2800" dirty="0">
                    <a:solidFill>
                      <a:srgbClr val="0000FF"/>
                    </a:solidFill>
                  </a:rPr>
                  <a:t>σ</a:t>
                </a:r>
                <a:r>
                  <a:rPr lang="nl-NL" altLang="nl-NL" sz="2800" baseline="-25000" dirty="0">
                    <a:solidFill>
                      <a:srgbClr val="0000FF"/>
                    </a:solidFill>
                  </a:rPr>
                  <a:t>  </a:t>
                </a:r>
                <a:r>
                  <a:rPr lang="nl-NL" altLang="nl-NL" sz="2800" dirty="0">
                    <a:solidFill>
                      <a:srgbClr val="0000FF"/>
                    </a:solidFill>
                  </a:rPr>
                  <a:t>* </a:t>
                </a:r>
                <a:r>
                  <a:rPr lang="el-GR" altLang="nl-NL" sz="2800" dirty="0">
                    <a:solidFill>
                      <a:srgbClr val="0000FF"/>
                    </a:solidFill>
                  </a:rPr>
                  <a:t>λ</a:t>
                </a:r>
                <a14:m>
                  <m:oMath xmlns:m="http://schemas.openxmlformats.org/officeDocument/2006/math">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en-US" altLang="nl-NL" sz="2800" dirty="0">
                    <a:solidFill>
                      <a:srgbClr val="0000FF"/>
                    </a:solidFill>
                  </a:rPr>
                  <a:t> </a:t>
                </a:r>
                <a:endParaRPr lang="nl-NL" sz="2800" dirty="0">
                  <a:solidFill>
                    <a:srgbClr val="0000FF"/>
                  </a:solidFill>
                  <a:ea typeface="Cambria Math" panose="02040503050406030204" pitchFamily="18" charset="0"/>
                </a:endParaRPr>
              </a:p>
              <a:p>
                <a:pPr marL="0" indent="0">
                  <a:buNone/>
                </a:pPr>
                <a:r>
                  <a:rPr lang="en-US" altLang="nl-NL" sz="2800" dirty="0">
                    <a:solidFill>
                      <a:srgbClr val="0000FF"/>
                    </a:solidFill>
                  </a:rPr>
                  <a:t>       </a:t>
                </a:r>
                <a:r>
                  <a:rPr lang="en-US" altLang="nl-NL" sz="2000" i="1" dirty="0">
                    <a:solidFill>
                      <a:srgbClr val="0000FF"/>
                    </a:solidFill>
                  </a:rPr>
                  <a:t>[Neglect angular dependences] </a:t>
                </a:r>
                <a:endParaRPr lang="en-US" altLang="nl-NL" sz="2800" i="1" dirty="0">
                  <a:solidFill>
                    <a:srgbClr val="0000FF"/>
                  </a:solidFill>
                </a:endParaRPr>
              </a:p>
            </p:txBody>
          </p:sp>
        </mc:Choice>
        <mc:Fallback xmlns="">
          <p:sp>
            <p:nvSpPr>
              <p:cNvPr id="1651714" name="Rectangle 2"/>
              <p:cNvSpPr>
                <a:spLocks noGrp="1" noRot="1" noChangeAspect="1" noMove="1" noResize="1" noEditPoints="1" noAdjustHandles="1" noChangeArrowheads="1" noChangeShapeType="1" noTextEdit="1"/>
              </p:cNvSpPr>
              <p:nvPr>
                <p:ph type="body" idx="1"/>
              </p:nvPr>
            </p:nvSpPr>
            <p:spPr>
              <a:xfrm>
                <a:off x="0" y="2925738"/>
                <a:ext cx="9144000" cy="2819400"/>
              </a:xfrm>
              <a:blipFill>
                <a:blip r:embed="rId4"/>
                <a:stretch>
                  <a:fillRect l="-1200" t="-2381" b="-12554"/>
                </a:stretch>
              </a:blipFill>
              <a:ln/>
            </p:spPr>
            <p:txBody>
              <a:bodyPr/>
              <a:lstStyle/>
              <a:p>
                <a:r>
                  <a:rPr lang="nl-NL">
                    <a:noFill/>
                  </a:rPr>
                  <a:t> </a:t>
                </a:r>
              </a:p>
            </p:txBody>
          </p:sp>
        </mc:Fallback>
      </mc:AlternateContent>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Fluorescence Yield detection</a:t>
            </a:r>
          </a:p>
        </p:txBody>
      </p:sp>
      <p:sp>
        <p:nvSpPr>
          <p:cNvPr id="2" name="Rechthoek 1">
            <a:extLst>
              <a:ext uri="{FF2B5EF4-FFF2-40B4-BE49-F238E27FC236}">
                <a16:creationId xmlns:a16="http://schemas.microsoft.com/office/drawing/2014/main" id="{73D30772-7ADF-418E-9F54-CDEC3183DDBA}"/>
              </a:ext>
            </a:extLst>
          </p:cNvPr>
          <p:cNvSpPr/>
          <p:nvPr/>
        </p:nvSpPr>
        <p:spPr bwMode="auto">
          <a:xfrm>
            <a:off x="2819400" y="609600"/>
            <a:ext cx="3048000" cy="1524000"/>
          </a:xfrm>
          <a:prstGeom prst="rect">
            <a:avLst/>
          </a:prstGeom>
          <a:solidFill>
            <a:srgbClr val="FFFFCC"/>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dirty="0">
              <a:ln>
                <a:noFill/>
              </a:ln>
              <a:solidFill>
                <a:schemeClr val="tx1"/>
              </a:solidFill>
              <a:effectLst/>
              <a:latin typeface="Arial" charset="0"/>
            </a:endParaRPr>
          </a:p>
        </p:txBody>
      </p:sp>
      <p:cxnSp>
        <p:nvCxnSpPr>
          <p:cNvPr id="4" name="Rechte verbindingslijn met pijl 3">
            <a:extLst>
              <a:ext uri="{FF2B5EF4-FFF2-40B4-BE49-F238E27FC236}">
                <a16:creationId xmlns:a16="http://schemas.microsoft.com/office/drawing/2014/main" id="{F08C6ECB-93A9-491C-BCA2-FCAF892D9D92}"/>
              </a:ext>
            </a:extLst>
          </p:cNvPr>
          <p:cNvCxnSpPr/>
          <p:nvPr/>
        </p:nvCxnSpPr>
        <p:spPr bwMode="auto">
          <a:xfrm>
            <a:off x="914400" y="1371600"/>
            <a:ext cx="1295400" cy="0"/>
          </a:xfrm>
          <a:prstGeom prst="straightConnector1">
            <a:avLst/>
          </a:prstGeom>
          <a:solidFill>
            <a:schemeClr val="accent1"/>
          </a:solidFill>
          <a:ln w="5715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hoek 5">
            <a:extLst>
              <a:ext uri="{FF2B5EF4-FFF2-40B4-BE49-F238E27FC236}">
                <a16:creationId xmlns:a16="http://schemas.microsoft.com/office/drawing/2014/main" id="{198DA545-E2E4-44B2-87B7-715F714F52BE}"/>
              </a:ext>
            </a:extLst>
          </p:cNvPr>
          <p:cNvSpPr/>
          <p:nvPr/>
        </p:nvSpPr>
        <p:spPr bwMode="auto">
          <a:xfrm>
            <a:off x="2819400" y="609600"/>
            <a:ext cx="990600" cy="1523978"/>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0" scaled="1"/>
            <a:tileRect/>
          </a:gradFill>
          <a:ln w="12700" cap="sq"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7" name="Rechthoek 6">
                <a:extLst>
                  <a:ext uri="{FF2B5EF4-FFF2-40B4-BE49-F238E27FC236}">
                    <a16:creationId xmlns:a16="http://schemas.microsoft.com/office/drawing/2014/main" id="{32A03F5B-48A5-4B7D-BFA1-A92B2F19FB6B}"/>
                  </a:ext>
                </a:extLst>
              </p:cNvPr>
              <p:cNvSpPr/>
              <p:nvPr/>
            </p:nvSpPr>
            <p:spPr>
              <a:xfrm>
                <a:off x="3429000" y="2163740"/>
                <a:ext cx="1030923" cy="523220"/>
              </a:xfrm>
              <a:prstGeom prst="rect">
                <a:avLst/>
              </a:prstGeom>
            </p:spPr>
            <p:txBody>
              <a:bodyPr wrap="none">
                <a:spAutoFit/>
              </a:bodyPr>
              <a:lstStyle/>
              <a:p>
                <a:r>
                  <a:rPr lang="el-GR" altLang="nl-NL" dirty="0">
                    <a:solidFill>
                      <a:srgbClr val="0000FF"/>
                    </a:solidFill>
                  </a:rPr>
                  <a:t>λ</a:t>
                </a:r>
                <a14:m>
                  <m:oMath xmlns:m="http://schemas.openxmlformats.org/officeDocument/2006/math">
                    <m:d>
                      <m:dPr>
                        <m:ctrlPr>
                          <a:rPr lang="nl-NL" i="1">
                            <a:solidFill>
                              <a:srgbClr val="0000FF"/>
                            </a:solidFill>
                            <a:latin typeface="Cambria Math" panose="02040503050406030204" pitchFamily="18" charset="0"/>
                            <a:ea typeface="Cambria Math" panose="02040503050406030204" pitchFamily="18" charset="0"/>
                          </a:rPr>
                        </m:ctrlPr>
                      </m:dPr>
                      <m:e>
                        <m:r>
                          <m:rPr>
                            <m:sty m:val="p"/>
                          </m:rPr>
                          <a:rPr lang="nl-NL">
                            <a:solidFill>
                              <a:srgbClr val="0000FF"/>
                            </a:solidFill>
                            <a:latin typeface="Cambria Math" panose="02040503050406030204" pitchFamily="18" charset="0"/>
                            <a:ea typeface="Cambria Math" panose="02040503050406030204" pitchFamily="18" charset="0"/>
                          </a:rPr>
                          <m:t>ω</m:t>
                        </m:r>
                      </m:e>
                    </m:d>
                  </m:oMath>
                </a14:m>
                <a:r>
                  <a:rPr lang="en-US" altLang="nl-NL" dirty="0">
                    <a:solidFill>
                      <a:srgbClr val="0000FF"/>
                    </a:solidFill>
                  </a:rPr>
                  <a:t> </a:t>
                </a:r>
                <a:endParaRPr lang="nl-NL" dirty="0"/>
              </a:p>
            </p:txBody>
          </p:sp>
        </mc:Choice>
        <mc:Fallback xmlns="">
          <p:sp>
            <p:nvSpPr>
              <p:cNvPr id="7" name="Rechthoek 6">
                <a:extLst>
                  <a:ext uri="{FF2B5EF4-FFF2-40B4-BE49-F238E27FC236}">
                    <a16:creationId xmlns:a16="http://schemas.microsoft.com/office/drawing/2014/main" id="{32A03F5B-48A5-4B7D-BFA1-A92B2F19FB6B}"/>
                  </a:ext>
                </a:extLst>
              </p:cNvPr>
              <p:cNvSpPr>
                <a:spLocks noRot="1" noChangeAspect="1" noMove="1" noResize="1" noEditPoints="1" noAdjustHandles="1" noChangeArrowheads="1" noChangeShapeType="1" noTextEdit="1"/>
              </p:cNvSpPr>
              <p:nvPr/>
            </p:nvSpPr>
            <p:spPr>
              <a:xfrm>
                <a:off x="3429000" y="2163740"/>
                <a:ext cx="1030923" cy="523220"/>
              </a:xfrm>
              <a:prstGeom prst="rect">
                <a:avLst/>
              </a:prstGeom>
              <a:blipFill>
                <a:blip r:embed="rId5"/>
                <a:stretch>
                  <a:fillRect l="-11243" t="-12791" b="-31395"/>
                </a:stretch>
              </a:blipFill>
            </p:spPr>
            <p:txBody>
              <a:bodyPr/>
              <a:lstStyle/>
              <a:p>
                <a:r>
                  <a:rPr lang="nl-NL">
                    <a:noFill/>
                  </a:rPr>
                  <a:t> </a:t>
                </a:r>
              </a:p>
            </p:txBody>
          </p:sp>
        </mc:Fallback>
      </mc:AlternateContent>
    </p:spTree>
    <p:extLst>
      <p:ext uri="{BB962C8B-B14F-4D97-AF65-F5344CB8AC3E}">
        <p14:creationId xmlns:p14="http://schemas.microsoft.com/office/powerpoint/2010/main" val="2369170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51714" name="Rectangle 2"/>
              <p:cNvSpPr>
                <a:spLocks noGrp="1" noChangeArrowheads="1"/>
              </p:cNvSpPr>
              <p:nvPr>
                <p:ph type="body" idx="1"/>
              </p:nvPr>
            </p:nvSpPr>
            <p:spPr>
              <a:xfrm>
                <a:off x="0" y="1066800"/>
                <a:ext cx="9144000" cy="2819400"/>
              </a:xfrm>
              <a:ln/>
            </p:spPr>
            <p:txBody>
              <a:bodyPr/>
              <a:lstStyle/>
              <a:p>
                <a:endParaRPr lang="nl-NL" sz="2800" dirty="0"/>
              </a:p>
              <a:p>
                <a:r>
                  <a:rPr lang="nl-NL" sz="2800" dirty="0" err="1">
                    <a:solidFill>
                      <a:srgbClr val="0000FF"/>
                    </a:solidFill>
                    <a:ea typeface="Cambria Math" panose="02040503050406030204" pitchFamily="18" charset="0"/>
                  </a:rPr>
                  <a:t>Fluorescence</a:t>
                </a:r>
                <a:r>
                  <a:rPr lang="nl-NL" sz="2800" dirty="0">
                    <a:solidFill>
                      <a:srgbClr val="0000FF"/>
                    </a:solidFill>
                    <a:ea typeface="Cambria Math" panose="02040503050406030204" pitchFamily="18" charset="0"/>
                  </a:rPr>
                  <a:t> </a:t>
                </a:r>
                <a:r>
                  <a:rPr lang="nl-NL" sz="2800" dirty="0" err="1">
                    <a:solidFill>
                      <a:srgbClr val="0000FF"/>
                    </a:solidFill>
                    <a:ea typeface="Cambria Math" panose="02040503050406030204" pitchFamily="18" charset="0"/>
                  </a:rPr>
                  <a:t>yield</a:t>
                </a:r>
                <a:r>
                  <a:rPr lang="nl-NL" sz="2800" dirty="0">
                    <a:solidFill>
                      <a:srgbClr val="0000FF"/>
                    </a:solidFill>
                    <a:ea typeface="Cambria Math" panose="02040503050406030204" pitchFamily="18" charset="0"/>
                  </a:rPr>
                  <a:t>: FY =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nl-NL" sz="2800" dirty="0">
                    <a:solidFill>
                      <a:srgbClr val="0000FF"/>
                    </a:solidFill>
                    <a:ea typeface="Cambria Math" panose="02040503050406030204" pitchFamily="18" charset="0"/>
                  </a:rPr>
                  <a:t> * </a:t>
                </a:r>
                <a:r>
                  <a:rPr lang="el-GR" altLang="nl-NL" sz="2800" dirty="0">
                    <a:solidFill>
                      <a:srgbClr val="0000FF"/>
                    </a:solidFill>
                  </a:rPr>
                  <a:t>σ</a:t>
                </a:r>
                <a:r>
                  <a:rPr lang="nl-NL" altLang="nl-NL" sz="2800" baseline="-25000" dirty="0">
                    <a:solidFill>
                      <a:srgbClr val="0000FF"/>
                    </a:solidFill>
                  </a:rPr>
                  <a:t>  </a:t>
                </a:r>
                <a:r>
                  <a:rPr lang="nl-NL" altLang="nl-NL" sz="2800" dirty="0">
                    <a:solidFill>
                      <a:srgbClr val="0000FF"/>
                    </a:solidFill>
                  </a:rPr>
                  <a:t>* </a:t>
                </a:r>
                <a:r>
                  <a:rPr lang="el-GR" altLang="nl-NL" sz="2800" dirty="0">
                    <a:solidFill>
                      <a:srgbClr val="0000FF"/>
                    </a:solidFill>
                  </a:rPr>
                  <a:t>λ</a:t>
                </a:r>
                <a14:m>
                  <m:oMath xmlns:m="http://schemas.openxmlformats.org/officeDocument/2006/math">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endParaRPr lang="en-US" altLang="nl-NL" sz="2800" dirty="0">
                  <a:solidFill>
                    <a:srgbClr val="0000FF"/>
                  </a:solidFill>
                </a:endParaRPr>
              </a:p>
              <a:p>
                <a:r>
                  <a:rPr lang="en-US" altLang="nl-NL" sz="2800" dirty="0">
                    <a:solidFill>
                      <a:srgbClr val="0000FF"/>
                    </a:solidFill>
                  </a:rPr>
                  <a:t>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en-US" altLang="nl-NL" sz="2800" i="1" dirty="0">
                    <a:solidFill>
                      <a:srgbClr val="0000FF"/>
                    </a:solidFill>
                  </a:rPr>
                  <a:t> =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r>
                      <m:rPr>
                        <m:sty m:val="p"/>
                      </m:rPr>
                      <a:rPr lang="nl-NL" sz="2800" b="0" i="0" baseline="-25000" smtClean="0">
                        <a:solidFill>
                          <a:srgbClr val="0000FF"/>
                        </a:solidFill>
                        <a:latin typeface="Cambria Math" panose="02040503050406030204" pitchFamily="18" charset="0"/>
                        <a:ea typeface="Cambria Math" panose="02040503050406030204" pitchFamily="18" charset="0"/>
                      </a:rPr>
                      <m:t>x</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nl-NL" sz="2800" dirty="0">
                    <a:solidFill>
                      <a:srgbClr val="0000FF"/>
                    </a:solidFill>
                    <a:ea typeface="Cambria Math" panose="02040503050406030204" pitchFamily="18" charset="0"/>
                  </a:rPr>
                  <a:t> +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r>
                      <m:rPr>
                        <m:sty m:val="p"/>
                      </m:rPr>
                      <a:rPr lang="nl-NL" sz="2800" b="0" i="0" smtClean="0">
                        <a:solidFill>
                          <a:srgbClr val="0000FF"/>
                        </a:solidFill>
                        <a:latin typeface="Cambria Math" panose="02040503050406030204" pitchFamily="18" charset="0"/>
                        <a:ea typeface="Cambria Math" panose="02040503050406030204" pitchFamily="18" charset="0"/>
                      </a:rPr>
                      <m:t>B</m:t>
                    </m:r>
                  </m:oMath>
                </a14:m>
                <a:endParaRPr lang="nl-NL" sz="2800" b="0" dirty="0">
                  <a:solidFill>
                    <a:srgbClr val="0000FF"/>
                  </a:solidFill>
                  <a:ea typeface="Cambria Math" panose="02040503050406030204" pitchFamily="18" charset="0"/>
                </a:endParaRPr>
              </a:p>
              <a:p>
                <a:r>
                  <a:rPr lang="nl-NL" altLang="nl-NL" sz="2800" dirty="0">
                    <a:solidFill>
                      <a:srgbClr val="0000FF"/>
                    </a:solidFill>
                  </a:rPr>
                  <a:t> </a:t>
                </a:r>
                <a:r>
                  <a:rPr lang="el-GR" altLang="nl-NL" sz="2800" dirty="0">
                    <a:solidFill>
                      <a:srgbClr val="0000FF"/>
                    </a:solidFill>
                  </a:rPr>
                  <a:t>λ</a:t>
                </a:r>
                <a14:m>
                  <m:oMath xmlns:m="http://schemas.openxmlformats.org/officeDocument/2006/math">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nl-NL" sz="2800" b="0" dirty="0">
                    <a:solidFill>
                      <a:srgbClr val="0000FF"/>
                    </a:solidFill>
                    <a:ea typeface="Cambria Math" panose="02040503050406030204" pitchFamily="18" charset="0"/>
                  </a:rPr>
                  <a:t> ~1/</a:t>
                </a:r>
                <a:r>
                  <a:rPr lang="en-US" sz="2800" dirty="0">
                    <a:solidFill>
                      <a:srgbClr val="0000FF"/>
                    </a:solidFill>
                    <a:ea typeface="Cambria Math" panose="02040503050406030204" pitchFamily="18" charset="0"/>
                  </a:rPr>
                  <a:t> </a:t>
                </a:r>
                <a14:m>
                  <m:oMath xmlns:m="http://schemas.openxmlformats.org/officeDocument/2006/math">
                    <m:r>
                      <m:rPr>
                        <m:sty m:val="p"/>
                      </m:rPr>
                      <a:rPr lang="en-US" sz="2800">
                        <a:solidFill>
                          <a:srgbClr val="0000FF"/>
                        </a:solidFill>
                        <a:latin typeface="Cambria Math" panose="02040503050406030204" pitchFamily="18" charset="0"/>
                        <a:ea typeface="Cambria Math" panose="02040503050406030204" pitchFamily="18" charset="0"/>
                      </a:rPr>
                      <m:t>μ</m:t>
                    </m:r>
                    <m:d>
                      <m:dPr>
                        <m:ctrlPr>
                          <a:rPr lang="nl-NL" sz="2800" i="1">
                            <a:solidFill>
                              <a:srgbClr val="0000FF"/>
                            </a:solidFill>
                            <a:latin typeface="Cambria Math" panose="02040503050406030204" pitchFamily="18" charset="0"/>
                            <a:ea typeface="Cambria Math" panose="02040503050406030204" pitchFamily="18" charset="0"/>
                          </a:rPr>
                        </m:ctrlPr>
                      </m:dPr>
                      <m:e>
                        <m:r>
                          <m:rPr>
                            <m:sty m:val="p"/>
                          </m:rPr>
                          <a:rPr lang="nl-NL" sz="2800">
                            <a:solidFill>
                              <a:srgbClr val="0000FF"/>
                            </a:solidFill>
                            <a:latin typeface="Cambria Math" panose="02040503050406030204" pitchFamily="18" charset="0"/>
                            <a:ea typeface="Cambria Math" panose="02040503050406030204" pitchFamily="18" charset="0"/>
                          </a:rPr>
                          <m:t>ω</m:t>
                        </m:r>
                      </m:e>
                    </m:d>
                  </m:oMath>
                </a14:m>
                <a:r>
                  <a:rPr lang="en-US" altLang="nl-NL" sz="2800" i="1" dirty="0">
                    <a:solidFill>
                      <a:srgbClr val="0000FF"/>
                    </a:solidFill>
                  </a:rPr>
                  <a:t> </a:t>
                </a:r>
                <a:endParaRPr lang="nl-NL" sz="2800" b="0" dirty="0">
                  <a:solidFill>
                    <a:srgbClr val="0000FF"/>
                  </a:solidFill>
                  <a:ea typeface="Cambria Math" panose="02040503050406030204" pitchFamily="18" charset="0"/>
                </a:endParaRPr>
              </a:p>
              <a:p>
                <a:r>
                  <a:rPr lang="nl-NL" altLang="nl-NL" sz="2800" dirty="0">
                    <a:solidFill>
                      <a:srgbClr val="0000FF"/>
                    </a:solidFill>
                  </a:rPr>
                  <a:t> </a:t>
                </a:r>
                <a:r>
                  <a:rPr lang="el-GR" altLang="nl-NL" sz="2800" dirty="0">
                    <a:solidFill>
                      <a:srgbClr val="0000FF"/>
                    </a:solidFill>
                  </a:rPr>
                  <a:t>σ</a:t>
                </a:r>
                <a:r>
                  <a:rPr lang="nl-NL" altLang="nl-NL" sz="2800" dirty="0">
                    <a:solidFill>
                      <a:srgbClr val="0000FF"/>
                    </a:solidFill>
                  </a:rPr>
                  <a:t> is different </a:t>
                </a:r>
                <a:r>
                  <a:rPr lang="nl-NL" altLang="nl-NL" sz="2800" dirty="0" err="1">
                    <a:solidFill>
                      <a:srgbClr val="0000FF"/>
                    </a:solidFill>
                  </a:rPr>
                  <a:t>for</a:t>
                </a:r>
                <a:r>
                  <a:rPr lang="nl-NL" altLang="nl-NL" sz="2800" dirty="0">
                    <a:solidFill>
                      <a:srgbClr val="0000FF"/>
                    </a:solidFill>
                  </a:rPr>
                  <a:t> </a:t>
                </a:r>
                <a:r>
                  <a:rPr lang="nl-NL" altLang="nl-NL" sz="2800" dirty="0" err="1">
                    <a:solidFill>
                      <a:srgbClr val="0000FF"/>
                    </a:solidFill>
                  </a:rPr>
                  <a:t>edge</a:t>
                </a:r>
                <a:r>
                  <a:rPr lang="nl-NL" altLang="nl-NL" sz="2800" dirty="0">
                    <a:solidFill>
                      <a:srgbClr val="0000FF"/>
                    </a:solidFill>
                  </a:rPr>
                  <a:t> </a:t>
                </a:r>
                <a:r>
                  <a:rPr lang="nl-NL" altLang="nl-NL" sz="2800" dirty="0" err="1">
                    <a:solidFill>
                      <a:srgbClr val="0000FF"/>
                    </a:solidFill>
                  </a:rPr>
                  <a:t>and</a:t>
                </a:r>
                <a:r>
                  <a:rPr lang="nl-NL" altLang="nl-NL" sz="2800" dirty="0">
                    <a:solidFill>
                      <a:srgbClr val="0000FF"/>
                    </a:solidFill>
                  </a:rPr>
                  <a:t> background (</a:t>
                </a:r>
                <a:r>
                  <a:rPr lang="el-GR" altLang="nl-NL" sz="2800" dirty="0">
                    <a:solidFill>
                      <a:srgbClr val="0000FF"/>
                    </a:solidFill>
                  </a:rPr>
                  <a:t>σ</a:t>
                </a:r>
                <a:r>
                  <a:rPr lang="nl-NL" altLang="nl-NL" sz="2800" dirty="0">
                    <a:solidFill>
                      <a:srgbClr val="0000FF"/>
                    </a:solidFill>
                  </a:rPr>
                  <a:t>B)</a:t>
                </a:r>
                <a:endParaRPr lang="en-US" altLang="nl-NL" sz="2800" i="1" dirty="0">
                  <a:solidFill>
                    <a:srgbClr val="0000FF"/>
                  </a:solidFill>
                </a:endParaRPr>
              </a:p>
              <a:p>
                <a:endParaRPr lang="en-US" altLang="nl-NL" sz="2800" i="1" dirty="0">
                  <a:solidFill>
                    <a:srgbClr val="0000FF"/>
                  </a:solidFill>
                </a:endParaRPr>
              </a:p>
              <a:p>
                <a:endParaRPr lang="nl-NL" sz="2800" dirty="0">
                  <a:solidFill>
                    <a:srgbClr val="0000FF"/>
                  </a:solidFill>
                  <a:ea typeface="Cambria Math" panose="02040503050406030204" pitchFamily="18" charset="0"/>
                </a:endParaRPr>
              </a:p>
            </p:txBody>
          </p:sp>
        </mc:Choice>
        <mc:Fallback xmlns="">
          <p:sp>
            <p:nvSpPr>
              <p:cNvPr id="1651714" name="Rectangle 2"/>
              <p:cNvSpPr>
                <a:spLocks noGrp="1" noRot="1" noChangeAspect="1" noMove="1" noResize="1" noEditPoints="1" noAdjustHandles="1" noChangeArrowheads="1" noChangeShapeType="1" noTextEdit="1"/>
              </p:cNvSpPr>
              <p:nvPr>
                <p:ph type="body" idx="1"/>
              </p:nvPr>
            </p:nvSpPr>
            <p:spPr>
              <a:xfrm>
                <a:off x="0" y="1066800"/>
                <a:ext cx="9144000" cy="2819400"/>
              </a:xfrm>
              <a:blipFill>
                <a:blip r:embed="rId4"/>
                <a:stretch>
                  <a:fillRect l="-1200"/>
                </a:stretch>
              </a:blipFill>
              <a:ln/>
            </p:spPr>
            <p:txBody>
              <a:bodyPr/>
              <a:lstStyle/>
              <a:p>
                <a:r>
                  <a:rPr lang="nl-NL">
                    <a:noFill/>
                  </a:rPr>
                  <a:t> </a:t>
                </a:r>
              </a:p>
            </p:txBody>
          </p:sp>
        </mc:Fallback>
      </mc:AlternateContent>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Fluorescence Yield detection</a:t>
            </a:r>
          </a:p>
        </p:txBody>
      </p:sp>
      <mc:AlternateContent xmlns:mc="http://schemas.openxmlformats.org/markup-compatibility/2006" xmlns:a14="http://schemas.microsoft.com/office/drawing/2010/main">
        <mc:Choice Requires="a14">
          <p:sp>
            <p:nvSpPr>
              <p:cNvPr id="3" name="Rechthoek 2">
                <a:extLst>
                  <a:ext uri="{FF2B5EF4-FFF2-40B4-BE49-F238E27FC236}">
                    <a16:creationId xmlns:a16="http://schemas.microsoft.com/office/drawing/2014/main" id="{CD5C7F86-8D38-4C9D-AE9D-625749851FC5}"/>
                  </a:ext>
                </a:extLst>
              </p:cNvPr>
              <p:cNvSpPr/>
              <p:nvPr/>
            </p:nvSpPr>
            <p:spPr>
              <a:xfrm>
                <a:off x="807346" y="4495800"/>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r>
                      <a:rPr lang="nl-NL" sz="3600" i="1">
                        <a:solidFill>
                          <a:srgbClr val="0000FF"/>
                        </a:solidFill>
                        <a:latin typeface="Cambria Math" panose="02040503050406030204" pitchFamily="18" charset="0"/>
                        <a:ea typeface="Cambria Math" panose="02040503050406030204" pitchFamily="18" charset="0"/>
                      </a:rPr>
                      <m:t>+</m:t>
                    </m:r>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r>
                          <a:rPr lang="nl-NL" sz="3600" i="1">
                            <a:solidFill>
                              <a:srgbClr val="0000FF"/>
                            </a:solidFill>
                            <a:latin typeface="Cambria Math" panose="02040503050406030204" pitchFamily="18" charset="0"/>
                            <a:ea typeface="Cambria Math" panose="02040503050406030204" pitchFamily="18" charset="0"/>
                          </a:rPr>
                          <m:t>𝐵</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3" name="Rechthoek 2">
                <a:extLst>
                  <a:ext uri="{FF2B5EF4-FFF2-40B4-BE49-F238E27FC236}">
                    <a16:creationId xmlns:a16="http://schemas.microsoft.com/office/drawing/2014/main" id="{CD5C7F86-8D38-4C9D-AE9D-625749851FC5}"/>
                  </a:ext>
                </a:extLst>
              </p:cNvPr>
              <p:cNvSpPr>
                <a:spLocks noRot="1" noChangeAspect="1" noMove="1" noResize="1" noEditPoints="1" noAdjustHandles="1" noChangeArrowheads="1" noChangeShapeType="1" noTextEdit="1"/>
              </p:cNvSpPr>
              <p:nvPr/>
            </p:nvSpPr>
            <p:spPr>
              <a:xfrm>
                <a:off x="807346" y="4495800"/>
                <a:ext cx="6431653" cy="966098"/>
              </a:xfrm>
              <a:prstGeom prst="rect">
                <a:avLst/>
              </a:prstGeom>
              <a:blipFill>
                <a:blip r:embed="rId5"/>
                <a:stretch>
                  <a:fillRect b="-4430"/>
                </a:stretch>
              </a:blipFill>
            </p:spPr>
            <p:txBody>
              <a:bodyPr/>
              <a:lstStyle/>
              <a:p>
                <a:r>
                  <a:rPr lang="nl-NL">
                    <a:noFill/>
                  </a:rPr>
                  <a:t> </a:t>
                </a:r>
              </a:p>
            </p:txBody>
          </p:sp>
        </mc:Fallback>
      </mc:AlternateContent>
    </p:spTree>
    <p:extLst>
      <p:ext uri="{BB962C8B-B14F-4D97-AF65-F5344CB8AC3E}">
        <p14:creationId xmlns:p14="http://schemas.microsoft.com/office/powerpoint/2010/main" val="3579796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of dilute sample </a:t>
            </a:r>
          </a:p>
        </p:txBody>
      </p:sp>
      <mc:AlternateContent xmlns:mc="http://schemas.openxmlformats.org/markup-compatibility/2006" xmlns:a14="http://schemas.microsoft.com/office/drawing/2010/main">
        <mc:Choice Requires="a14">
          <p:sp>
            <p:nvSpPr>
              <p:cNvPr id="3" name="Rechthoek 2">
                <a:extLst>
                  <a:ext uri="{FF2B5EF4-FFF2-40B4-BE49-F238E27FC236}">
                    <a16:creationId xmlns:a16="http://schemas.microsoft.com/office/drawing/2014/main" id="{CD5C7F86-8D38-4C9D-AE9D-625749851FC5}"/>
                  </a:ext>
                </a:extLst>
              </p:cNvPr>
              <p:cNvSpPr/>
              <p:nvPr/>
            </p:nvSpPr>
            <p:spPr>
              <a:xfrm>
                <a:off x="381000" y="1143000"/>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r>
                      <a:rPr lang="nl-NL" sz="3600" i="1">
                        <a:solidFill>
                          <a:srgbClr val="0000FF"/>
                        </a:solidFill>
                        <a:latin typeface="Cambria Math" panose="02040503050406030204" pitchFamily="18" charset="0"/>
                        <a:ea typeface="Cambria Math" panose="02040503050406030204" pitchFamily="18" charset="0"/>
                      </a:rPr>
                      <m:t>+</m:t>
                    </m:r>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r>
                          <a:rPr lang="nl-NL" sz="3600" i="1">
                            <a:solidFill>
                              <a:srgbClr val="0000FF"/>
                            </a:solidFill>
                            <a:latin typeface="Cambria Math" panose="02040503050406030204" pitchFamily="18" charset="0"/>
                            <a:ea typeface="Cambria Math" panose="02040503050406030204" pitchFamily="18" charset="0"/>
                          </a:rPr>
                          <m:t>𝐵</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3" name="Rechthoek 2">
                <a:extLst>
                  <a:ext uri="{FF2B5EF4-FFF2-40B4-BE49-F238E27FC236}">
                    <a16:creationId xmlns:a16="http://schemas.microsoft.com/office/drawing/2014/main" id="{CD5C7F86-8D38-4C9D-AE9D-625749851FC5}"/>
                  </a:ext>
                </a:extLst>
              </p:cNvPr>
              <p:cNvSpPr>
                <a:spLocks noRot="1" noChangeAspect="1" noMove="1" noResize="1" noEditPoints="1" noAdjustHandles="1" noChangeArrowheads="1" noChangeShapeType="1" noTextEdit="1"/>
              </p:cNvSpPr>
              <p:nvPr/>
            </p:nvSpPr>
            <p:spPr>
              <a:xfrm>
                <a:off x="381000" y="1143000"/>
                <a:ext cx="6431653" cy="966098"/>
              </a:xfrm>
              <a:prstGeom prst="rect">
                <a:avLst/>
              </a:prstGeom>
              <a:blipFill>
                <a:blip r:embed="rId4"/>
                <a:stretch>
                  <a:fillRect b="-443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Rectangle 2">
                <a:extLst>
                  <a:ext uri="{FF2B5EF4-FFF2-40B4-BE49-F238E27FC236}">
                    <a16:creationId xmlns:a16="http://schemas.microsoft.com/office/drawing/2014/main" id="{552E35F1-1C80-423E-881D-AC071E51B8BA}"/>
                  </a:ext>
                </a:extLst>
              </p:cNvPr>
              <p:cNvSpPr txBox="1">
                <a:spLocks noChangeArrowheads="1"/>
              </p:cNvSpPr>
              <p:nvPr/>
            </p:nvSpPr>
            <p:spPr bwMode="auto">
              <a:xfrm>
                <a:off x="0" y="2286000"/>
                <a:ext cx="9144000" cy="2819400"/>
              </a:xfrm>
              <a:prstGeom prst="rect">
                <a:avLst/>
              </a:prstGeom>
              <a:solidFill>
                <a:srgbClr val="FFFFFF"/>
              </a:solidFill>
              <a:ln>
                <a:noFill/>
              </a:ln>
              <a:effectLst/>
              <a:extLs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kumimoji="1"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kumimoji="1"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kumimoji="1"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kumimoji="1" sz="2000">
                    <a:solidFill>
                      <a:schemeClr val="tx1"/>
                    </a:solidFill>
                    <a:latin typeface="Times New Roman" pitchFamily="18" charset="0"/>
                  </a:defRPr>
                </a:lvl9pPr>
              </a:lstStyle>
              <a:p>
                <a:endParaRPr lang="nl-NL" sz="2800" kern="0" dirty="0"/>
              </a:p>
              <a:p>
                <a14:m>
                  <m:oMath xmlns:m="http://schemas.openxmlformats.org/officeDocument/2006/math">
                    <m:r>
                      <m:rPr>
                        <m:sty m:val="p"/>
                      </m:rPr>
                      <a:rPr lang="nl-NL" sz="2800" b="0" i="0" kern="0" smtClean="0">
                        <a:solidFill>
                          <a:srgbClr val="0000FF"/>
                        </a:solidFill>
                        <a:latin typeface="Cambria Math" panose="02040503050406030204" pitchFamily="18" charset="0"/>
                        <a:ea typeface="Cambria Math" panose="02040503050406030204" pitchFamily="18" charset="0"/>
                      </a:rPr>
                      <m:t>Dilute</m:t>
                    </m:r>
                    <m:r>
                      <a:rPr lang="nl-NL" sz="2800" b="0" i="0" kern="0" smtClean="0">
                        <a:solidFill>
                          <a:srgbClr val="0000FF"/>
                        </a:solidFill>
                        <a:latin typeface="Cambria Math" panose="02040503050406030204" pitchFamily="18" charset="0"/>
                        <a:ea typeface="Cambria Math" panose="02040503050406030204" pitchFamily="18" charset="0"/>
                      </a:rPr>
                      <m:t> </m:t>
                    </m:r>
                    <m:r>
                      <m:rPr>
                        <m:sty m:val="p"/>
                      </m:rPr>
                      <a:rPr lang="nl-NL" sz="2800" b="0" i="0" kern="0" smtClean="0">
                        <a:solidFill>
                          <a:srgbClr val="0000FF"/>
                        </a:solidFill>
                        <a:latin typeface="Cambria Math" panose="02040503050406030204" pitchFamily="18" charset="0"/>
                        <a:ea typeface="Cambria Math" panose="02040503050406030204" pitchFamily="18" charset="0"/>
                      </a:rPr>
                      <m:t>sample</m:t>
                    </m:r>
                    <m:r>
                      <a:rPr lang="nl-NL" sz="2800" b="0" i="0" kern="0" smtClean="0">
                        <a:solidFill>
                          <a:srgbClr val="0000FF"/>
                        </a:solidFill>
                        <a:latin typeface="Cambria Math" panose="02040503050406030204" pitchFamily="18" charset="0"/>
                        <a:ea typeface="Cambria Math" panose="02040503050406030204" pitchFamily="18" charset="0"/>
                      </a:rPr>
                      <m:t>: </m:t>
                    </m:r>
                    <m:r>
                      <m:rPr>
                        <m:sty m:val="p"/>
                      </m:rPr>
                      <a:rPr lang="en-US" sz="2800" kern="0">
                        <a:solidFill>
                          <a:srgbClr val="0000FF"/>
                        </a:solidFill>
                        <a:latin typeface="Cambria Math" panose="02040503050406030204" pitchFamily="18" charset="0"/>
                        <a:ea typeface="Cambria Math" panose="02040503050406030204" pitchFamily="18" charset="0"/>
                      </a:rPr>
                      <m:t>μ</m:t>
                    </m:r>
                    <m:r>
                      <m:rPr>
                        <m:sty m:val="p"/>
                      </m:rPr>
                      <a:rPr lang="nl-NL" sz="2800" b="0" i="0" kern="0" smtClean="0">
                        <a:solidFill>
                          <a:srgbClr val="0000FF"/>
                        </a:solidFill>
                        <a:latin typeface="Cambria Math" panose="02040503050406030204" pitchFamily="18" charset="0"/>
                        <a:ea typeface="Cambria Math" panose="02040503050406030204" pitchFamily="18" charset="0"/>
                      </a:rPr>
                      <m:t>B</m:t>
                    </m:r>
                    <m:r>
                      <a:rPr lang="nl-NL" sz="2800" b="0" i="0" kern="0" smtClean="0">
                        <a:solidFill>
                          <a:srgbClr val="0000FF"/>
                        </a:solidFill>
                        <a:latin typeface="Cambria Math" panose="02040503050406030204" pitchFamily="18" charset="0"/>
                        <a:ea typeface="Cambria Math" panose="02040503050406030204" pitchFamily="18" charset="0"/>
                      </a:rPr>
                      <m:t>≫ </m:t>
                    </m:r>
                    <m:r>
                      <m:rPr>
                        <m:sty m:val="p"/>
                      </m:rPr>
                      <a:rPr lang="en-US" sz="2800" kern="0">
                        <a:solidFill>
                          <a:srgbClr val="0000FF"/>
                        </a:solidFill>
                        <a:latin typeface="Cambria Math" panose="02040503050406030204" pitchFamily="18" charset="0"/>
                        <a:ea typeface="Cambria Math" panose="02040503050406030204" pitchFamily="18" charset="0"/>
                      </a:rPr>
                      <m:t>μ</m:t>
                    </m:r>
                    <m:r>
                      <m:rPr>
                        <m:sty m:val="p"/>
                      </m:rPr>
                      <a:rPr lang="nl-NL" sz="2800" kern="0" baseline="-25000" smtClean="0">
                        <a:solidFill>
                          <a:srgbClr val="0000FF"/>
                        </a:solidFill>
                        <a:latin typeface="Cambria Math" panose="02040503050406030204" pitchFamily="18" charset="0"/>
                        <a:ea typeface="Cambria Math" panose="02040503050406030204" pitchFamily="18" charset="0"/>
                      </a:rPr>
                      <m:t>x</m:t>
                    </m:r>
                    <m:d>
                      <m:dPr>
                        <m:ctrlPr>
                          <a:rPr lang="nl-NL" sz="2800" i="1" kern="0">
                            <a:solidFill>
                              <a:srgbClr val="0000FF"/>
                            </a:solidFill>
                            <a:latin typeface="Cambria Math" panose="02040503050406030204" pitchFamily="18" charset="0"/>
                            <a:ea typeface="Cambria Math" panose="02040503050406030204" pitchFamily="18" charset="0"/>
                          </a:rPr>
                        </m:ctrlPr>
                      </m:dPr>
                      <m:e>
                        <m:r>
                          <m:rPr>
                            <m:sty m:val="p"/>
                          </m:rPr>
                          <a:rPr lang="nl-NL" sz="2800" kern="0">
                            <a:solidFill>
                              <a:srgbClr val="0000FF"/>
                            </a:solidFill>
                            <a:latin typeface="Cambria Math" panose="02040503050406030204" pitchFamily="18" charset="0"/>
                            <a:ea typeface="Cambria Math" panose="02040503050406030204" pitchFamily="18" charset="0"/>
                          </a:rPr>
                          <m:t>ω</m:t>
                        </m:r>
                      </m:e>
                    </m:d>
                  </m:oMath>
                </a14:m>
                <a:endParaRPr lang="nl-NL" sz="2800" kern="0" dirty="0">
                  <a:solidFill>
                    <a:srgbClr val="0000FF"/>
                  </a:solidFill>
                  <a:ea typeface="Cambria Math" panose="02040503050406030204" pitchFamily="18" charset="0"/>
                </a:endParaRPr>
              </a:p>
              <a:p>
                <a:endParaRPr lang="en-US" altLang="nl-NL" sz="2800" i="1" kern="0" dirty="0">
                  <a:solidFill>
                    <a:srgbClr val="0000FF"/>
                  </a:solidFill>
                </a:endParaRPr>
              </a:p>
              <a:p>
                <a:endParaRPr lang="en-US" altLang="nl-NL" sz="2800" i="1" kern="0" dirty="0">
                  <a:solidFill>
                    <a:srgbClr val="0000FF"/>
                  </a:solidFill>
                </a:endParaRPr>
              </a:p>
              <a:p>
                <a:endParaRPr lang="nl-NL" sz="2800" kern="0" dirty="0">
                  <a:solidFill>
                    <a:srgbClr val="0000FF"/>
                  </a:solidFill>
                  <a:ea typeface="Cambria Math" panose="02040503050406030204" pitchFamily="18" charset="0"/>
                </a:endParaRPr>
              </a:p>
            </p:txBody>
          </p:sp>
        </mc:Choice>
        <mc:Fallback xmlns="">
          <p:sp>
            <p:nvSpPr>
              <p:cNvPr id="9" name="Rectangle 2">
                <a:extLst>
                  <a:ext uri="{FF2B5EF4-FFF2-40B4-BE49-F238E27FC236}">
                    <a16:creationId xmlns:a16="http://schemas.microsoft.com/office/drawing/2014/main" id="{552E35F1-1C80-423E-881D-AC071E51B8BA}"/>
                  </a:ext>
                </a:extLst>
              </p:cNvPr>
              <p:cNvSpPr txBox="1">
                <a:spLocks noRot="1" noChangeAspect="1" noMove="1" noResize="1" noEditPoints="1" noAdjustHandles="1" noChangeArrowheads="1" noChangeShapeType="1" noTextEdit="1"/>
              </p:cNvSpPr>
              <p:nvPr/>
            </p:nvSpPr>
            <p:spPr bwMode="auto">
              <a:xfrm>
                <a:off x="0" y="2286000"/>
                <a:ext cx="9144000" cy="2819400"/>
              </a:xfrm>
              <a:prstGeom prst="rect">
                <a:avLst/>
              </a:prstGeom>
              <a:blipFill>
                <a:blip r:embed="rId5"/>
                <a:stretch>
                  <a:fillRect/>
                </a:stretch>
              </a:bli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Rechthoek 9">
                <a:extLst>
                  <a:ext uri="{FF2B5EF4-FFF2-40B4-BE49-F238E27FC236}">
                    <a16:creationId xmlns:a16="http://schemas.microsoft.com/office/drawing/2014/main" id="{B553051A-991E-42F4-BD6B-99BB775BB37E}"/>
                  </a:ext>
                </a:extLst>
              </p:cNvPr>
              <p:cNvSpPr/>
              <p:nvPr/>
            </p:nvSpPr>
            <p:spPr>
              <a:xfrm>
                <a:off x="380999" y="3581400"/>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num>
                      <m:den>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r>
                      <a:rPr lang="nl-NL" sz="3600" i="1">
                        <a:solidFill>
                          <a:srgbClr val="0000FF"/>
                        </a:solidFill>
                        <a:latin typeface="Cambria Math" panose="02040503050406030204" pitchFamily="18" charset="0"/>
                        <a:ea typeface="Cambria Math" panose="02040503050406030204" pitchFamily="18" charset="0"/>
                      </a:rPr>
                      <m:t>+</m:t>
                    </m:r>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r>
                          <a:rPr lang="nl-NL" sz="3600" i="1">
                            <a:solidFill>
                              <a:srgbClr val="0000FF"/>
                            </a:solidFill>
                            <a:latin typeface="Cambria Math" panose="02040503050406030204" pitchFamily="18" charset="0"/>
                            <a:ea typeface="Cambria Math" panose="02040503050406030204" pitchFamily="18" charset="0"/>
                          </a:rPr>
                          <m:t>𝐵</m:t>
                        </m:r>
                      </m:num>
                      <m:den>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10" name="Rechthoek 9">
                <a:extLst>
                  <a:ext uri="{FF2B5EF4-FFF2-40B4-BE49-F238E27FC236}">
                    <a16:creationId xmlns:a16="http://schemas.microsoft.com/office/drawing/2014/main" id="{B553051A-991E-42F4-BD6B-99BB775BB37E}"/>
                  </a:ext>
                </a:extLst>
              </p:cNvPr>
              <p:cNvSpPr>
                <a:spLocks noRot="1" noChangeAspect="1" noMove="1" noResize="1" noEditPoints="1" noAdjustHandles="1" noChangeArrowheads="1" noChangeShapeType="1" noTextEdit="1"/>
              </p:cNvSpPr>
              <p:nvPr/>
            </p:nvSpPr>
            <p:spPr>
              <a:xfrm>
                <a:off x="380999" y="3581400"/>
                <a:ext cx="6431653" cy="966098"/>
              </a:xfrm>
              <a:prstGeom prst="rect">
                <a:avLst/>
              </a:prstGeom>
              <a:blipFill>
                <a:blip r:embed="rId6"/>
                <a:stretch>
                  <a:fillRect b="-443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Rechthoek 10">
                <a:extLst>
                  <a:ext uri="{FF2B5EF4-FFF2-40B4-BE49-F238E27FC236}">
                    <a16:creationId xmlns:a16="http://schemas.microsoft.com/office/drawing/2014/main" id="{07517607-B057-425C-B7E8-CFE4694F31C1}"/>
                  </a:ext>
                </a:extLst>
              </p:cNvPr>
              <p:cNvSpPr/>
              <p:nvPr/>
            </p:nvSpPr>
            <p:spPr>
              <a:xfrm>
                <a:off x="380999" y="5334000"/>
                <a:ext cx="6431653" cy="646331"/>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𝑐</m:t>
                    </m:r>
                    <m:r>
                      <a:rPr lang="nl-NL" sz="3600" i="1" baseline="-25000">
                        <a:solidFill>
                          <a:srgbClr val="0000FF"/>
                        </a:solidFill>
                        <a:latin typeface="Cambria Math" panose="02040503050406030204" pitchFamily="18" charset="0"/>
                        <a:ea typeface="Cambria Math" panose="02040503050406030204" pitchFamily="18" charset="0"/>
                      </a:rPr>
                      <m:t>1</m:t>
                    </m:r>
                    <m:r>
                      <a:rPr lang="nl-NL" sz="3600" i="1">
                        <a:solidFill>
                          <a:srgbClr val="0000FF"/>
                        </a:solidFill>
                        <a:latin typeface="Cambria Math" panose="02040503050406030204" pitchFamily="18" charset="0"/>
                        <a:ea typeface="Cambria Math" panose="02040503050406030204" pitchFamily="18" charset="0"/>
                      </a:rPr>
                      <m:t>+</m:t>
                    </m:r>
                    <m:r>
                      <a:rPr lang="nl-NL" sz="3600" b="0" i="1" smtClean="0">
                        <a:solidFill>
                          <a:srgbClr val="0000FF"/>
                        </a:solidFill>
                        <a:latin typeface="Cambria Math" panose="02040503050406030204" pitchFamily="18" charset="0"/>
                        <a:ea typeface="Cambria Math" panose="02040503050406030204" pitchFamily="18" charset="0"/>
                      </a:rPr>
                      <m:t>𝑐</m:t>
                    </m:r>
                    <m:r>
                      <a:rPr lang="nl-NL" sz="3600" b="0" i="1" baseline="-25000" smtClean="0">
                        <a:solidFill>
                          <a:srgbClr val="0000FF"/>
                        </a:solidFill>
                        <a:latin typeface="Cambria Math" panose="02040503050406030204" pitchFamily="18" charset="0"/>
                        <a:ea typeface="Cambria Math" panose="02040503050406030204" pitchFamily="18" charset="0"/>
                      </a:rPr>
                      <m:t>2</m:t>
                    </m:r>
                  </m:oMath>
                </a14:m>
                <a:endParaRPr lang="nl-NL" sz="3600" baseline="-25000" dirty="0"/>
              </a:p>
            </p:txBody>
          </p:sp>
        </mc:Choice>
        <mc:Fallback xmlns="">
          <p:sp>
            <p:nvSpPr>
              <p:cNvPr id="11" name="Rechthoek 10">
                <a:extLst>
                  <a:ext uri="{FF2B5EF4-FFF2-40B4-BE49-F238E27FC236}">
                    <a16:creationId xmlns:a16="http://schemas.microsoft.com/office/drawing/2014/main" id="{07517607-B057-425C-B7E8-CFE4694F31C1}"/>
                  </a:ext>
                </a:extLst>
              </p:cNvPr>
              <p:cNvSpPr>
                <a:spLocks noRot="1" noChangeAspect="1" noMove="1" noResize="1" noEditPoints="1" noAdjustHandles="1" noChangeArrowheads="1" noChangeShapeType="1" noTextEdit="1"/>
              </p:cNvSpPr>
              <p:nvPr/>
            </p:nvSpPr>
            <p:spPr>
              <a:xfrm>
                <a:off x="380999" y="5334000"/>
                <a:ext cx="6431653" cy="646331"/>
              </a:xfrm>
              <a:prstGeom prst="rect">
                <a:avLst/>
              </a:prstGeom>
              <a:blipFill>
                <a:blip r:embed="rId7"/>
                <a:stretch>
                  <a:fillRect t="-14151" b="-34906"/>
                </a:stretch>
              </a:blipFill>
            </p:spPr>
            <p:txBody>
              <a:bodyPr/>
              <a:lstStyle/>
              <a:p>
                <a:r>
                  <a:rPr lang="nl-NL">
                    <a:noFill/>
                  </a:rPr>
                  <a:t> </a:t>
                </a:r>
              </a:p>
            </p:txBody>
          </p:sp>
        </mc:Fallback>
      </mc:AlternateContent>
    </p:spTree>
    <p:extLst>
      <p:ext uri="{BB962C8B-B14F-4D97-AF65-F5344CB8AC3E}">
        <p14:creationId xmlns:p14="http://schemas.microsoft.com/office/powerpoint/2010/main" val="17006831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of concentrated (bulk) sample </a:t>
            </a:r>
          </a:p>
        </p:txBody>
      </p:sp>
      <mc:AlternateContent xmlns:mc="http://schemas.openxmlformats.org/markup-compatibility/2006" xmlns:a14="http://schemas.microsoft.com/office/drawing/2010/main">
        <mc:Choice Requires="a14">
          <p:sp>
            <p:nvSpPr>
              <p:cNvPr id="3" name="Rechthoek 2">
                <a:extLst>
                  <a:ext uri="{FF2B5EF4-FFF2-40B4-BE49-F238E27FC236}">
                    <a16:creationId xmlns:a16="http://schemas.microsoft.com/office/drawing/2014/main" id="{CD5C7F86-8D38-4C9D-AE9D-625749851FC5}"/>
                  </a:ext>
                </a:extLst>
              </p:cNvPr>
              <p:cNvSpPr/>
              <p:nvPr/>
            </p:nvSpPr>
            <p:spPr>
              <a:xfrm>
                <a:off x="381000" y="1143000"/>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r>
                      <a:rPr lang="nl-NL" sz="3600" i="1">
                        <a:solidFill>
                          <a:srgbClr val="0000FF"/>
                        </a:solidFill>
                        <a:latin typeface="Cambria Math" panose="02040503050406030204" pitchFamily="18" charset="0"/>
                        <a:ea typeface="Cambria Math" panose="02040503050406030204" pitchFamily="18" charset="0"/>
                      </a:rPr>
                      <m:t>+</m:t>
                    </m:r>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r>
                          <a:rPr lang="nl-NL" sz="3600" i="1">
                            <a:solidFill>
                              <a:srgbClr val="0000FF"/>
                            </a:solidFill>
                            <a:latin typeface="Cambria Math" panose="02040503050406030204" pitchFamily="18" charset="0"/>
                            <a:ea typeface="Cambria Math" panose="02040503050406030204" pitchFamily="18" charset="0"/>
                          </a:rPr>
                          <m:t>𝐵</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3" name="Rechthoek 2">
                <a:extLst>
                  <a:ext uri="{FF2B5EF4-FFF2-40B4-BE49-F238E27FC236}">
                    <a16:creationId xmlns:a16="http://schemas.microsoft.com/office/drawing/2014/main" id="{CD5C7F86-8D38-4C9D-AE9D-625749851FC5}"/>
                  </a:ext>
                </a:extLst>
              </p:cNvPr>
              <p:cNvSpPr>
                <a:spLocks noRot="1" noChangeAspect="1" noMove="1" noResize="1" noEditPoints="1" noAdjustHandles="1" noChangeArrowheads="1" noChangeShapeType="1" noTextEdit="1"/>
              </p:cNvSpPr>
              <p:nvPr/>
            </p:nvSpPr>
            <p:spPr>
              <a:xfrm>
                <a:off x="381000" y="1143000"/>
                <a:ext cx="6431653" cy="966098"/>
              </a:xfrm>
              <a:prstGeom prst="rect">
                <a:avLst/>
              </a:prstGeom>
              <a:blipFill>
                <a:blip r:embed="rId4"/>
                <a:stretch>
                  <a:fillRect b="-4430"/>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Rectangle 2">
                <a:extLst>
                  <a:ext uri="{FF2B5EF4-FFF2-40B4-BE49-F238E27FC236}">
                    <a16:creationId xmlns:a16="http://schemas.microsoft.com/office/drawing/2014/main" id="{552E35F1-1C80-423E-881D-AC071E51B8BA}"/>
                  </a:ext>
                </a:extLst>
              </p:cNvPr>
              <p:cNvSpPr txBox="1">
                <a:spLocks noChangeArrowheads="1"/>
              </p:cNvSpPr>
              <p:nvPr/>
            </p:nvSpPr>
            <p:spPr bwMode="auto">
              <a:xfrm>
                <a:off x="0" y="2109098"/>
                <a:ext cx="9144000" cy="2819400"/>
              </a:xfrm>
              <a:prstGeom prst="rect">
                <a:avLst/>
              </a:prstGeom>
              <a:solidFill>
                <a:srgbClr val="FFFFFF"/>
              </a:solidFill>
              <a:ln>
                <a:noFill/>
              </a:ln>
              <a:effectLst/>
              <a:extLs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kumimoji="1"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kumimoji="1"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kumimoji="1"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kumimoji="1" sz="2000">
                    <a:solidFill>
                      <a:schemeClr val="tx1"/>
                    </a:solidFill>
                    <a:latin typeface="Times New Roman" pitchFamily="18" charset="0"/>
                  </a:defRPr>
                </a:lvl9pPr>
              </a:lstStyle>
              <a:p>
                <a:endParaRPr lang="nl-NL" sz="2800" kern="0" dirty="0"/>
              </a:p>
              <a:p>
                <a:r>
                  <a:rPr lang="nl-NL" sz="2800" b="0" kern="0" dirty="0">
                    <a:solidFill>
                      <a:srgbClr val="0000FF"/>
                    </a:solidFill>
                    <a:ea typeface="Cambria Math" panose="02040503050406030204" pitchFamily="18" charset="0"/>
                  </a:rPr>
                  <a:t>Non-d</a:t>
                </a:r>
                <a14:m>
                  <m:oMath xmlns:m="http://schemas.openxmlformats.org/officeDocument/2006/math">
                    <m:r>
                      <m:rPr>
                        <m:sty m:val="p"/>
                      </m:rPr>
                      <a:rPr lang="nl-NL" sz="2800" b="0" i="0" kern="0" smtClean="0">
                        <a:solidFill>
                          <a:srgbClr val="0000FF"/>
                        </a:solidFill>
                        <a:latin typeface="Cambria Math" panose="02040503050406030204" pitchFamily="18" charset="0"/>
                        <a:ea typeface="Cambria Math" panose="02040503050406030204" pitchFamily="18" charset="0"/>
                      </a:rPr>
                      <m:t>ilute</m:t>
                    </m:r>
                    <m:r>
                      <a:rPr lang="nl-NL" sz="2800" b="0" i="0" kern="0" smtClean="0">
                        <a:solidFill>
                          <a:srgbClr val="0000FF"/>
                        </a:solidFill>
                        <a:latin typeface="Cambria Math" panose="02040503050406030204" pitchFamily="18" charset="0"/>
                        <a:ea typeface="Cambria Math" panose="02040503050406030204" pitchFamily="18" charset="0"/>
                      </a:rPr>
                      <m:t> </m:t>
                    </m:r>
                    <m:r>
                      <m:rPr>
                        <m:sty m:val="p"/>
                      </m:rPr>
                      <a:rPr lang="nl-NL" sz="2800" b="0" i="0" kern="0" smtClean="0">
                        <a:solidFill>
                          <a:srgbClr val="0000FF"/>
                        </a:solidFill>
                        <a:latin typeface="Cambria Math" panose="02040503050406030204" pitchFamily="18" charset="0"/>
                        <a:ea typeface="Cambria Math" panose="02040503050406030204" pitchFamily="18" charset="0"/>
                      </a:rPr>
                      <m:t>sample</m:t>
                    </m:r>
                    <m:r>
                      <a:rPr lang="nl-NL" sz="2800" b="0" i="0" kern="0" smtClean="0">
                        <a:solidFill>
                          <a:srgbClr val="0000FF"/>
                        </a:solidFill>
                        <a:latin typeface="Cambria Math" panose="02040503050406030204" pitchFamily="18" charset="0"/>
                        <a:ea typeface="Cambria Math" panose="02040503050406030204" pitchFamily="18" charset="0"/>
                      </a:rPr>
                      <m:t>:</m:t>
                    </m:r>
                    <m:r>
                      <a:rPr lang="nl-NL" sz="2800" i="1">
                        <a:solidFill>
                          <a:srgbClr val="0000FF"/>
                        </a:solidFill>
                        <a:latin typeface="Cambria Math" panose="02040503050406030204" pitchFamily="18" charset="0"/>
                        <a:ea typeface="Cambria Math" panose="02040503050406030204" pitchFamily="18" charset="0"/>
                      </a:rPr>
                      <m:t>𝜎</m:t>
                    </m:r>
                    <m:r>
                      <a:rPr lang="nl-NL" sz="2800" b="0" i="0" smtClean="0">
                        <a:solidFill>
                          <a:srgbClr val="0000FF"/>
                        </a:solidFill>
                        <a:latin typeface="Cambria Math" panose="02040503050406030204" pitchFamily="18" charset="0"/>
                        <a:ea typeface="Cambria Math" panose="02040503050406030204" pitchFamily="18" charset="0"/>
                      </a:rPr>
                      <m:t>≫</m:t>
                    </m:r>
                    <m:r>
                      <a:rPr lang="nl-NL" sz="2800" i="1">
                        <a:solidFill>
                          <a:srgbClr val="0000FF"/>
                        </a:solidFill>
                        <a:latin typeface="Cambria Math" panose="02040503050406030204" pitchFamily="18" charset="0"/>
                        <a:ea typeface="Cambria Math" panose="02040503050406030204" pitchFamily="18" charset="0"/>
                      </a:rPr>
                      <m:t>𝜎</m:t>
                    </m:r>
                    <m:r>
                      <m:rPr>
                        <m:sty m:val="p"/>
                      </m:rPr>
                      <a:rPr lang="nl-NL" sz="2800" b="0" i="0" smtClean="0">
                        <a:solidFill>
                          <a:srgbClr val="0000FF"/>
                        </a:solidFill>
                        <a:latin typeface="Cambria Math" panose="02040503050406030204" pitchFamily="18" charset="0"/>
                        <a:ea typeface="Cambria Math" panose="02040503050406030204" pitchFamily="18" charset="0"/>
                      </a:rPr>
                      <m:t>B</m:t>
                    </m:r>
                  </m:oMath>
                </a14:m>
                <a:endParaRPr lang="nl-NL" sz="2800" kern="0" dirty="0">
                  <a:solidFill>
                    <a:srgbClr val="0000FF"/>
                  </a:solidFill>
                  <a:ea typeface="Cambria Math" panose="02040503050406030204" pitchFamily="18" charset="0"/>
                </a:endParaRPr>
              </a:p>
              <a:p>
                <a:endParaRPr lang="en-US" altLang="nl-NL" sz="2800" i="1" kern="0" dirty="0">
                  <a:solidFill>
                    <a:srgbClr val="0000FF"/>
                  </a:solidFill>
                </a:endParaRPr>
              </a:p>
              <a:p>
                <a:endParaRPr lang="en-US" altLang="nl-NL" sz="2800" i="1" kern="0" dirty="0">
                  <a:solidFill>
                    <a:srgbClr val="0000FF"/>
                  </a:solidFill>
                </a:endParaRPr>
              </a:p>
              <a:p>
                <a:endParaRPr lang="nl-NL" sz="2800" kern="0" dirty="0">
                  <a:solidFill>
                    <a:srgbClr val="0000FF"/>
                  </a:solidFill>
                  <a:ea typeface="Cambria Math" panose="02040503050406030204" pitchFamily="18" charset="0"/>
                </a:endParaRPr>
              </a:p>
            </p:txBody>
          </p:sp>
        </mc:Choice>
        <mc:Fallback xmlns="">
          <p:sp>
            <p:nvSpPr>
              <p:cNvPr id="9" name="Rectangle 2">
                <a:extLst>
                  <a:ext uri="{FF2B5EF4-FFF2-40B4-BE49-F238E27FC236}">
                    <a16:creationId xmlns:a16="http://schemas.microsoft.com/office/drawing/2014/main" id="{552E35F1-1C80-423E-881D-AC071E51B8BA}"/>
                  </a:ext>
                </a:extLst>
              </p:cNvPr>
              <p:cNvSpPr txBox="1">
                <a:spLocks noRot="1" noChangeAspect="1" noMove="1" noResize="1" noEditPoints="1" noAdjustHandles="1" noChangeArrowheads="1" noChangeShapeType="1" noTextEdit="1"/>
              </p:cNvSpPr>
              <p:nvPr/>
            </p:nvSpPr>
            <p:spPr bwMode="auto">
              <a:xfrm>
                <a:off x="0" y="2109098"/>
                <a:ext cx="9144000" cy="2819400"/>
              </a:xfrm>
              <a:prstGeom prst="rect">
                <a:avLst/>
              </a:prstGeom>
              <a:blipFill>
                <a:blip r:embed="rId5"/>
                <a:stretch>
                  <a:fillRect l="-1333"/>
                </a:stretch>
              </a:bli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hthoek 7">
                <a:extLst>
                  <a:ext uri="{FF2B5EF4-FFF2-40B4-BE49-F238E27FC236}">
                    <a16:creationId xmlns:a16="http://schemas.microsoft.com/office/drawing/2014/main" id="{2585564C-B1C2-4C84-B9C1-BFE98761CA47}"/>
                  </a:ext>
                </a:extLst>
              </p:cNvPr>
              <p:cNvSpPr/>
              <p:nvPr/>
            </p:nvSpPr>
            <p:spPr>
              <a:xfrm>
                <a:off x="381000" y="3275833"/>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8" name="Rechthoek 7">
                <a:extLst>
                  <a:ext uri="{FF2B5EF4-FFF2-40B4-BE49-F238E27FC236}">
                    <a16:creationId xmlns:a16="http://schemas.microsoft.com/office/drawing/2014/main" id="{2585564C-B1C2-4C84-B9C1-BFE98761CA47}"/>
                  </a:ext>
                </a:extLst>
              </p:cNvPr>
              <p:cNvSpPr>
                <a:spLocks noRot="1" noChangeAspect="1" noMove="1" noResize="1" noEditPoints="1" noAdjustHandles="1" noChangeArrowheads="1" noChangeShapeType="1" noTextEdit="1"/>
              </p:cNvSpPr>
              <p:nvPr/>
            </p:nvSpPr>
            <p:spPr>
              <a:xfrm>
                <a:off x="381000" y="3275833"/>
                <a:ext cx="6431653" cy="966098"/>
              </a:xfrm>
              <a:prstGeom prst="rect">
                <a:avLst/>
              </a:prstGeom>
              <a:blipFill>
                <a:blip r:embed="rId6"/>
                <a:stretch>
                  <a:fillRect l="-2938" b="-4403"/>
                </a:stretch>
              </a:blipFill>
            </p:spPr>
            <p:txBody>
              <a:bodyPr/>
              <a:lstStyle/>
              <a:p>
                <a:r>
                  <a:rPr lang="en-US">
                    <a:noFill/>
                  </a:rPr>
                  <a:t> </a:t>
                </a:r>
              </a:p>
            </p:txBody>
          </p:sp>
        </mc:Fallback>
      </mc:AlternateContent>
      <p:sp>
        <p:nvSpPr>
          <p:cNvPr id="12" name="Rechthoek 11">
            <a:extLst>
              <a:ext uri="{FF2B5EF4-FFF2-40B4-BE49-F238E27FC236}">
                <a16:creationId xmlns:a16="http://schemas.microsoft.com/office/drawing/2014/main" id="{7C130023-A847-4923-BF1A-F0D0BDFBF555}"/>
              </a:ext>
            </a:extLst>
          </p:cNvPr>
          <p:cNvSpPr/>
          <p:nvPr/>
        </p:nvSpPr>
        <p:spPr>
          <a:xfrm>
            <a:off x="-1653" y="4724980"/>
            <a:ext cx="9144000" cy="1938992"/>
          </a:xfrm>
          <a:prstGeom prst="rect">
            <a:avLst/>
          </a:prstGeom>
        </p:spPr>
        <p:txBody>
          <a:bodyPr wrap="square">
            <a:spAutoFit/>
          </a:bodyPr>
          <a:lstStyle/>
          <a:p>
            <a:pPr algn="ctr"/>
            <a:r>
              <a:rPr lang="en-US" sz="3200" dirty="0">
                <a:solidFill>
                  <a:srgbClr val="FF0000"/>
                </a:solidFill>
              </a:rPr>
              <a:t>“saturation &amp; self-absorption”</a:t>
            </a:r>
          </a:p>
          <a:p>
            <a:endParaRPr lang="en-US" sz="3200" dirty="0">
              <a:solidFill>
                <a:srgbClr val="FF0000"/>
              </a:solidFill>
            </a:endParaRPr>
          </a:p>
          <a:p>
            <a:pPr algn="ctr"/>
            <a:r>
              <a:rPr lang="en-US" sz="3200" dirty="0">
                <a:solidFill>
                  <a:srgbClr val="FF0000"/>
                </a:solidFill>
              </a:rPr>
              <a:t>De-saturation software</a:t>
            </a:r>
          </a:p>
          <a:p>
            <a:pPr algn="ctr"/>
            <a:r>
              <a:rPr lang="en-US" sz="2400" dirty="0">
                <a:solidFill>
                  <a:srgbClr val="FF0000"/>
                </a:solidFill>
              </a:rPr>
              <a:t>(</a:t>
            </a:r>
            <a:r>
              <a:rPr lang="el-GR" sz="2400" dirty="0">
                <a:solidFill>
                  <a:srgbClr val="FF0000"/>
                </a:solidFill>
              </a:rPr>
              <a:t>μ</a:t>
            </a:r>
            <a:r>
              <a:rPr lang="nl-NL" sz="2400" dirty="0">
                <a:solidFill>
                  <a:srgbClr val="FF0000"/>
                </a:solidFill>
              </a:rPr>
              <a:t>(</a:t>
            </a:r>
            <a:r>
              <a:rPr lang="el-GR" sz="2400" dirty="0">
                <a:solidFill>
                  <a:srgbClr val="FF0000"/>
                </a:solidFill>
              </a:rPr>
              <a:t>ω</a:t>
            </a:r>
            <a:r>
              <a:rPr lang="nl-NL" sz="2400" dirty="0">
                <a:solidFill>
                  <a:srgbClr val="FF0000"/>
                </a:solidFill>
              </a:rPr>
              <a:t>) </a:t>
            </a:r>
            <a:r>
              <a:rPr lang="nl-NL" sz="2400" dirty="0" err="1">
                <a:solidFill>
                  <a:srgbClr val="FF0000"/>
                </a:solidFill>
              </a:rPr>
              <a:t>based</a:t>
            </a:r>
            <a:r>
              <a:rPr lang="nl-NL" sz="2400" dirty="0">
                <a:solidFill>
                  <a:srgbClr val="FF0000"/>
                </a:solidFill>
              </a:rPr>
              <a:t> on CRXO)</a:t>
            </a:r>
          </a:p>
        </p:txBody>
      </p:sp>
    </p:spTree>
    <p:extLst>
      <p:ext uri="{BB962C8B-B14F-4D97-AF65-F5344CB8AC3E}">
        <p14:creationId xmlns:p14="http://schemas.microsoft.com/office/powerpoint/2010/main" val="174552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04775"/>
            <a:ext cx="5113338" cy="519113"/>
          </a:xfrm>
          <a:prstGeom prst="rect">
            <a:avLst/>
          </a:prstGeom>
          <a:noFill/>
          <a:ln>
            <a:noFill/>
          </a:ln>
          <a:effectLst/>
          <a:extLst>
            <a:ext uri="{909E8E84-426E-40DD-AFC4-6F175D3DCCD1}">
              <a14:hiddenFill xmlns:a14="http://schemas.microsoft.com/office/drawing/2010/main">
                <a:gradFill rotWithShape="0">
                  <a:gsLst>
                    <a:gs pos="0">
                      <a:srgbClr val="0561A8"/>
                    </a:gs>
                    <a:gs pos="100000">
                      <a:srgbClr val="312F59"/>
                    </a:gs>
                  </a:gsLst>
                  <a:path path="shape">
                    <a:fillToRect l="50000" t="50000" r="50000" b="50000"/>
                  </a:path>
                </a:gra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Octahedral crystal field splitting</a:t>
            </a:r>
          </a:p>
        </p:txBody>
      </p:sp>
      <p:sp>
        <p:nvSpPr>
          <p:cNvPr id="40" name="Rectangle 5">
            <a:extLst>
              <a:ext uri="{FF2B5EF4-FFF2-40B4-BE49-F238E27FC236}">
                <a16:creationId xmlns:a16="http://schemas.microsoft.com/office/drawing/2014/main" id="{A1498653-AB45-4EB3-BF32-ACBB8D704D1A}"/>
              </a:ext>
            </a:extLst>
          </p:cNvPr>
          <p:cNvSpPr>
            <a:spLocks noChangeArrowheads="1"/>
          </p:cNvSpPr>
          <p:nvPr/>
        </p:nvSpPr>
        <p:spPr bwMode="auto">
          <a:xfrm>
            <a:off x="0" y="-2669"/>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CRYSTAL FIELD EFFECT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pic>
        <p:nvPicPr>
          <p:cNvPr id="3" name="Picture 2">
            <a:extLst>
              <a:ext uri="{FF2B5EF4-FFF2-40B4-BE49-F238E27FC236}">
                <a16:creationId xmlns:a16="http://schemas.microsoft.com/office/drawing/2014/main" id="{1612B431-A4D5-4A99-8222-E51A2E3F672E}"/>
              </a:ext>
            </a:extLst>
          </p:cNvPr>
          <p:cNvPicPr>
            <a:picLocks noChangeAspect="1"/>
          </p:cNvPicPr>
          <p:nvPr/>
        </p:nvPicPr>
        <p:blipFill>
          <a:blip r:embed="rId3"/>
          <a:stretch>
            <a:fillRect/>
          </a:stretch>
        </p:blipFill>
        <p:spPr>
          <a:xfrm>
            <a:off x="321241" y="3036129"/>
            <a:ext cx="7707143" cy="3645088"/>
          </a:xfrm>
          <a:prstGeom prst="rect">
            <a:avLst/>
          </a:prstGeom>
        </p:spPr>
      </p:pic>
      <p:graphicFrame>
        <p:nvGraphicFramePr>
          <p:cNvPr id="44" name="Diagram 43">
            <a:extLst>
              <a:ext uri="{FF2B5EF4-FFF2-40B4-BE49-F238E27FC236}">
                <a16:creationId xmlns:a16="http://schemas.microsoft.com/office/drawing/2014/main" id="{1EC81CF4-0870-4040-88A0-F4F45493C812}"/>
              </a:ext>
            </a:extLst>
          </p:cNvPr>
          <p:cNvGraphicFramePr/>
          <p:nvPr>
            <p:extLst>
              <p:ext uri="{D42A27DB-BD31-4B8C-83A1-F6EECF244321}">
                <p14:modId xmlns:p14="http://schemas.microsoft.com/office/powerpoint/2010/main" val="2216124408"/>
              </p:ext>
            </p:extLst>
          </p:nvPr>
        </p:nvGraphicFramePr>
        <p:xfrm>
          <a:off x="683568" y="569530"/>
          <a:ext cx="361462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5" name="Group 44">
            <a:extLst>
              <a:ext uri="{FF2B5EF4-FFF2-40B4-BE49-F238E27FC236}">
                <a16:creationId xmlns:a16="http://schemas.microsoft.com/office/drawing/2014/main" id="{E03DF1B6-14E7-4B18-BB2E-48996B4A5FCE}"/>
              </a:ext>
            </a:extLst>
          </p:cNvPr>
          <p:cNvGrpSpPr/>
          <p:nvPr/>
        </p:nvGrpSpPr>
        <p:grpSpPr>
          <a:xfrm>
            <a:off x="5148064" y="997627"/>
            <a:ext cx="1043215" cy="521607"/>
            <a:chOff x="2894674" y="539977"/>
            <a:chExt cx="1043215" cy="521607"/>
          </a:xfrm>
        </p:grpSpPr>
        <p:sp>
          <p:nvSpPr>
            <p:cNvPr id="46" name="Rectangle: Rounded Corners 45">
              <a:extLst>
                <a:ext uri="{FF2B5EF4-FFF2-40B4-BE49-F238E27FC236}">
                  <a16:creationId xmlns:a16="http://schemas.microsoft.com/office/drawing/2014/main" id="{6C95C1A1-42DD-46C3-9251-868C75707CF6}"/>
                </a:ext>
              </a:extLst>
            </p:cNvPr>
            <p:cNvSpPr/>
            <p:nvPr/>
          </p:nvSpPr>
          <p:spPr>
            <a:xfrm>
              <a:off x="2894674" y="539977"/>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ectangle: Rounded Corners 4">
              <a:extLst>
                <a:ext uri="{FF2B5EF4-FFF2-40B4-BE49-F238E27FC236}">
                  <a16:creationId xmlns:a16="http://schemas.microsoft.com/office/drawing/2014/main" id="{E1C3E166-CBBD-4EEF-AB6C-A9ACD430A825}"/>
                </a:ext>
              </a:extLst>
            </p:cNvPr>
            <p:cNvSpPr txBox="1"/>
            <p:nvPr/>
          </p:nvSpPr>
          <p:spPr>
            <a:xfrm>
              <a:off x="2909951" y="555254"/>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(1)</a:t>
              </a:r>
              <a:endParaRPr lang="en-US" sz="2400" kern="1200" baseline="-25000" dirty="0"/>
            </a:p>
          </p:txBody>
        </p:sp>
      </p:grpSp>
      <p:grpSp>
        <p:nvGrpSpPr>
          <p:cNvPr id="48" name="Group 47">
            <a:extLst>
              <a:ext uri="{FF2B5EF4-FFF2-40B4-BE49-F238E27FC236}">
                <a16:creationId xmlns:a16="http://schemas.microsoft.com/office/drawing/2014/main" id="{9DF5403B-A2E4-405E-949A-05757E78DD3C}"/>
              </a:ext>
            </a:extLst>
          </p:cNvPr>
          <p:cNvGrpSpPr/>
          <p:nvPr/>
        </p:nvGrpSpPr>
        <p:grpSpPr>
          <a:xfrm>
            <a:off x="5163341" y="1673951"/>
            <a:ext cx="1043215" cy="521607"/>
            <a:chOff x="2894674" y="1139825"/>
            <a:chExt cx="1043215" cy="521607"/>
          </a:xfrm>
        </p:grpSpPr>
        <p:sp>
          <p:nvSpPr>
            <p:cNvPr id="49" name="Rectangle: Rounded Corners 48">
              <a:extLst>
                <a:ext uri="{FF2B5EF4-FFF2-40B4-BE49-F238E27FC236}">
                  <a16:creationId xmlns:a16="http://schemas.microsoft.com/office/drawing/2014/main" id="{669D9AC7-8602-4F20-973F-8344FBA4200E}"/>
                </a:ext>
              </a:extLst>
            </p:cNvPr>
            <p:cNvSpPr/>
            <p:nvPr/>
          </p:nvSpPr>
          <p:spPr>
            <a:xfrm>
              <a:off x="2894674" y="1139825"/>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Rounded Corners 4">
              <a:extLst>
                <a:ext uri="{FF2B5EF4-FFF2-40B4-BE49-F238E27FC236}">
                  <a16:creationId xmlns:a16="http://schemas.microsoft.com/office/drawing/2014/main" id="{6C4A8967-9AB4-4497-8E59-8F8225E2A779}"/>
                </a:ext>
              </a:extLst>
            </p:cNvPr>
            <p:cNvSpPr txBox="1"/>
            <p:nvPr/>
          </p:nvSpPr>
          <p:spPr>
            <a:xfrm>
              <a:off x="2909951" y="1155102"/>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(2)</a:t>
              </a:r>
              <a:endParaRPr lang="en-US" sz="2400" kern="1200" baseline="-25000" dirty="0"/>
            </a:p>
          </p:txBody>
        </p:sp>
      </p:grpSp>
      <p:grpSp>
        <p:nvGrpSpPr>
          <p:cNvPr id="51" name="Group 50">
            <a:extLst>
              <a:ext uri="{FF2B5EF4-FFF2-40B4-BE49-F238E27FC236}">
                <a16:creationId xmlns:a16="http://schemas.microsoft.com/office/drawing/2014/main" id="{7B3C341D-B487-4570-913B-D77CCC56505D}"/>
              </a:ext>
            </a:extLst>
          </p:cNvPr>
          <p:cNvGrpSpPr/>
          <p:nvPr/>
        </p:nvGrpSpPr>
        <p:grpSpPr>
          <a:xfrm>
            <a:off x="5178618" y="2355040"/>
            <a:ext cx="1043215" cy="521607"/>
            <a:chOff x="2894674" y="1739674"/>
            <a:chExt cx="1043215" cy="521607"/>
          </a:xfrm>
        </p:grpSpPr>
        <p:sp>
          <p:nvSpPr>
            <p:cNvPr id="52" name="Rectangle: Rounded Corners 51">
              <a:extLst>
                <a:ext uri="{FF2B5EF4-FFF2-40B4-BE49-F238E27FC236}">
                  <a16:creationId xmlns:a16="http://schemas.microsoft.com/office/drawing/2014/main" id="{4190F784-8380-4F3B-B0CC-C28D2E8CBEE7}"/>
                </a:ext>
              </a:extLst>
            </p:cNvPr>
            <p:cNvSpPr/>
            <p:nvPr/>
          </p:nvSpPr>
          <p:spPr>
            <a:xfrm>
              <a:off x="2894674" y="1739674"/>
              <a:ext cx="1043215" cy="521607"/>
            </a:xfrm>
            <a:prstGeom prst="roundRect">
              <a:avLst>
                <a:gd name="adj" fmla="val 10000"/>
              </a:avLst>
            </a:prstGeom>
            <a:solidFill>
              <a:srgbClr val="00B0F0"/>
            </a:solid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ectangle: Rounded Corners 4">
              <a:extLst>
                <a:ext uri="{FF2B5EF4-FFF2-40B4-BE49-F238E27FC236}">
                  <a16:creationId xmlns:a16="http://schemas.microsoft.com/office/drawing/2014/main" id="{67773100-7EFE-497A-B81C-235698539114}"/>
                </a:ext>
              </a:extLst>
            </p:cNvPr>
            <p:cNvSpPr txBox="1"/>
            <p:nvPr/>
          </p:nvSpPr>
          <p:spPr>
            <a:xfrm>
              <a:off x="2909951" y="1754951"/>
              <a:ext cx="1012661" cy="491053"/>
            </a:xfrm>
            <a:prstGeom prst="rect">
              <a:avLst/>
            </a:prstGeom>
            <a:ln w="3810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E</a:t>
              </a:r>
              <a:r>
                <a:rPr lang="nl-NL" sz="2400" kern="1200" baseline="-25000" dirty="0"/>
                <a:t>g</a:t>
              </a:r>
              <a:endParaRPr lang="en-US" sz="2400" kern="1200" baseline="-25000" dirty="0"/>
            </a:p>
          </p:txBody>
        </p:sp>
      </p:grpSp>
      <p:cxnSp>
        <p:nvCxnSpPr>
          <p:cNvPr id="5" name="Straight Connector 4">
            <a:extLst>
              <a:ext uri="{FF2B5EF4-FFF2-40B4-BE49-F238E27FC236}">
                <a16:creationId xmlns:a16="http://schemas.microsoft.com/office/drawing/2014/main" id="{DD81412E-C7A9-4B4E-B3FC-9CDC9AF0F53C}"/>
              </a:ext>
            </a:extLst>
          </p:cNvPr>
          <p:cNvCxnSpPr/>
          <p:nvPr/>
        </p:nvCxnSpPr>
        <p:spPr bwMode="auto">
          <a:xfrm flipV="1">
            <a:off x="4298194" y="1124744"/>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3F6DB0AC-2276-48CE-8278-50F681CC07CD}"/>
              </a:ext>
            </a:extLst>
          </p:cNvPr>
          <p:cNvCxnSpPr/>
          <p:nvPr/>
        </p:nvCxnSpPr>
        <p:spPr bwMode="auto">
          <a:xfrm flipV="1">
            <a:off x="4282917" y="1919825"/>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DB56C897-C7A7-4A81-8864-A063F45EED30}"/>
              </a:ext>
            </a:extLst>
          </p:cNvPr>
          <p:cNvCxnSpPr>
            <a:endCxn id="53" idx="1"/>
          </p:cNvCxnSpPr>
          <p:nvPr/>
        </p:nvCxnSpPr>
        <p:spPr bwMode="auto">
          <a:xfrm>
            <a:off x="4296617" y="2377526"/>
            <a:ext cx="897278" cy="2383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D6935880-5348-4EBA-AF58-F1A85AD0B4AF}"/>
              </a:ext>
            </a:extLst>
          </p:cNvPr>
          <p:cNvPicPr>
            <a:picLocks noChangeAspect="1"/>
          </p:cNvPicPr>
          <p:nvPr/>
        </p:nvPicPr>
        <p:blipFill>
          <a:blip r:embed="rId9"/>
          <a:stretch>
            <a:fillRect/>
          </a:stretch>
        </p:blipFill>
        <p:spPr>
          <a:xfrm>
            <a:off x="6521688" y="1012904"/>
            <a:ext cx="2696621" cy="1462252"/>
          </a:xfrm>
          <a:prstGeom prst="rect">
            <a:avLst/>
          </a:prstGeom>
        </p:spPr>
      </p:pic>
    </p:spTree>
    <p:extLst>
      <p:ext uri="{BB962C8B-B14F-4D97-AF65-F5344CB8AC3E}">
        <p14:creationId xmlns:p14="http://schemas.microsoft.com/office/powerpoint/2010/main" val="1217357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Zeichenbereich 6"/>
          <p:cNvGrpSpPr>
            <a:grpSpLocks/>
          </p:cNvGrpSpPr>
          <p:nvPr/>
        </p:nvGrpSpPr>
        <p:grpSpPr bwMode="auto">
          <a:xfrm>
            <a:off x="0" y="207284"/>
            <a:ext cx="8305800" cy="6278562"/>
            <a:chOff x="0" y="0"/>
            <a:chExt cx="55568" cy="44912"/>
          </a:xfrm>
        </p:grpSpPr>
        <p:sp>
          <p:nvSpPr>
            <p:cNvPr id="7" name="AutoShape 45"/>
            <p:cNvSpPr>
              <a:spLocks noChangeAspect="1" noChangeArrowheads="1"/>
            </p:cNvSpPr>
            <p:nvPr/>
          </p:nvSpPr>
          <p:spPr bwMode="auto">
            <a:xfrm>
              <a:off x="0" y="0"/>
              <a:ext cx="55568" cy="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 name="Grafik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8" y="0"/>
              <a:ext cx="38247" cy="4382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kstvak 7"/>
          <p:cNvSpPr txBox="1"/>
          <p:nvPr/>
        </p:nvSpPr>
        <p:spPr>
          <a:xfrm>
            <a:off x="6400800" y="762000"/>
            <a:ext cx="2623131" cy="1815882"/>
          </a:xfrm>
          <a:prstGeom prst="rect">
            <a:avLst/>
          </a:prstGeom>
          <a:noFill/>
        </p:spPr>
        <p:txBody>
          <a:bodyPr wrap="square" rtlCol="0">
            <a:spAutoFit/>
          </a:bodyPr>
          <a:lstStyle/>
          <a:p>
            <a:pPr algn="l"/>
            <a:r>
              <a:rPr lang="en-US" dirty="0"/>
              <a:t>Single synchrotron </a:t>
            </a:r>
            <a:r>
              <a:rPr lang="en-US" dirty="0" err="1"/>
              <a:t>pulselength</a:t>
            </a:r>
            <a:r>
              <a:rPr lang="en-US" dirty="0"/>
              <a:t> is too long</a:t>
            </a:r>
          </a:p>
        </p:txBody>
      </p:sp>
      <p:sp>
        <p:nvSpPr>
          <p:cNvPr id="12" name="Text Box 16"/>
          <p:cNvSpPr txBox="1">
            <a:spLocks noChangeArrowheads="1"/>
          </p:cNvSpPr>
          <p:nvPr/>
        </p:nvSpPr>
        <p:spPr bwMode="auto">
          <a:xfrm>
            <a:off x="0" y="6485846"/>
            <a:ext cx="9144000" cy="369332"/>
          </a:xfrm>
          <a:prstGeom prst="rect">
            <a:avLst/>
          </a:prstGeom>
          <a:solidFill>
            <a:srgbClr val="ABFFFF"/>
          </a:solidFill>
          <a:ln w="38100" cap="sq" cmpd="dbl">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3200">
                <a:solidFill>
                  <a:schemeClr val="tx1"/>
                </a:solidFill>
                <a:latin typeface="Arial" pitchFamily="34" charset="0"/>
              </a:defRPr>
            </a:lvl1pPr>
            <a:lvl2pPr marL="742950" indent="-285750">
              <a:defRPr kumimoji="1" sz="3200">
                <a:solidFill>
                  <a:schemeClr val="tx1"/>
                </a:solidFill>
                <a:latin typeface="Arial" pitchFamily="34" charset="0"/>
              </a:defRPr>
            </a:lvl2pPr>
            <a:lvl3pPr marL="1143000" indent="-228600">
              <a:defRPr kumimoji="1" sz="3200">
                <a:solidFill>
                  <a:schemeClr val="tx1"/>
                </a:solidFill>
                <a:latin typeface="Arial" pitchFamily="34" charset="0"/>
              </a:defRPr>
            </a:lvl3pPr>
            <a:lvl4pPr marL="1600200" indent="-228600">
              <a:defRPr kumimoji="1" sz="3200">
                <a:solidFill>
                  <a:schemeClr val="tx1"/>
                </a:solidFill>
                <a:latin typeface="Arial" pitchFamily="34" charset="0"/>
              </a:defRPr>
            </a:lvl4pPr>
            <a:lvl5pPr marL="2057400" indent="-228600">
              <a:defRPr kumimoji="1" sz="3200">
                <a:solidFill>
                  <a:schemeClr val="tx1"/>
                </a:solidFill>
                <a:latin typeface="Arial" pitchFamily="34" charset="0"/>
              </a:defRPr>
            </a:lvl5pPr>
            <a:lvl6pPr marL="2514600" indent="-228600" algn="ctr" eaLnBrk="0" fontAlgn="base" hangingPunct="0">
              <a:spcBef>
                <a:spcPct val="0"/>
              </a:spcBef>
              <a:spcAft>
                <a:spcPct val="0"/>
              </a:spcAft>
              <a:defRPr kumimoji="1" sz="3200">
                <a:solidFill>
                  <a:schemeClr val="tx1"/>
                </a:solidFill>
                <a:latin typeface="Arial" pitchFamily="34" charset="0"/>
              </a:defRPr>
            </a:lvl6pPr>
            <a:lvl7pPr marL="2971800" indent="-228600" algn="ctr" eaLnBrk="0" fontAlgn="base" hangingPunct="0">
              <a:spcBef>
                <a:spcPct val="0"/>
              </a:spcBef>
              <a:spcAft>
                <a:spcPct val="0"/>
              </a:spcAft>
              <a:defRPr kumimoji="1" sz="3200">
                <a:solidFill>
                  <a:schemeClr val="tx1"/>
                </a:solidFill>
                <a:latin typeface="Arial" pitchFamily="34" charset="0"/>
              </a:defRPr>
            </a:lvl7pPr>
            <a:lvl8pPr marL="3429000" indent="-228600" algn="ctr" eaLnBrk="0" fontAlgn="base" hangingPunct="0">
              <a:spcBef>
                <a:spcPct val="0"/>
              </a:spcBef>
              <a:spcAft>
                <a:spcPct val="0"/>
              </a:spcAft>
              <a:defRPr kumimoji="1" sz="3200">
                <a:solidFill>
                  <a:schemeClr val="tx1"/>
                </a:solidFill>
                <a:latin typeface="Arial" pitchFamily="34" charset="0"/>
              </a:defRPr>
            </a:lvl8pPr>
            <a:lvl9pPr marL="3886200" indent="-228600" algn="ctr" eaLnBrk="0" fontAlgn="base" hangingPunct="0">
              <a:spcBef>
                <a:spcPct val="0"/>
              </a:spcBef>
              <a:spcAft>
                <a:spcPct val="0"/>
              </a:spcAft>
              <a:defRPr kumimoji="1" sz="3200">
                <a:solidFill>
                  <a:schemeClr val="tx1"/>
                </a:solidFill>
                <a:latin typeface="Arial" pitchFamily="34" charset="0"/>
              </a:defRPr>
            </a:lvl9pPr>
          </a:lstStyle>
          <a:p>
            <a:pPr algn="ctr"/>
            <a:r>
              <a:rPr lang="en-US" sz="1800" dirty="0" err="1">
                <a:solidFill>
                  <a:srgbClr val="990099"/>
                </a:solidFill>
              </a:rPr>
              <a:t>Mitzner</a:t>
            </a:r>
            <a:r>
              <a:rPr lang="en-US" sz="1800" dirty="0">
                <a:solidFill>
                  <a:srgbClr val="990099"/>
                </a:solidFill>
                <a:effectLst/>
              </a:rPr>
              <a:t> et al, J. Phys. Chem. </a:t>
            </a:r>
            <a:r>
              <a:rPr lang="en-US" sz="1800" dirty="0" err="1">
                <a:solidFill>
                  <a:srgbClr val="990099"/>
                </a:solidFill>
                <a:effectLst/>
              </a:rPr>
              <a:t>Lett</a:t>
            </a:r>
            <a:r>
              <a:rPr lang="en-US" sz="1800" dirty="0">
                <a:solidFill>
                  <a:srgbClr val="990099"/>
                </a:solidFill>
                <a:effectLst/>
              </a:rPr>
              <a:t>. 4, 3641 (2013) </a:t>
            </a:r>
          </a:p>
        </p:txBody>
      </p:sp>
      <p:sp>
        <p:nvSpPr>
          <p:cNvPr id="4"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XAS of radiation sensitive sample</a:t>
            </a:r>
          </a:p>
        </p:txBody>
      </p:sp>
    </p:spTree>
    <p:extLst>
      <p:ext uri="{BB962C8B-B14F-4D97-AF65-F5344CB8AC3E}">
        <p14:creationId xmlns:p14="http://schemas.microsoft.com/office/powerpoint/2010/main" val="39551106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FY-XAS of radiation sensitive sample</a:t>
            </a:r>
          </a:p>
        </p:txBody>
      </p:sp>
      <p:sp>
        <p:nvSpPr>
          <p:cNvPr id="3"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Zeichenbereich 15"/>
          <p:cNvGrpSpPr>
            <a:grpSpLocks/>
          </p:cNvGrpSpPr>
          <p:nvPr/>
        </p:nvGrpSpPr>
        <p:grpSpPr bwMode="auto">
          <a:xfrm>
            <a:off x="-1219200" y="970452"/>
            <a:ext cx="8229600" cy="5549900"/>
            <a:chOff x="0" y="0"/>
            <a:chExt cx="54864" cy="35433"/>
          </a:xfrm>
        </p:grpSpPr>
        <p:sp>
          <p:nvSpPr>
            <p:cNvPr id="12" name="AutoShape 11"/>
            <p:cNvSpPr>
              <a:spLocks noChangeAspect="1" noChangeArrowheads="1"/>
            </p:cNvSpPr>
            <p:nvPr/>
          </p:nvSpPr>
          <p:spPr bwMode="auto">
            <a:xfrm>
              <a:off x="0" y="0"/>
              <a:ext cx="54864" cy="3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Grafik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2" y="0"/>
              <a:ext cx="31987" cy="339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16"/>
          <p:cNvSpPr txBox="1">
            <a:spLocks noChangeArrowheads="1"/>
          </p:cNvSpPr>
          <p:nvPr/>
        </p:nvSpPr>
        <p:spPr bwMode="auto">
          <a:xfrm>
            <a:off x="0" y="6485846"/>
            <a:ext cx="9144000" cy="369332"/>
          </a:xfrm>
          <a:prstGeom prst="rect">
            <a:avLst/>
          </a:prstGeom>
          <a:solidFill>
            <a:srgbClr val="ABFFFF"/>
          </a:solidFill>
          <a:ln w="38100" cap="sq" cmpd="dbl">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3200">
                <a:solidFill>
                  <a:schemeClr val="tx1"/>
                </a:solidFill>
                <a:latin typeface="Arial" pitchFamily="34" charset="0"/>
              </a:defRPr>
            </a:lvl1pPr>
            <a:lvl2pPr marL="742950" indent="-285750">
              <a:defRPr kumimoji="1" sz="3200">
                <a:solidFill>
                  <a:schemeClr val="tx1"/>
                </a:solidFill>
                <a:latin typeface="Arial" pitchFamily="34" charset="0"/>
              </a:defRPr>
            </a:lvl2pPr>
            <a:lvl3pPr marL="1143000" indent="-228600">
              <a:defRPr kumimoji="1" sz="3200">
                <a:solidFill>
                  <a:schemeClr val="tx1"/>
                </a:solidFill>
                <a:latin typeface="Arial" pitchFamily="34" charset="0"/>
              </a:defRPr>
            </a:lvl3pPr>
            <a:lvl4pPr marL="1600200" indent="-228600">
              <a:defRPr kumimoji="1" sz="3200">
                <a:solidFill>
                  <a:schemeClr val="tx1"/>
                </a:solidFill>
                <a:latin typeface="Arial" pitchFamily="34" charset="0"/>
              </a:defRPr>
            </a:lvl4pPr>
            <a:lvl5pPr marL="2057400" indent="-228600">
              <a:defRPr kumimoji="1" sz="3200">
                <a:solidFill>
                  <a:schemeClr val="tx1"/>
                </a:solidFill>
                <a:latin typeface="Arial" pitchFamily="34" charset="0"/>
              </a:defRPr>
            </a:lvl5pPr>
            <a:lvl6pPr marL="2514600" indent="-228600" algn="ctr" eaLnBrk="0" fontAlgn="base" hangingPunct="0">
              <a:spcBef>
                <a:spcPct val="0"/>
              </a:spcBef>
              <a:spcAft>
                <a:spcPct val="0"/>
              </a:spcAft>
              <a:defRPr kumimoji="1" sz="3200">
                <a:solidFill>
                  <a:schemeClr val="tx1"/>
                </a:solidFill>
                <a:latin typeface="Arial" pitchFamily="34" charset="0"/>
              </a:defRPr>
            </a:lvl6pPr>
            <a:lvl7pPr marL="2971800" indent="-228600" algn="ctr" eaLnBrk="0" fontAlgn="base" hangingPunct="0">
              <a:spcBef>
                <a:spcPct val="0"/>
              </a:spcBef>
              <a:spcAft>
                <a:spcPct val="0"/>
              </a:spcAft>
              <a:defRPr kumimoji="1" sz="3200">
                <a:solidFill>
                  <a:schemeClr val="tx1"/>
                </a:solidFill>
                <a:latin typeface="Arial" pitchFamily="34" charset="0"/>
              </a:defRPr>
            </a:lvl7pPr>
            <a:lvl8pPr marL="3429000" indent="-228600" algn="ctr" eaLnBrk="0" fontAlgn="base" hangingPunct="0">
              <a:spcBef>
                <a:spcPct val="0"/>
              </a:spcBef>
              <a:spcAft>
                <a:spcPct val="0"/>
              </a:spcAft>
              <a:defRPr kumimoji="1" sz="3200">
                <a:solidFill>
                  <a:schemeClr val="tx1"/>
                </a:solidFill>
                <a:latin typeface="Arial" pitchFamily="34" charset="0"/>
              </a:defRPr>
            </a:lvl8pPr>
            <a:lvl9pPr marL="3886200" indent="-228600" algn="ctr" eaLnBrk="0" fontAlgn="base" hangingPunct="0">
              <a:spcBef>
                <a:spcPct val="0"/>
              </a:spcBef>
              <a:spcAft>
                <a:spcPct val="0"/>
              </a:spcAft>
              <a:defRPr kumimoji="1" sz="3200">
                <a:solidFill>
                  <a:schemeClr val="tx1"/>
                </a:solidFill>
                <a:latin typeface="Arial" pitchFamily="34" charset="0"/>
              </a:defRPr>
            </a:lvl9pPr>
          </a:lstStyle>
          <a:p>
            <a:pPr algn="ctr"/>
            <a:r>
              <a:rPr lang="en-US" sz="1800" dirty="0" err="1">
                <a:solidFill>
                  <a:srgbClr val="990099"/>
                </a:solidFill>
              </a:rPr>
              <a:t>Mitzner</a:t>
            </a:r>
            <a:r>
              <a:rPr lang="en-US" sz="1800" dirty="0">
                <a:solidFill>
                  <a:srgbClr val="990099"/>
                </a:solidFill>
                <a:effectLst/>
              </a:rPr>
              <a:t> et al, J. Phys. Chem. </a:t>
            </a:r>
            <a:r>
              <a:rPr lang="en-US" sz="1800" dirty="0" err="1">
                <a:solidFill>
                  <a:srgbClr val="990099"/>
                </a:solidFill>
                <a:effectLst/>
              </a:rPr>
              <a:t>Lett</a:t>
            </a:r>
            <a:r>
              <a:rPr lang="en-US" sz="1800" dirty="0">
                <a:solidFill>
                  <a:srgbClr val="990099"/>
                </a:solidFill>
                <a:effectLst/>
              </a:rPr>
              <a:t>. 4, 3641 (2013) </a:t>
            </a:r>
          </a:p>
        </p:txBody>
      </p:sp>
      <p:sp>
        <p:nvSpPr>
          <p:cNvPr id="5" name="Rectangle 4"/>
          <p:cNvSpPr/>
          <p:nvPr/>
        </p:nvSpPr>
        <p:spPr>
          <a:xfrm>
            <a:off x="4953000" y="1295400"/>
            <a:ext cx="4572000" cy="2123658"/>
          </a:xfrm>
          <a:prstGeom prst="rect">
            <a:avLst/>
          </a:prstGeom>
        </p:spPr>
        <p:txBody>
          <a:bodyPr>
            <a:spAutoFit/>
          </a:bodyPr>
          <a:lstStyle/>
          <a:p>
            <a:pPr algn="l"/>
            <a:r>
              <a:rPr lang="en-US" dirty="0">
                <a:solidFill>
                  <a:srgbClr val="FF0000"/>
                </a:solidFill>
              </a:rPr>
              <a:t>Fluorescence does not measure XAS spectrum</a:t>
            </a:r>
          </a:p>
          <a:p>
            <a:pPr algn="l"/>
            <a:endParaRPr lang="en-US" dirty="0">
              <a:solidFill>
                <a:srgbClr val="FF0000"/>
              </a:solidFill>
            </a:endParaRPr>
          </a:p>
          <a:p>
            <a:pPr marL="457200" indent="-457200" algn="l">
              <a:buFont typeface="Arial" panose="020B0604020202020204" pitchFamily="34" charset="0"/>
              <a:buChar char="•"/>
            </a:pPr>
            <a:r>
              <a:rPr lang="en-US" sz="2400" dirty="0">
                <a:solidFill>
                  <a:srgbClr val="FF0000"/>
                </a:solidFill>
              </a:rPr>
              <a:t>Saturation ?</a:t>
            </a:r>
          </a:p>
          <a:p>
            <a:pPr algn="l"/>
            <a:endParaRPr lang="en-US" sz="2400" dirty="0">
              <a:solidFill>
                <a:srgbClr val="FF0000"/>
              </a:solidFill>
            </a:endParaRPr>
          </a:p>
        </p:txBody>
      </p:sp>
      <p:sp>
        <p:nvSpPr>
          <p:cNvPr id="6" name="Rectangle 5"/>
          <p:cNvSpPr/>
          <p:nvPr/>
        </p:nvSpPr>
        <p:spPr bwMode="auto">
          <a:xfrm>
            <a:off x="1143000" y="3505200"/>
            <a:ext cx="3657600" cy="2209800"/>
          </a:xfrm>
          <a:prstGeom prst="rect">
            <a:avLst/>
          </a:prstGeom>
          <a:solidFill>
            <a:srgbClr val="FFFFFF"/>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224327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FY-XAS of radiation sensitive sample</a:t>
            </a:r>
          </a:p>
        </p:txBody>
      </p:sp>
      <p:sp>
        <p:nvSpPr>
          <p:cNvPr id="3"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Zeichenbereich 15"/>
          <p:cNvGrpSpPr>
            <a:grpSpLocks/>
          </p:cNvGrpSpPr>
          <p:nvPr/>
        </p:nvGrpSpPr>
        <p:grpSpPr bwMode="auto">
          <a:xfrm>
            <a:off x="-1219200" y="970452"/>
            <a:ext cx="8229600" cy="5549900"/>
            <a:chOff x="0" y="0"/>
            <a:chExt cx="54864" cy="35433"/>
          </a:xfrm>
        </p:grpSpPr>
        <p:sp>
          <p:nvSpPr>
            <p:cNvPr id="12" name="AutoShape 11"/>
            <p:cNvSpPr>
              <a:spLocks noChangeAspect="1" noChangeArrowheads="1"/>
            </p:cNvSpPr>
            <p:nvPr/>
          </p:nvSpPr>
          <p:spPr bwMode="auto">
            <a:xfrm>
              <a:off x="0" y="0"/>
              <a:ext cx="54864" cy="3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Grafik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2" y="0"/>
              <a:ext cx="31987" cy="3390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4953000" y="1295400"/>
            <a:ext cx="4572000" cy="2554545"/>
          </a:xfrm>
          <a:prstGeom prst="rect">
            <a:avLst/>
          </a:prstGeom>
        </p:spPr>
        <p:txBody>
          <a:bodyPr>
            <a:spAutoFit/>
          </a:bodyPr>
          <a:lstStyle/>
          <a:p>
            <a:pPr algn="l"/>
            <a:r>
              <a:rPr lang="en-US" dirty="0">
                <a:solidFill>
                  <a:srgbClr val="FF0000"/>
                </a:solidFill>
              </a:rPr>
              <a:t>Fluorescence does not measure XAS spectrum</a:t>
            </a:r>
          </a:p>
          <a:p>
            <a:pPr algn="l"/>
            <a:endParaRPr lang="en-US" dirty="0">
              <a:solidFill>
                <a:srgbClr val="FF0000"/>
              </a:solidFill>
            </a:endParaRPr>
          </a:p>
          <a:p>
            <a:pPr marL="457200" indent="-457200" algn="l">
              <a:buFont typeface="Arial" panose="020B0604020202020204" pitchFamily="34" charset="0"/>
              <a:buChar char="•"/>
            </a:pPr>
            <a:r>
              <a:rPr lang="en-US" sz="2400" dirty="0">
                <a:solidFill>
                  <a:srgbClr val="FF0000"/>
                </a:solidFill>
              </a:rPr>
              <a:t>NO Saturation </a:t>
            </a:r>
          </a:p>
          <a:p>
            <a:pPr marL="457200" indent="-457200" algn="l">
              <a:buFont typeface="Arial" panose="020B0604020202020204" pitchFamily="34" charset="0"/>
              <a:buChar char="•"/>
            </a:pPr>
            <a:endParaRPr lang="en-US" sz="2400" dirty="0">
              <a:solidFill>
                <a:srgbClr val="FF0000"/>
              </a:solidFill>
            </a:endParaRPr>
          </a:p>
          <a:p>
            <a:pPr marL="457200" indent="-457200" algn="l">
              <a:buFont typeface="Arial" panose="020B0604020202020204" pitchFamily="34" charset="0"/>
              <a:buChar char="•"/>
            </a:pPr>
            <a:r>
              <a:rPr lang="en-US" sz="2400" dirty="0">
                <a:solidFill>
                  <a:srgbClr val="FF0000"/>
                </a:solidFill>
              </a:rPr>
              <a:t>State-dependent decay </a:t>
            </a:r>
          </a:p>
        </p:txBody>
      </p:sp>
      <p:sp>
        <p:nvSpPr>
          <p:cNvPr id="6" name="Rectangle 5"/>
          <p:cNvSpPr/>
          <p:nvPr/>
        </p:nvSpPr>
        <p:spPr bwMode="auto">
          <a:xfrm>
            <a:off x="1143000" y="3505200"/>
            <a:ext cx="3657600" cy="2209800"/>
          </a:xfrm>
          <a:prstGeom prst="rect">
            <a:avLst/>
          </a:prstGeom>
          <a:solidFill>
            <a:srgbClr val="FFFFFF"/>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1" lang="nl-NL" sz="2800" b="0" i="0" u="none" strike="noStrike" cap="none" normalizeH="0" baseline="0">
              <a:ln>
                <a:noFill/>
              </a:ln>
              <a:solidFill>
                <a:schemeClr val="tx1"/>
              </a:solidFill>
              <a:effectLst/>
              <a:latin typeface="Arial" charset="0"/>
            </a:endParaRPr>
          </a:p>
        </p:txBody>
      </p:sp>
      <p:sp>
        <p:nvSpPr>
          <p:cNvPr id="15" name="Rechthoek 14">
            <a:extLst>
              <a:ext uri="{FF2B5EF4-FFF2-40B4-BE49-F238E27FC236}">
                <a16:creationId xmlns:a16="http://schemas.microsoft.com/office/drawing/2014/main" id="{878CE376-7CAE-4C64-BA72-D5B69A196014}"/>
              </a:ext>
            </a:extLst>
          </p:cNvPr>
          <p:cNvSpPr/>
          <p:nvPr/>
        </p:nvSpPr>
        <p:spPr>
          <a:xfrm>
            <a:off x="989814" y="6457890"/>
            <a:ext cx="8153400" cy="400110"/>
          </a:xfrm>
          <a:prstGeom prst="rect">
            <a:avLst/>
          </a:prstGeom>
        </p:spPr>
        <p:txBody>
          <a:bodyPr wrap="square">
            <a:spAutoFit/>
          </a:bodyPr>
          <a:lstStyle/>
          <a:p>
            <a:r>
              <a:rPr lang="en-US" sz="2000" dirty="0" err="1">
                <a:solidFill>
                  <a:srgbClr val="990099"/>
                </a:solidFill>
              </a:rPr>
              <a:t>Mitzner</a:t>
            </a:r>
            <a:r>
              <a:rPr lang="en-US" sz="2000" dirty="0">
                <a:solidFill>
                  <a:srgbClr val="990099"/>
                </a:solidFill>
              </a:rPr>
              <a:t> et al, J. Phys. Chem. Lett. 4, 3641 (2013) </a:t>
            </a:r>
          </a:p>
        </p:txBody>
      </p:sp>
    </p:spTree>
    <p:extLst>
      <p:ext uri="{BB962C8B-B14F-4D97-AF65-F5344CB8AC3E}">
        <p14:creationId xmlns:p14="http://schemas.microsoft.com/office/powerpoint/2010/main" val="3269553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body" idx="1"/>
          </p:nvPr>
        </p:nvSpPr>
        <p:spPr>
          <a:xfrm>
            <a:off x="0" y="1676400"/>
            <a:ext cx="9144000" cy="2819400"/>
          </a:xfrm>
          <a:ln/>
        </p:spPr>
        <p:txBody>
          <a:bodyPr/>
          <a:lstStyle/>
          <a:p>
            <a:r>
              <a:rPr lang="en-US" altLang="nl-NL" sz="2800" dirty="0">
                <a:solidFill>
                  <a:srgbClr val="0000FF"/>
                </a:solidFill>
              </a:rPr>
              <a:t>Yield methods assume a constant ratio between radiative and non-radiative decay</a:t>
            </a:r>
          </a:p>
          <a:p>
            <a:endParaRPr lang="en-US" altLang="nl-NL" sz="2800" dirty="0">
              <a:solidFill>
                <a:srgbClr val="0000FF"/>
              </a:solidFill>
            </a:endParaRPr>
          </a:p>
          <a:p>
            <a:r>
              <a:rPr lang="en-US" altLang="nl-NL" sz="2800" dirty="0">
                <a:solidFill>
                  <a:srgbClr val="0000FF"/>
                </a:solidFill>
              </a:rPr>
              <a:t>If this ratio is state (= energy) dependent then the related yield methods do not measure XAS.</a:t>
            </a:r>
          </a:p>
          <a:p>
            <a:endParaRPr lang="en-US" altLang="nl-NL" sz="2800" dirty="0">
              <a:solidFill>
                <a:srgbClr val="0000FF"/>
              </a:solidFill>
            </a:endParaRPr>
          </a:p>
          <a:p>
            <a:pPr>
              <a:buFontTx/>
              <a:buNone/>
            </a:pPr>
            <a:endParaRPr lang="en-US" altLang="nl-NL" sz="2800" dirty="0">
              <a:solidFill>
                <a:srgbClr val="0033CC"/>
              </a:solidFill>
            </a:endParaRPr>
          </a:p>
        </p:txBody>
      </p:sp>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State dependent decay</a:t>
            </a:r>
          </a:p>
        </p:txBody>
      </p:sp>
    </p:spTree>
    <p:extLst>
      <p:ext uri="{BB962C8B-B14F-4D97-AF65-F5344CB8AC3E}">
        <p14:creationId xmlns:p14="http://schemas.microsoft.com/office/powerpoint/2010/main" val="16110748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3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7467600" cy="50895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50800" cap="sq">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53763" name="Line 3"/>
          <p:cNvSpPr>
            <a:spLocks noChangeShapeType="1"/>
          </p:cNvSpPr>
          <p:nvPr/>
        </p:nvSpPr>
        <p:spPr bwMode="auto">
          <a:xfrm flipV="1">
            <a:off x="1676400" y="4267200"/>
            <a:ext cx="1981200" cy="152400"/>
          </a:xfrm>
          <a:prstGeom prst="line">
            <a:avLst/>
          </a:prstGeom>
          <a:noFill/>
          <a:ln w="50800"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1653764" name="Line 4"/>
          <p:cNvSpPr>
            <a:spLocks noChangeShapeType="1"/>
          </p:cNvSpPr>
          <p:nvPr/>
        </p:nvSpPr>
        <p:spPr bwMode="auto">
          <a:xfrm flipV="1">
            <a:off x="4724400" y="4267200"/>
            <a:ext cx="1981200" cy="152400"/>
          </a:xfrm>
          <a:prstGeom prst="line">
            <a:avLst/>
          </a:prstGeom>
          <a:noFill/>
          <a:ln w="50800"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1653765" name="Line 5"/>
          <p:cNvSpPr>
            <a:spLocks noChangeShapeType="1"/>
          </p:cNvSpPr>
          <p:nvPr/>
        </p:nvSpPr>
        <p:spPr bwMode="auto">
          <a:xfrm flipV="1">
            <a:off x="1752600" y="1371600"/>
            <a:ext cx="1676400" cy="3276600"/>
          </a:xfrm>
          <a:prstGeom prst="line">
            <a:avLst/>
          </a:prstGeom>
          <a:noFill/>
          <a:ln w="50800" cap="sq">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1653766" name="Line 6"/>
          <p:cNvSpPr>
            <a:spLocks noChangeShapeType="1"/>
          </p:cNvSpPr>
          <p:nvPr/>
        </p:nvSpPr>
        <p:spPr bwMode="auto">
          <a:xfrm flipV="1">
            <a:off x="5029200" y="1600200"/>
            <a:ext cx="1676400" cy="3276600"/>
          </a:xfrm>
          <a:prstGeom prst="line">
            <a:avLst/>
          </a:prstGeom>
          <a:noFill/>
          <a:ln w="50800" cap="sq">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nl-NL"/>
          </a:p>
        </p:txBody>
      </p:sp>
      <p:sp>
        <p:nvSpPr>
          <p:cNvPr id="10" name="Rectangle 9"/>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State dependent decay</a:t>
            </a:r>
          </a:p>
        </p:txBody>
      </p:sp>
      <p:sp>
        <p:nvSpPr>
          <p:cNvPr id="2" name="Rectangle 1"/>
          <p:cNvSpPr/>
          <p:nvPr/>
        </p:nvSpPr>
        <p:spPr>
          <a:xfrm>
            <a:off x="3962400" y="1578634"/>
            <a:ext cx="643125" cy="523220"/>
          </a:xfrm>
          <a:prstGeom prst="rect">
            <a:avLst/>
          </a:prstGeom>
        </p:spPr>
        <p:txBody>
          <a:bodyPr wrap="none">
            <a:spAutoFit/>
          </a:bodyPr>
          <a:lstStyle/>
          <a:p>
            <a:r>
              <a:rPr lang="en-US" altLang="nl-NL" dirty="0">
                <a:solidFill>
                  <a:srgbClr val="FF0000"/>
                </a:solidFill>
              </a:rPr>
              <a:t>FY</a:t>
            </a:r>
            <a:endParaRPr lang="nl-NL" dirty="0">
              <a:solidFill>
                <a:srgbClr val="FF0000"/>
              </a:solidFill>
            </a:endParaRPr>
          </a:p>
        </p:txBody>
      </p:sp>
      <p:sp>
        <p:nvSpPr>
          <p:cNvPr id="3" name="Rectangle 2"/>
          <p:cNvSpPr/>
          <p:nvPr/>
        </p:nvSpPr>
        <p:spPr>
          <a:xfrm>
            <a:off x="3914408" y="3951733"/>
            <a:ext cx="662362" cy="523220"/>
          </a:xfrm>
          <a:prstGeom prst="rect">
            <a:avLst/>
          </a:prstGeom>
        </p:spPr>
        <p:txBody>
          <a:bodyPr wrap="none">
            <a:spAutoFit/>
          </a:bodyPr>
          <a:lstStyle/>
          <a:p>
            <a:r>
              <a:rPr lang="en-US" altLang="nl-NL" dirty="0">
                <a:solidFill>
                  <a:srgbClr val="0000FF"/>
                </a:solidFill>
              </a:rPr>
              <a:t>EY</a:t>
            </a:r>
            <a:endParaRPr lang="nl-NL" dirty="0"/>
          </a:p>
        </p:txBody>
      </p:sp>
      <p:sp>
        <p:nvSpPr>
          <p:cNvPr id="4" name="Rectangle 3"/>
          <p:cNvSpPr/>
          <p:nvPr/>
        </p:nvSpPr>
        <p:spPr>
          <a:xfrm>
            <a:off x="1517972" y="1676400"/>
            <a:ext cx="518091" cy="523220"/>
          </a:xfrm>
          <a:prstGeom prst="rect">
            <a:avLst/>
          </a:prstGeom>
        </p:spPr>
        <p:txBody>
          <a:bodyPr wrap="none">
            <a:spAutoFit/>
          </a:bodyPr>
          <a:lstStyle/>
          <a:p>
            <a:r>
              <a:rPr lang="en-US" dirty="0">
                <a:solidFill>
                  <a:srgbClr val="002060"/>
                </a:solidFill>
              </a:rPr>
              <a:t>L</a:t>
            </a:r>
            <a:r>
              <a:rPr lang="en-US" baseline="-25000" dirty="0">
                <a:solidFill>
                  <a:srgbClr val="002060"/>
                </a:solidFill>
              </a:rPr>
              <a:t>3</a:t>
            </a:r>
            <a:endParaRPr lang="nl-NL" baseline="-25000" dirty="0">
              <a:solidFill>
                <a:srgbClr val="002060"/>
              </a:solidFill>
            </a:endParaRPr>
          </a:p>
        </p:txBody>
      </p:sp>
      <p:sp>
        <p:nvSpPr>
          <p:cNvPr id="12" name="Rectangle 11"/>
          <p:cNvSpPr/>
          <p:nvPr/>
        </p:nvSpPr>
        <p:spPr>
          <a:xfrm>
            <a:off x="4841778" y="1752600"/>
            <a:ext cx="518092" cy="523220"/>
          </a:xfrm>
          <a:prstGeom prst="rect">
            <a:avLst/>
          </a:prstGeom>
        </p:spPr>
        <p:txBody>
          <a:bodyPr wrap="none">
            <a:spAutoFit/>
          </a:bodyPr>
          <a:lstStyle/>
          <a:p>
            <a:r>
              <a:rPr lang="en-US" dirty="0">
                <a:solidFill>
                  <a:srgbClr val="002060"/>
                </a:solidFill>
              </a:rPr>
              <a:t>L</a:t>
            </a:r>
            <a:r>
              <a:rPr lang="en-US" baseline="-25000" dirty="0">
                <a:solidFill>
                  <a:srgbClr val="002060"/>
                </a:solidFill>
              </a:rPr>
              <a:t>2</a:t>
            </a:r>
            <a:endParaRPr lang="nl-NL" baseline="-25000" dirty="0">
              <a:solidFill>
                <a:srgbClr val="002060"/>
              </a:solidFill>
            </a:endParaRPr>
          </a:p>
        </p:txBody>
      </p:sp>
      <p:sp>
        <p:nvSpPr>
          <p:cNvPr id="5" name="Rechthoek 4">
            <a:extLst>
              <a:ext uri="{FF2B5EF4-FFF2-40B4-BE49-F238E27FC236}">
                <a16:creationId xmlns:a16="http://schemas.microsoft.com/office/drawing/2014/main" id="{37092BB5-B392-4BDF-B603-C1A7FC14E6FD}"/>
              </a:ext>
            </a:extLst>
          </p:cNvPr>
          <p:cNvSpPr/>
          <p:nvPr/>
        </p:nvSpPr>
        <p:spPr>
          <a:xfrm>
            <a:off x="0" y="6469734"/>
            <a:ext cx="9144000" cy="369332"/>
          </a:xfrm>
          <a:prstGeom prst="rect">
            <a:avLst/>
          </a:prstGeom>
        </p:spPr>
        <p:txBody>
          <a:bodyPr wrap="square">
            <a:spAutoFit/>
          </a:bodyPr>
          <a:lstStyle/>
          <a:p>
            <a:r>
              <a:rPr lang="en-US" altLang="nl-NL" sz="1800" dirty="0">
                <a:solidFill>
                  <a:srgbClr val="990099"/>
                </a:solidFill>
              </a:rPr>
              <a:t>Solid State Comm. 92, 991 (1994) </a:t>
            </a:r>
            <a:endParaRPr lang="en-US" altLang="nl-NL" sz="1800" b="1" dirty="0">
              <a:solidFill>
                <a:srgbClr val="990099"/>
              </a:solidFill>
            </a:endParaRPr>
          </a:p>
        </p:txBody>
      </p:sp>
    </p:spTree>
    <p:extLst>
      <p:ext uri="{BB962C8B-B14F-4D97-AF65-F5344CB8AC3E}">
        <p14:creationId xmlns:p14="http://schemas.microsoft.com/office/powerpoint/2010/main" val="23508854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body" idx="1"/>
          </p:nvPr>
        </p:nvSpPr>
        <p:spPr>
          <a:xfrm>
            <a:off x="0" y="1676400"/>
            <a:ext cx="9144000" cy="2819400"/>
          </a:xfrm>
          <a:ln/>
        </p:spPr>
        <p:txBody>
          <a:bodyPr/>
          <a:lstStyle/>
          <a:p>
            <a:endParaRPr lang="en-US" altLang="nl-NL" sz="2800" dirty="0">
              <a:solidFill>
                <a:srgbClr val="0000FF"/>
              </a:solidFill>
            </a:endParaRPr>
          </a:p>
          <a:p>
            <a:r>
              <a:rPr lang="en-US" altLang="nl-NL" sz="2800" dirty="0">
                <a:solidFill>
                  <a:srgbClr val="0000FF"/>
                </a:solidFill>
              </a:rPr>
              <a:t>The dominant yield method is not visibly affected, thus for soft X-rays only FY is affected, not electron yield.</a:t>
            </a:r>
          </a:p>
          <a:p>
            <a:pPr>
              <a:buFontTx/>
              <a:buNone/>
            </a:pPr>
            <a:endParaRPr lang="en-US" altLang="nl-NL" sz="2800" dirty="0">
              <a:solidFill>
                <a:srgbClr val="0033CC"/>
              </a:solidFill>
            </a:endParaRPr>
          </a:p>
        </p:txBody>
      </p:sp>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State dependent decay</a:t>
            </a:r>
          </a:p>
        </p:txBody>
      </p:sp>
    </p:spTree>
    <p:extLst>
      <p:ext uri="{BB962C8B-B14F-4D97-AF65-F5344CB8AC3E}">
        <p14:creationId xmlns:p14="http://schemas.microsoft.com/office/powerpoint/2010/main" val="3579884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(state-dependent, dilute) </a:t>
            </a:r>
          </a:p>
        </p:txBody>
      </p:sp>
      <mc:AlternateContent xmlns:mc="http://schemas.openxmlformats.org/markup-compatibility/2006" xmlns:a14="http://schemas.microsoft.com/office/drawing/2010/main">
        <mc:Choice Requires="a14">
          <p:sp>
            <p:nvSpPr>
              <p:cNvPr id="3" name="Rechthoek 2">
                <a:extLst>
                  <a:ext uri="{FF2B5EF4-FFF2-40B4-BE49-F238E27FC236}">
                    <a16:creationId xmlns:a16="http://schemas.microsoft.com/office/drawing/2014/main" id="{CD5C7F86-8D38-4C9D-AE9D-625749851FC5}"/>
                  </a:ext>
                </a:extLst>
              </p:cNvPr>
              <p:cNvSpPr/>
              <p:nvPr/>
            </p:nvSpPr>
            <p:spPr>
              <a:xfrm>
                <a:off x="467544" y="2852936"/>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num>
                      <m:den>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3" name="Rechthoek 2">
                <a:extLst>
                  <a:ext uri="{FF2B5EF4-FFF2-40B4-BE49-F238E27FC236}">
                    <a16:creationId xmlns:a16="http://schemas.microsoft.com/office/drawing/2014/main" id="{CD5C7F86-8D38-4C9D-AE9D-625749851FC5}"/>
                  </a:ext>
                </a:extLst>
              </p:cNvPr>
              <p:cNvSpPr>
                <a:spLocks noRot="1" noChangeAspect="1" noMove="1" noResize="1" noEditPoints="1" noAdjustHandles="1" noChangeArrowheads="1" noChangeShapeType="1" noTextEdit="1"/>
              </p:cNvSpPr>
              <p:nvPr/>
            </p:nvSpPr>
            <p:spPr>
              <a:xfrm>
                <a:off x="467544" y="2852936"/>
                <a:ext cx="6431653" cy="966098"/>
              </a:xfrm>
              <a:prstGeom prst="rect">
                <a:avLst/>
              </a:prstGeom>
              <a:blipFill>
                <a:blip r:embed="rId3"/>
                <a:stretch>
                  <a:fillRect l="-2938" b="-5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hthoek 6">
                <a:extLst>
                  <a:ext uri="{FF2B5EF4-FFF2-40B4-BE49-F238E27FC236}">
                    <a16:creationId xmlns:a16="http://schemas.microsoft.com/office/drawing/2014/main" id="{38AE319F-ECF7-4D37-A3BD-11266DFB1566}"/>
                  </a:ext>
                </a:extLst>
              </p:cNvPr>
              <p:cNvSpPr/>
              <p:nvPr/>
            </p:nvSpPr>
            <p:spPr>
              <a:xfrm>
                <a:off x="381000" y="1143000"/>
                <a:ext cx="6431653" cy="966098"/>
              </a:xfrm>
              <a:prstGeom prst="rect">
                <a:avLst/>
              </a:prstGeom>
            </p:spPr>
            <p:txBody>
              <a:bodyPr wrap="square">
                <a:spAutoFit/>
              </a:bodyPr>
              <a:lstStyle/>
              <a:p>
                <a:r>
                  <a:rPr lang="en-US" sz="3600" dirty="0">
                    <a:solidFill>
                      <a:srgbClr val="0000FF"/>
                    </a:solidFill>
                    <a:latin typeface="Comic Sans MS" pitchFamily="66" charset="0"/>
                  </a:rPr>
                  <a:t>I</a:t>
                </a:r>
                <a:r>
                  <a:rPr lang="en-US" sz="3600" baseline="-25000" dirty="0">
                    <a:solidFill>
                      <a:srgbClr val="0000FF"/>
                    </a:solidFill>
                    <a:latin typeface="Comic Sans MS" pitchFamily="66" charset="0"/>
                  </a:rPr>
                  <a:t>TFY</a:t>
                </a:r>
                <a:r>
                  <a:rPr lang="en-US" sz="3600" dirty="0">
                    <a:solidFill>
                      <a:srgbClr val="0000FF"/>
                    </a:solidFill>
                    <a:latin typeface="Comic Sans MS" pitchFamily="66" charset="0"/>
                  </a:rPr>
                  <a:t> ~ </a:t>
                </a:r>
                <a14:m>
                  <m:oMath xmlns:m="http://schemas.openxmlformats.org/officeDocument/2006/math">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𝜔</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r>
                      <a:rPr lang="nl-NL" sz="3600" i="1">
                        <a:solidFill>
                          <a:srgbClr val="0000FF"/>
                        </a:solidFill>
                        <a:latin typeface="Cambria Math" panose="02040503050406030204" pitchFamily="18" charset="0"/>
                        <a:ea typeface="Cambria Math" panose="02040503050406030204" pitchFamily="18" charset="0"/>
                      </a:rPr>
                      <m:t>+</m:t>
                    </m:r>
                    <m:f>
                      <m:fPr>
                        <m:ctrlPr>
                          <a:rPr lang="en-US" sz="3600" i="1">
                            <a:solidFill>
                              <a:srgbClr val="0000FF"/>
                            </a:solidFill>
                            <a:latin typeface="Cambria Math" panose="02040503050406030204" pitchFamily="18" charset="0"/>
                          </a:rPr>
                        </m:ctrlPr>
                      </m:fPr>
                      <m:num>
                        <m:r>
                          <a:rPr lang="en-US"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𝜎</m:t>
                        </m:r>
                        <m:r>
                          <a:rPr lang="nl-NL" sz="3600" i="1">
                            <a:solidFill>
                              <a:srgbClr val="0000FF"/>
                            </a:solidFill>
                            <a:latin typeface="Cambria Math" panose="02040503050406030204" pitchFamily="18" charset="0"/>
                            <a:ea typeface="Cambria Math" panose="02040503050406030204" pitchFamily="18" charset="0"/>
                          </a:rPr>
                          <m:t>𝐵</m:t>
                        </m:r>
                      </m:num>
                      <m:den>
                        <m:r>
                          <a:rPr lang="en-US" sz="3600" i="1">
                            <a:solidFill>
                              <a:srgbClr val="0000FF"/>
                            </a:solidFill>
                            <a:latin typeface="Cambria Math" panose="02040503050406030204" pitchFamily="18" charset="0"/>
                            <a:ea typeface="Cambria Math" panose="02040503050406030204" pitchFamily="18" charset="0"/>
                          </a:rPr>
                          <m:t>𝜇</m:t>
                        </m:r>
                        <m:d>
                          <m:dPr>
                            <m:ctrlPr>
                              <a:rPr lang="nl-NL" sz="3600" i="1">
                                <a:solidFill>
                                  <a:srgbClr val="0000FF"/>
                                </a:solidFill>
                                <a:latin typeface="Cambria Math" panose="02040503050406030204" pitchFamily="18" charset="0"/>
                                <a:ea typeface="Cambria Math" panose="02040503050406030204" pitchFamily="18" charset="0"/>
                              </a:rPr>
                            </m:ctrlPr>
                          </m:dPr>
                          <m:e>
                            <m:r>
                              <a:rPr lang="nl-NL" sz="3600" i="1">
                                <a:solidFill>
                                  <a:srgbClr val="0000FF"/>
                                </a:solidFill>
                                <a:latin typeface="Cambria Math" panose="02040503050406030204" pitchFamily="18" charset="0"/>
                                <a:ea typeface="Cambria Math" panose="02040503050406030204" pitchFamily="18" charset="0"/>
                              </a:rPr>
                              <m:t>𝜔</m:t>
                            </m:r>
                          </m:e>
                        </m:d>
                        <m:r>
                          <a:rPr lang="nl-NL" sz="3600" i="1">
                            <a:solidFill>
                              <a:srgbClr val="0000FF"/>
                            </a:solidFill>
                            <a:latin typeface="Cambria Math" panose="02040503050406030204" pitchFamily="18" charset="0"/>
                            <a:ea typeface="Cambria Math" panose="02040503050406030204" pitchFamily="18" charset="0"/>
                          </a:rPr>
                          <m:t>+</m:t>
                        </m:r>
                        <m:r>
                          <a:rPr lang="nl-NL" sz="3600" i="1">
                            <a:solidFill>
                              <a:srgbClr val="0000FF"/>
                            </a:solidFill>
                            <a:latin typeface="Cambria Math" panose="02040503050406030204" pitchFamily="18" charset="0"/>
                            <a:ea typeface="Cambria Math" panose="02040503050406030204" pitchFamily="18" charset="0"/>
                          </a:rPr>
                          <m:t>𝜇</m:t>
                        </m:r>
                        <m:r>
                          <a:rPr lang="nl-NL" sz="3600" i="1">
                            <a:solidFill>
                              <a:srgbClr val="0000FF"/>
                            </a:solidFill>
                            <a:latin typeface="Cambria Math" panose="02040503050406030204" pitchFamily="18" charset="0"/>
                            <a:ea typeface="Cambria Math" panose="02040503050406030204" pitchFamily="18" charset="0"/>
                          </a:rPr>
                          <m:t>𝐵</m:t>
                        </m:r>
                      </m:den>
                    </m:f>
                  </m:oMath>
                </a14:m>
                <a:endParaRPr lang="nl-NL" sz="3600" dirty="0"/>
              </a:p>
            </p:txBody>
          </p:sp>
        </mc:Choice>
        <mc:Fallback xmlns="">
          <p:sp>
            <p:nvSpPr>
              <p:cNvPr id="7" name="Rechthoek 6">
                <a:extLst>
                  <a:ext uri="{FF2B5EF4-FFF2-40B4-BE49-F238E27FC236}">
                    <a16:creationId xmlns:a16="http://schemas.microsoft.com/office/drawing/2014/main" id="{38AE319F-ECF7-4D37-A3BD-11266DFB1566}"/>
                  </a:ext>
                </a:extLst>
              </p:cNvPr>
              <p:cNvSpPr>
                <a:spLocks noRot="1" noChangeAspect="1" noMove="1" noResize="1" noEditPoints="1" noAdjustHandles="1" noChangeArrowheads="1" noChangeShapeType="1" noTextEdit="1"/>
              </p:cNvSpPr>
              <p:nvPr/>
            </p:nvSpPr>
            <p:spPr>
              <a:xfrm>
                <a:off x="381000" y="1143000"/>
                <a:ext cx="6431653" cy="966098"/>
              </a:xfrm>
              <a:prstGeom prst="rect">
                <a:avLst/>
              </a:prstGeom>
              <a:blipFill>
                <a:blip r:embed="rId5"/>
                <a:stretch>
                  <a:fillRect b="-4430"/>
                </a:stretch>
              </a:blipFill>
            </p:spPr>
            <p:txBody>
              <a:bodyPr/>
              <a:lstStyle/>
              <a:p>
                <a:r>
                  <a:rPr lang="nl-NL">
                    <a:noFill/>
                  </a:rPr>
                  <a:t> </a:t>
                </a:r>
              </a:p>
            </p:txBody>
          </p:sp>
        </mc:Fallback>
      </mc:AlternateContent>
      <p:sp>
        <p:nvSpPr>
          <p:cNvPr id="2" name="Rechthoek 1">
            <a:extLst>
              <a:ext uri="{FF2B5EF4-FFF2-40B4-BE49-F238E27FC236}">
                <a16:creationId xmlns:a16="http://schemas.microsoft.com/office/drawing/2014/main" id="{410F6B19-DB28-499C-91F8-26ED0F4C21A7}"/>
              </a:ext>
            </a:extLst>
          </p:cNvPr>
          <p:cNvSpPr/>
          <p:nvPr/>
        </p:nvSpPr>
        <p:spPr>
          <a:xfrm>
            <a:off x="0" y="4160728"/>
            <a:ext cx="8991600" cy="1938992"/>
          </a:xfrm>
          <a:prstGeom prst="rect">
            <a:avLst/>
          </a:prstGeom>
        </p:spPr>
        <p:txBody>
          <a:bodyPr wrap="square">
            <a:spAutoFit/>
          </a:bodyPr>
          <a:lstStyle/>
          <a:p>
            <a:pPr marL="457200" indent="-457200" algn="l">
              <a:buFont typeface="Arial" panose="020B0604020202020204" pitchFamily="34" charset="0"/>
              <a:buChar char="•"/>
            </a:pPr>
            <a:r>
              <a:rPr lang="en-US" altLang="nl-NL" sz="2400" dirty="0">
                <a:solidFill>
                  <a:srgbClr val="0000FF"/>
                </a:solidFill>
              </a:rPr>
              <a:t>Main decay of 2p core hole is 2p3d RIXS</a:t>
            </a:r>
          </a:p>
          <a:p>
            <a:pPr marL="457200" indent="-457200" algn="l">
              <a:buFont typeface="Arial" panose="020B0604020202020204" pitchFamily="34" charset="0"/>
              <a:buChar char="•"/>
            </a:pPr>
            <a:r>
              <a:rPr lang="en-US" altLang="nl-NL" sz="2400" dirty="0">
                <a:solidFill>
                  <a:srgbClr val="0000FF"/>
                </a:solidFill>
              </a:rPr>
              <a:t>Integrate RIXS spectrum to 2p3d PFY</a:t>
            </a:r>
          </a:p>
          <a:p>
            <a:pPr marL="457200" indent="-457200" algn="l">
              <a:buFont typeface="Arial" panose="020B0604020202020204" pitchFamily="34" charset="0"/>
              <a:buChar char="•"/>
            </a:pPr>
            <a:r>
              <a:rPr lang="en-US" altLang="nl-NL" sz="2400" dirty="0">
                <a:solidFill>
                  <a:srgbClr val="0000FF"/>
                </a:solidFill>
              </a:rPr>
              <a:t>TFY ~ 2p3d PFY</a:t>
            </a:r>
          </a:p>
          <a:p>
            <a:pPr marL="457200" indent="-457200" algn="l">
              <a:buFont typeface="Arial" panose="020B0604020202020204" pitchFamily="34" charset="0"/>
              <a:buChar char="•"/>
            </a:pPr>
            <a:endParaRPr lang="en-US" altLang="nl-NL" sz="2400" dirty="0">
              <a:solidFill>
                <a:srgbClr val="0000FF"/>
              </a:solidFill>
            </a:endParaRPr>
          </a:p>
          <a:p>
            <a:pPr marL="457200" indent="-457200" algn="l">
              <a:buFont typeface="Arial" panose="020B0604020202020204" pitchFamily="34" charset="0"/>
              <a:buChar char="•"/>
            </a:pPr>
            <a:r>
              <a:rPr lang="en-US" altLang="nl-NL" sz="2400" dirty="0">
                <a:solidFill>
                  <a:srgbClr val="0000FF"/>
                </a:solidFill>
              </a:rPr>
              <a:t>NOTE: “RIXS” has angular dependence effects</a:t>
            </a:r>
          </a:p>
        </p:txBody>
      </p:sp>
    </p:spTree>
    <p:extLst>
      <p:ext uri="{BB962C8B-B14F-4D97-AF65-F5344CB8AC3E}">
        <p14:creationId xmlns:p14="http://schemas.microsoft.com/office/powerpoint/2010/main" val="2911531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rPr>
              <a:t>XAS: transmission &amp; FY </a:t>
            </a:r>
          </a:p>
        </p:txBody>
      </p:sp>
      <p:sp>
        <p:nvSpPr>
          <p:cNvPr id="3"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Zeichenbereich 15"/>
          <p:cNvGrpSpPr>
            <a:grpSpLocks/>
          </p:cNvGrpSpPr>
          <p:nvPr/>
        </p:nvGrpSpPr>
        <p:grpSpPr bwMode="auto">
          <a:xfrm>
            <a:off x="-12700" y="990600"/>
            <a:ext cx="8229600" cy="5549900"/>
            <a:chOff x="0" y="0"/>
            <a:chExt cx="54864" cy="35433"/>
          </a:xfrm>
        </p:grpSpPr>
        <p:sp>
          <p:nvSpPr>
            <p:cNvPr id="12" name="AutoShape 11"/>
            <p:cNvSpPr>
              <a:spLocks noChangeAspect="1" noChangeArrowheads="1"/>
            </p:cNvSpPr>
            <p:nvPr/>
          </p:nvSpPr>
          <p:spPr bwMode="auto">
            <a:xfrm>
              <a:off x="0" y="0"/>
              <a:ext cx="54864" cy="3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3" name="Grafik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2" y="0"/>
              <a:ext cx="31987" cy="3390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hthoek 4">
            <a:extLst>
              <a:ext uri="{FF2B5EF4-FFF2-40B4-BE49-F238E27FC236}">
                <a16:creationId xmlns:a16="http://schemas.microsoft.com/office/drawing/2014/main" id="{EAF8AC56-1E78-402F-B745-6A64F60C294C}"/>
              </a:ext>
            </a:extLst>
          </p:cNvPr>
          <p:cNvSpPr/>
          <p:nvPr/>
        </p:nvSpPr>
        <p:spPr>
          <a:xfrm>
            <a:off x="989814" y="6457890"/>
            <a:ext cx="8153400" cy="400110"/>
          </a:xfrm>
          <a:prstGeom prst="rect">
            <a:avLst/>
          </a:prstGeom>
        </p:spPr>
        <p:txBody>
          <a:bodyPr wrap="square">
            <a:spAutoFit/>
          </a:bodyPr>
          <a:lstStyle/>
          <a:p>
            <a:r>
              <a:rPr lang="en-US" sz="2000" dirty="0" err="1">
                <a:solidFill>
                  <a:srgbClr val="990099"/>
                </a:solidFill>
              </a:rPr>
              <a:t>Mitzner</a:t>
            </a:r>
            <a:r>
              <a:rPr lang="en-US" sz="2000" dirty="0">
                <a:solidFill>
                  <a:srgbClr val="990099"/>
                </a:solidFill>
              </a:rPr>
              <a:t> et al, J. Phys. Chem. Lett. 4, 3641 (2013) </a:t>
            </a:r>
          </a:p>
        </p:txBody>
      </p:sp>
    </p:spTree>
    <p:extLst>
      <p:ext uri="{BB962C8B-B14F-4D97-AF65-F5344CB8AC3E}">
        <p14:creationId xmlns:p14="http://schemas.microsoft.com/office/powerpoint/2010/main" val="3736008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l="-3" t="34505" r="33862" b="-1614"/>
          <a:stretch>
            <a:fillRect/>
          </a:stretch>
        </p:blipFill>
        <p:spPr bwMode="auto">
          <a:xfrm>
            <a:off x="1181100" y="1001714"/>
            <a:ext cx="6515100" cy="56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76200" y="579438"/>
            <a:ext cx="9031288" cy="1508125"/>
          </a:xfrm>
          <a:prstGeom prst="rect">
            <a:avLst/>
          </a:prstGeom>
        </p:spPr>
        <p:txBody>
          <a:bodyPr>
            <a:spAutoFit/>
          </a:bodyPr>
          <a:lstStyle/>
          <a:p>
            <a:pPr algn="ctr">
              <a:defRPr/>
            </a:pPr>
            <a:r>
              <a:rPr lang="en-US" sz="2400" dirty="0">
                <a:solidFill>
                  <a:srgbClr val="0000FF"/>
                </a:solidFill>
                <a:latin typeface="Comic Sans MS" pitchFamily="66" charset="0"/>
              </a:rPr>
              <a:t>FY-XAS ≠ XAS	L</a:t>
            </a:r>
            <a:r>
              <a:rPr lang="en-US" sz="2400" baseline="-25000" dirty="0">
                <a:solidFill>
                  <a:srgbClr val="0000FF"/>
                </a:solidFill>
                <a:latin typeface="Comic Sans MS" pitchFamily="66" charset="0"/>
              </a:rPr>
              <a:t>2</a:t>
            </a:r>
            <a:r>
              <a:rPr lang="en-US" sz="2400" dirty="0">
                <a:solidFill>
                  <a:srgbClr val="0000FF"/>
                </a:solidFill>
                <a:latin typeface="Comic Sans MS" pitchFamily="66" charset="0"/>
              </a:rPr>
              <a:t> edge increases	High-energies increase</a:t>
            </a:r>
          </a:p>
          <a:p>
            <a:pPr marL="285750" indent="-285750" algn="ctr">
              <a:buFont typeface="Arial" pitchFamily="34" charset="0"/>
              <a:buChar char="•"/>
              <a:defRPr/>
            </a:pPr>
            <a:endParaRPr lang="en-US" sz="2400" dirty="0">
              <a:solidFill>
                <a:srgbClr val="0000FF"/>
              </a:solidFill>
              <a:latin typeface="Comic Sans MS" pitchFamily="66" charset="0"/>
            </a:endParaRPr>
          </a:p>
          <a:p>
            <a:pPr algn="ctr">
              <a:defRPr/>
            </a:pPr>
            <a:br>
              <a:rPr lang="en-US" sz="2400" dirty="0">
                <a:solidFill>
                  <a:srgbClr val="0000FF"/>
                </a:solidFill>
                <a:latin typeface="Comic Sans MS" pitchFamily="66" charset="0"/>
              </a:rPr>
            </a:br>
            <a:r>
              <a:rPr lang="en-US" sz="2000" dirty="0">
                <a:solidFill>
                  <a:srgbClr val="0000FF"/>
                </a:solidFill>
                <a:latin typeface="Comic Sans MS" pitchFamily="66" charset="0"/>
              </a:rPr>
              <a:t> </a:t>
            </a:r>
            <a:endParaRPr lang="en-US" sz="2000" dirty="0">
              <a:solidFill>
                <a:srgbClr val="0000FF"/>
              </a:solidFill>
              <a:latin typeface="Arial" charset="0"/>
            </a:endParaRPr>
          </a:p>
        </p:txBody>
      </p:sp>
      <p:sp>
        <p:nvSpPr>
          <p:cNvPr id="6"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Fluorescence Yield detection</a:t>
            </a:r>
          </a:p>
        </p:txBody>
      </p:sp>
      <p:sp>
        <p:nvSpPr>
          <p:cNvPr id="2" name="Rechthoek 1">
            <a:extLst>
              <a:ext uri="{FF2B5EF4-FFF2-40B4-BE49-F238E27FC236}">
                <a16:creationId xmlns:a16="http://schemas.microsoft.com/office/drawing/2014/main" id="{769562FE-B3FE-4308-9301-274DD53DC956}"/>
              </a:ext>
            </a:extLst>
          </p:cNvPr>
          <p:cNvSpPr/>
          <p:nvPr/>
        </p:nvSpPr>
        <p:spPr>
          <a:xfrm>
            <a:off x="932092" y="6457890"/>
            <a:ext cx="8153400" cy="400110"/>
          </a:xfrm>
          <a:prstGeom prst="rect">
            <a:avLst/>
          </a:prstGeom>
        </p:spPr>
        <p:txBody>
          <a:bodyPr wrap="square">
            <a:spAutoFit/>
          </a:bodyPr>
          <a:lstStyle/>
          <a:p>
            <a:r>
              <a:rPr lang="en-US" sz="2000" dirty="0">
                <a:solidFill>
                  <a:srgbClr val="990099"/>
                </a:solidFill>
              </a:rPr>
              <a:t>Kurian J. Phys. Cond. Matt. 24, 435602 (2012)</a:t>
            </a:r>
          </a:p>
        </p:txBody>
      </p:sp>
    </p:spTree>
    <p:extLst>
      <p:ext uri="{BB962C8B-B14F-4D97-AF65-F5344CB8AC3E}">
        <p14:creationId xmlns:p14="http://schemas.microsoft.com/office/powerpoint/2010/main" val="888363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hthoek 2"/>
          <p:cNvSpPr>
            <a:spLocks noChangeArrowheads="1"/>
          </p:cNvSpPr>
          <p:nvPr/>
        </p:nvSpPr>
        <p:spPr bwMode="auto">
          <a:xfrm>
            <a:off x="914400" y="685800"/>
            <a:ext cx="591379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lgn="l">
              <a:buFont typeface="Arial" pitchFamily="34" charset="0"/>
              <a:buChar char="•"/>
            </a:pPr>
            <a:r>
              <a:rPr lang="en-US" sz="2400" dirty="0">
                <a:solidFill>
                  <a:srgbClr val="0000FF"/>
                </a:solidFill>
                <a:latin typeface="Comic Sans MS" pitchFamily="66" charset="0"/>
              </a:rPr>
              <a:t>XMCD sum rules break down</a:t>
            </a:r>
          </a:p>
          <a:p>
            <a:pPr marL="285750" indent="-285750" algn="l">
              <a:lnSpc>
                <a:spcPct val="200000"/>
              </a:lnSpc>
              <a:buFont typeface="Arial" pitchFamily="34" charset="0"/>
              <a:buChar char="•"/>
            </a:pPr>
            <a:r>
              <a:rPr lang="en-US" sz="2400" dirty="0">
                <a:solidFill>
                  <a:srgbClr val="0000FF"/>
                </a:solidFill>
                <a:latin typeface="Comic Sans MS" pitchFamily="66" charset="0"/>
              </a:rPr>
              <a:t>Ni/Co 20%, Fe 30%, </a:t>
            </a:r>
            <a:r>
              <a:rPr lang="en-US" sz="2400" dirty="0" err="1">
                <a:solidFill>
                  <a:srgbClr val="0000FF"/>
                </a:solidFill>
                <a:latin typeface="Comic Sans MS" pitchFamily="66" charset="0"/>
              </a:rPr>
              <a:t>Mn</a:t>
            </a:r>
            <a:r>
              <a:rPr lang="en-US" sz="2400" dirty="0">
                <a:solidFill>
                  <a:srgbClr val="0000FF"/>
                </a:solidFill>
                <a:latin typeface="Comic Sans MS" pitchFamily="66" charset="0"/>
              </a:rPr>
              <a:t> &gt; 100</a:t>
            </a:r>
            <a:r>
              <a:rPr lang="en-US" sz="2400">
                <a:solidFill>
                  <a:srgbClr val="0000FF"/>
                </a:solidFill>
                <a:latin typeface="Comic Sans MS" pitchFamily="66" charset="0"/>
              </a:rPr>
              <a:t>% error </a:t>
            </a:r>
            <a:br>
              <a:rPr lang="en-US" sz="2000" dirty="0">
                <a:solidFill>
                  <a:srgbClr val="0000FF"/>
                </a:solidFill>
                <a:latin typeface="Comic Sans MS" pitchFamily="66" charset="0"/>
              </a:rPr>
            </a:br>
            <a:br>
              <a:rPr lang="en-US" sz="2000" dirty="0">
                <a:solidFill>
                  <a:srgbClr val="0000FF"/>
                </a:solidFill>
                <a:latin typeface="Comic Sans MS" pitchFamily="66" charset="0"/>
              </a:rPr>
            </a:br>
            <a:r>
              <a:rPr lang="en-US" sz="2000" dirty="0">
                <a:solidFill>
                  <a:srgbClr val="0000FF"/>
                </a:solidFill>
                <a:latin typeface="Comic Sans MS" pitchFamily="66" charset="0"/>
              </a:rPr>
              <a:t> </a:t>
            </a:r>
            <a:endParaRPr lang="en-US" sz="2000" dirty="0">
              <a:solidFill>
                <a:srgbClr val="0000FF"/>
              </a:solidFill>
            </a:endParaRPr>
          </a:p>
        </p:txBody>
      </p:sp>
      <p:sp>
        <p:nvSpPr>
          <p:cNvPr id="8"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Fluorescence Yield XMCD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806304"/>
            <a:ext cx="6477000" cy="4634614"/>
          </a:xfrm>
          <a:prstGeom prst="rect">
            <a:avLst/>
          </a:prstGeom>
        </p:spPr>
      </p:pic>
      <p:sp>
        <p:nvSpPr>
          <p:cNvPr id="5" name="Rechthoek 4">
            <a:extLst>
              <a:ext uri="{FF2B5EF4-FFF2-40B4-BE49-F238E27FC236}">
                <a16:creationId xmlns:a16="http://schemas.microsoft.com/office/drawing/2014/main" id="{DC4E4E48-A7A2-4C4C-8339-1B79B693D2C8}"/>
              </a:ext>
            </a:extLst>
          </p:cNvPr>
          <p:cNvSpPr/>
          <p:nvPr/>
        </p:nvSpPr>
        <p:spPr>
          <a:xfrm>
            <a:off x="932092" y="6457890"/>
            <a:ext cx="8153400" cy="400110"/>
          </a:xfrm>
          <a:prstGeom prst="rect">
            <a:avLst/>
          </a:prstGeom>
        </p:spPr>
        <p:txBody>
          <a:bodyPr wrap="square">
            <a:spAutoFit/>
          </a:bodyPr>
          <a:lstStyle/>
          <a:p>
            <a:r>
              <a:rPr lang="en-US" sz="2000" dirty="0">
                <a:solidFill>
                  <a:srgbClr val="990099"/>
                </a:solidFill>
              </a:rPr>
              <a:t>Liu,  Phys. Rev. B. 96, 054446 (2017)</a:t>
            </a:r>
          </a:p>
        </p:txBody>
      </p:sp>
    </p:spTree>
    <p:extLst>
      <p:ext uri="{BB962C8B-B14F-4D97-AF65-F5344CB8AC3E}">
        <p14:creationId xmlns:p14="http://schemas.microsoft.com/office/powerpoint/2010/main" val="269867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252788"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4"/>
          <p:cNvSpPr>
            <a:spLocks noChangeArrowheads="1"/>
          </p:cNvSpPr>
          <p:nvPr/>
        </p:nvSpPr>
        <p:spPr bwMode="auto">
          <a:xfrm>
            <a:off x="344805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defRPr>
            </a:lvl2pPr>
            <a:lvl3pPr marL="1143000" indent="-228600">
              <a:spcBef>
                <a:spcPct val="20000"/>
              </a:spcBef>
              <a:buChar char="•"/>
              <a:defRPr kumimoji="1" sz="2400">
                <a:solidFill>
                  <a:schemeClr val="tx1"/>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nl-NL"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0037" name="Rectangle 5"/>
          <p:cNvSpPr>
            <a:spLocks noChangeArrowheads="1"/>
          </p:cNvSpPr>
          <p:nvPr/>
        </p:nvSpPr>
        <p:spPr bwMode="auto">
          <a:xfrm>
            <a:off x="0" y="0"/>
            <a:ext cx="91440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3600" b="1" i="1" u="none" strike="noStrike" kern="1200" cap="none" spc="0" normalizeH="0" baseline="0" noProof="0">
                <a:ln>
                  <a:noFill/>
                </a:ln>
                <a:solidFill>
                  <a:srgbClr val="0000FF"/>
                </a:solidFill>
                <a:effectLst>
                  <a:outerShdw blurRad="38100" dist="38100" dir="2700000" algn="tl">
                    <a:srgbClr val="C0C0C0"/>
                  </a:outerShdw>
                </a:effectLst>
                <a:uLnTx/>
                <a:uFillTx/>
                <a:latin typeface="Arial" charset="0"/>
                <a:ea typeface="+mn-ea"/>
                <a:cs typeface="+mn-cs"/>
              </a:rPr>
              <a:t>Atomic Multiplet Theory</a:t>
            </a:r>
            <a:endParaRPr kumimoji="0" lang="en-US" sz="36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5">
            <a:extLst>
              <a:ext uri="{FF2B5EF4-FFF2-40B4-BE49-F238E27FC236}">
                <a16:creationId xmlns:a16="http://schemas.microsoft.com/office/drawing/2014/main" id="{407CD888-CB7F-43E7-BC95-5AE19191EB42}"/>
              </a:ext>
            </a:extLst>
          </p:cNvPr>
          <p:cNvSpPr>
            <a:spLocks noChangeArrowheads="1"/>
          </p:cNvSpPr>
          <p:nvPr/>
        </p:nvSpPr>
        <p:spPr bwMode="auto">
          <a:xfrm>
            <a:off x="-13917" y="0"/>
            <a:ext cx="9144000" cy="584775"/>
          </a:xfrm>
          <a:prstGeom prst="rect">
            <a:avLst/>
          </a:prstGeom>
          <a:gradFill rotWithShape="1">
            <a:gsLst>
              <a:gs pos="0">
                <a:srgbClr val="0000FF"/>
              </a:gs>
              <a:gs pos="100000">
                <a:srgbClr val="6699FF"/>
              </a:gs>
            </a:gsLst>
            <a:lin ang="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Cu2+ 2p3d RIXS (from 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9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2p</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5</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10 </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to 3d</a:t>
            </a:r>
            <a:r>
              <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9</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a:t>
            </a:r>
            <a:endParaRPr kumimoji="0" lang="en-US" sz="32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
        <p:nvSpPr>
          <p:cNvPr id="4" name="Rechthoek 3">
            <a:extLst>
              <a:ext uri="{FF2B5EF4-FFF2-40B4-BE49-F238E27FC236}">
                <a16:creationId xmlns:a16="http://schemas.microsoft.com/office/drawing/2014/main" id="{7B71DFAA-63A7-41AB-8E6E-545E405B5FB5}"/>
              </a:ext>
            </a:extLst>
          </p:cNvPr>
          <p:cNvSpPr/>
          <p:nvPr/>
        </p:nvSpPr>
        <p:spPr>
          <a:xfrm>
            <a:off x="6775987" y="628686"/>
            <a:ext cx="2326278" cy="120032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Dipole selection rule: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ΔJ=-1, 0 or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J=J’≠0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pitchFamily="34" charset="0"/>
                <a:ea typeface="+mn-ea"/>
                <a:cs typeface="+mn-cs"/>
              </a:rPr>
              <a:t> </a:t>
            </a:r>
          </a:p>
        </p:txBody>
      </p:sp>
      <p:graphicFrame>
        <p:nvGraphicFramePr>
          <p:cNvPr id="9" name="Diagram 8">
            <a:extLst>
              <a:ext uri="{FF2B5EF4-FFF2-40B4-BE49-F238E27FC236}">
                <a16:creationId xmlns:a16="http://schemas.microsoft.com/office/drawing/2014/main" id="{9A41958A-00D9-4B4F-BA25-CBDB99E0E0AB}"/>
              </a:ext>
            </a:extLst>
          </p:cNvPr>
          <p:cNvGraphicFramePr/>
          <p:nvPr/>
        </p:nvGraphicFramePr>
        <p:xfrm>
          <a:off x="323528" y="1383337"/>
          <a:ext cx="3806421" cy="237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FAABB7D9-9DEB-460E-AB9A-F6F3E9ACFAF0}"/>
              </a:ext>
            </a:extLst>
          </p:cNvPr>
          <p:cNvCxnSpPr/>
          <p:nvPr/>
        </p:nvCxnSpPr>
        <p:spPr bwMode="auto">
          <a:xfrm>
            <a:off x="4235848" y="54262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6002EE2-2CDE-42D2-971B-ADEDF2FAAF6E}"/>
              </a:ext>
            </a:extLst>
          </p:cNvPr>
          <p:cNvCxnSpPr/>
          <p:nvPr/>
        </p:nvCxnSpPr>
        <p:spPr bwMode="auto">
          <a:xfrm>
            <a:off x="4235848" y="470618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E15A3BB2-1884-42AB-8C65-892E591A9FFB}"/>
              </a:ext>
            </a:extLst>
          </p:cNvPr>
          <p:cNvCxnSpPr/>
          <p:nvPr/>
        </p:nvCxnSpPr>
        <p:spPr bwMode="auto">
          <a:xfrm>
            <a:off x="4235849" y="2782021"/>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358395B7-6EAB-4930-AA4A-3276952B92AA}"/>
              </a:ext>
            </a:extLst>
          </p:cNvPr>
          <p:cNvCxnSpPr/>
          <p:nvPr/>
        </p:nvCxnSpPr>
        <p:spPr bwMode="auto">
          <a:xfrm>
            <a:off x="4235850" y="1969880"/>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71A19784-ACFF-4ED6-B882-19B43D754352}"/>
              </a:ext>
            </a:extLst>
          </p:cNvPr>
          <p:cNvCxnSpPr/>
          <p:nvPr/>
        </p:nvCxnSpPr>
        <p:spPr bwMode="auto">
          <a:xfrm flipV="1">
            <a:off x="5171954"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228F5436-CECE-445E-A4C1-875316D57FBF}"/>
              </a:ext>
            </a:extLst>
          </p:cNvPr>
          <p:cNvCxnSpPr/>
          <p:nvPr/>
        </p:nvCxnSpPr>
        <p:spPr bwMode="auto">
          <a:xfrm>
            <a:off x="5459986" y="2782021"/>
            <a:ext cx="0" cy="264424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1CFDE874-6651-4A6A-862C-7941145376A6}"/>
              </a:ext>
            </a:extLst>
          </p:cNvPr>
          <p:cNvCxnSpPr/>
          <p:nvPr/>
        </p:nvCxnSpPr>
        <p:spPr bwMode="auto">
          <a:xfrm>
            <a:off x="5612386" y="2782021"/>
            <a:ext cx="0" cy="1924163"/>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a16="http://schemas.microsoft.com/office/drawing/2014/main" id="{91FF4EEB-0AB7-44AE-B0EB-85FF804ED641}"/>
              </a:ext>
            </a:extLst>
          </p:cNvPr>
          <p:cNvSpPr txBox="1"/>
          <p:nvPr/>
        </p:nvSpPr>
        <p:spPr>
          <a:xfrm>
            <a:off x="5932744" y="1884335"/>
            <a:ext cx="4577194" cy="34163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Crystal field excitations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dirty="0">
              <a:solidFill>
                <a:srgbClr val="0000FF"/>
              </a:solidFill>
              <a:latin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Verdana" panose="020B0604030504040204" pitchFamily="34" charset="0"/>
                <a:ea typeface="+mn-ea"/>
                <a:cs typeface="Times New Roman" panose="02020603050405020304" pitchFamily="18" charset="0"/>
              </a:rPr>
              <a:t>Elastic line in 2p3d RIXS</a:t>
            </a:r>
            <a:endParaRPr kumimoji="0" lang="nl-NL"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3" name="TextBox 22">
            <a:extLst>
              <a:ext uri="{FF2B5EF4-FFF2-40B4-BE49-F238E27FC236}">
                <a16:creationId xmlns:a16="http://schemas.microsoft.com/office/drawing/2014/main" id="{2F7DCDDC-E2E8-49F0-B80C-ADBD9E52946B}"/>
              </a:ext>
            </a:extLst>
          </p:cNvPr>
          <p:cNvSpPr txBox="1"/>
          <p:nvPr/>
        </p:nvSpPr>
        <p:spPr>
          <a:xfrm>
            <a:off x="185676" y="628686"/>
            <a:ext cx="3382080"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solidFill>
                  <a:srgbClr val="FF0000"/>
                </a:solidFill>
                <a:effectLst>
                  <a:outerShdw blurRad="38100" dist="38100" dir="2700000" algn="tl">
                    <a:srgbClr val="000000">
                      <a:alpha val="43137"/>
                    </a:srgbClr>
                  </a:outerShdw>
                </a:effectLst>
              </a:rPr>
              <a:t>OCTAHEDRAL</a:t>
            </a:r>
            <a:endParaRPr kumimoji="0" lang="nl-NL"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n-ea"/>
              <a:cs typeface="+mn-cs"/>
            </a:endParaRPr>
          </a:p>
        </p:txBody>
      </p:sp>
      <p:graphicFrame>
        <p:nvGraphicFramePr>
          <p:cNvPr id="18" name="Diagram 17">
            <a:extLst>
              <a:ext uri="{FF2B5EF4-FFF2-40B4-BE49-F238E27FC236}">
                <a16:creationId xmlns:a16="http://schemas.microsoft.com/office/drawing/2014/main" id="{F6C17A4E-2216-4E4D-8A79-D4BEC649CB73}"/>
              </a:ext>
            </a:extLst>
          </p:cNvPr>
          <p:cNvGraphicFramePr/>
          <p:nvPr>
            <p:extLst>
              <p:ext uri="{D42A27DB-BD31-4B8C-83A1-F6EECF244321}">
                <p14:modId xmlns:p14="http://schemas.microsoft.com/office/powerpoint/2010/main" val="2399339312"/>
              </p:ext>
            </p:extLst>
          </p:nvPr>
        </p:nvGraphicFramePr>
        <p:xfrm>
          <a:off x="84863" y="3893246"/>
          <a:ext cx="1969938" cy="15385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0" name="Group 19">
            <a:extLst>
              <a:ext uri="{FF2B5EF4-FFF2-40B4-BE49-F238E27FC236}">
                <a16:creationId xmlns:a16="http://schemas.microsoft.com/office/drawing/2014/main" id="{0F3E21C8-81A1-4BEF-AFF2-A3E96940798B}"/>
              </a:ext>
            </a:extLst>
          </p:cNvPr>
          <p:cNvGrpSpPr/>
          <p:nvPr/>
        </p:nvGrpSpPr>
        <p:grpSpPr>
          <a:xfrm>
            <a:off x="3011014" y="3766129"/>
            <a:ext cx="1043215" cy="521607"/>
            <a:chOff x="2894674" y="539977"/>
            <a:chExt cx="1043215" cy="521607"/>
          </a:xfrm>
        </p:grpSpPr>
        <p:sp>
          <p:nvSpPr>
            <p:cNvPr id="21" name="Rectangle: Rounded Corners 20">
              <a:extLst>
                <a:ext uri="{FF2B5EF4-FFF2-40B4-BE49-F238E27FC236}">
                  <a16:creationId xmlns:a16="http://schemas.microsoft.com/office/drawing/2014/main" id="{DB7338C6-994F-48EC-AF55-41B26BFFDA6D}"/>
                </a:ext>
              </a:extLst>
            </p:cNvPr>
            <p:cNvSpPr/>
            <p:nvPr/>
          </p:nvSpPr>
          <p:spPr>
            <a:xfrm>
              <a:off x="2894674" y="539977"/>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E3C6425E-D7F5-47F8-AD33-635795D727AA}"/>
                </a:ext>
              </a:extLst>
            </p:cNvPr>
            <p:cNvSpPr txBox="1"/>
            <p:nvPr/>
          </p:nvSpPr>
          <p:spPr>
            <a:xfrm>
              <a:off x="2909951" y="555254"/>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(1)</a:t>
              </a:r>
              <a:endParaRPr lang="en-US" sz="2400" kern="1200" baseline="-25000" dirty="0"/>
            </a:p>
          </p:txBody>
        </p:sp>
      </p:grpSp>
      <p:grpSp>
        <p:nvGrpSpPr>
          <p:cNvPr id="25" name="Group 24">
            <a:extLst>
              <a:ext uri="{FF2B5EF4-FFF2-40B4-BE49-F238E27FC236}">
                <a16:creationId xmlns:a16="http://schemas.microsoft.com/office/drawing/2014/main" id="{81C54608-7F1E-4DC5-B960-8D9161B6DF89}"/>
              </a:ext>
            </a:extLst>
          </p:cNvPr>
          <p:cNvGrpSpPr/>
          <p:nvPr/>
        </p:nvGrpSpPr>
        <p:grpSpPr>
          <a:xfrm>
            <a:off x="3026291" y="4442453"/>
            <a:ext cx="1043215" cy="521607"/>
            <a:chOff x="2894674" y="1139825"/>
            <a:chExt cx="1043215" cy="521607"/>
          </a:xfrm>
        </p:grpSpPr>
        <p:sp>
          <p:nvSpPr>
            <p:cNvPr id="27" name="Rectangle: Rounded Corners 26">
              <a:extLst>
                <a:ext uri="{FF2B5EF4-FFF2-40B4-BE49-F238E27FC236}">
                  <a16:creationId xmlns:a16="http://schemas.microsoft.com/office/drawing/2014/main" id="{299727D4-DD69-43DF-AB5F-FC3FB5118CC7}"/>
                </a:ext>
              </a:extLst>
            </p:cNvPr>
            <p:cNvSpPr/>
            <p:nvPr/>
          </p:nvSpPr>
          <p:spPr>
            <a:xfrm>
              <a:off x="2894674" y="1139825"/>
              <a:ext cx="1043215" cy="52160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2ACF0A04-75AC-46EC-A2E9-24B154DD3EFE}"/>
                </a:ext>
              </a:extLst>
            </p:cNvPr>
            <p:cNvSpPr txBox="1"/>
            <p:nvPr/>
          </p:nvSpPr>
          <p:spPr>
            <a:xfrm>
              <a:off x="2909951" y="1155102"/>
              <a:ext cx="1012661" cy="49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T</a:t>
              </a:r>
              <a:r>
                <a:rPr lang="nl-NL" sz="2400" kern="1200" baseline="-25000" dirty="0"/>
                <a:t>2g (2)</a:t>
              </a:r>
              <a:endParaRPr lang="en-US" sz="2400" kern="1200" baseline="-25000" dirty="0"/>
            </a:p>
          </p:txBody>
        </p:sp>
      </p:grpSp>
      <p:grpSp>
        <p:nvGrpSpPr>
          <p:cNvPr id="29" name="Group 28">
            <a:extLst>
              <a:ext uri="{FF2B5EF4-FFF2-40B4-BE49-F238E27FC236}">
                <a16:creationId xmlns:a16="http://schemas.microsoft.com/office/drawing/2014/main" id="{E4818782-962C-4A77-9895-A5A5657E492A}"/>
              </a:ext>
            </a:extLst>
          </p:cNvPr>
          <p:cNvGrpSpPr/>
          <p:nvPr/>
        </p:nvGrpSpPr>
        <p:grpSpPr>
          <a:xfrm>
            <a:off x="3041568" y="5123542"/>
            <a:ext cx="1043215" cy="521607"/>
            <a:chOff x="2894674" y="1739674"/>
            <a:chExt cx="1043215" cy="521607"/>
          </a:xfrm>
        </p:grpSpPr>
        <p:sp>
          <p:nvSpPr>
            <p:cNvPr id="30" name="Rectangle: Rounded Corners 29">
              <a:extLst>
                <a:ext uri="{FF2B5EF4-FFF2-40B4-BE49-F238E27FC236}">
                  <a16:creationId xmlns:a16="http://schemas.microsoft.com/office/drawing/2014/main" id="{EE195B76-2FDE-4CC4-BE50-F90E6761CBC2}"/>
                </a:ext>
              </a:extLst>
            </p:cNvPr>
            <p:cNvSpPr/>
            <p:nvPr/>
          </p:nvSpPr>
          <p:spPr>
            <a:xfrm>
              <a:off x="2894674" y="1739674"/>
              <a:ext cx="1043215" cy="521607"/>
            </a:xfrm>
            <a:prstGeom prst="roundRect">
              <a:avLst>
                <a:gd name="adj" fmla="val 10000"/>
              </a:avLst>
            </a:prstGeom>
            <a:solidFill>
              <a:srgbClr val="00B0F0"/>
            </a:solid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6D1F0EE6-7493-4BC2-B432-31FA14C4B69D}"/>
                </a:ext>
              </a:extLst>
            </p:cNvPr>
            <p:cNvSpPr txBox="1"/>
            <p:nvPr/>
          </p:nvSpPr>
          <p:spPr>
            <a:xfrm>
              <a:off x="2909951" y="1754951"/>
              <a:ext cx="1012661" cy="491053"/>
            </a:xfrm>
            <a:prstGeom prst="rect">
              <a:avLst/>
            </a:prstGeom>
            <a:ln w="3810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kern="1200" baseline="30000" dirty="0"/>
                <a:t>2</a:t>
              </a:r>
              <a:r>
                <a:rPr lang="nl-NL" sz="2400" kern="1200" dirty="0"/>
                <a:t>E</a:t>
              </a:r>
              <a:r>
                <a:rPr lang="nl-NL" sz="2400" kern="1200" baseline="-25000" dirty="0"/>
                <a:t>g</a:t>
              </a:r>
              <a:endParaRPr lang="en-US" sz="2400" kern="1200" baseline="-25000" dirty="0"/>
            </a:p>
          </p:txBody>
        </p:sp>
      </p:grpSp>
      <p:cxnSp>
        <p:nvCxnSpPr>
          <p:cNvPr id="32" name="Straight Connector 31">
            <a:extLst>
              <a:ext uri="{FF2B5EF4-FFF2-40B4-BE49-F238E27FC236}">
                <a16:creationId xmlns:a16="http://schemas.microsoft.com/office/drawing/2014/main" id="{6149432E-A3EF-4B12-B659-3D3AE942A40F}"/>
              </a:ext>
            </a:extLst>
          </p:cNvPr>
          <p:cNvCxnSpPr/>
          <p:nvPr/>
        </p:nvCxnSpPr>
        <p:spPr bwMode="auto">
          <a:xfrm flipV="1">
            <a:off x="2161144" y="3893246"/>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80467305-44CA-4FC8-891D-0C0AE0C9DFDA}"/>
              </a:ext>
            </a:extLst>
          </p:cNvPr>
          <p:cNvCxnSpPr/>
          <p:nvPr/>
        </p:nvCxnSpPr>
        <p:spPr bwMode="auto">
          <a:xfrm flipV="1">
            <a:off x="2145867" y="4688327"/>
            <a:ext cx="865147" cy="394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41A90523-E4FD-4640-90FD-07C2C60EEE37}"/>
              </a:ext>
            </a:extLst>
          </p:cNvPr>
          <p:cNvCxnSpPr>
            <a:endCxn id="31" idx="1"/>
          </p:cNvCxnSpPr>
          <p:nvPr/>
        </p:nvCxnSpPr>
        <p:spPr bwMode="auto">
          <a:xfrm>
            <a:off x="2159567" y="5146028"/>
            <a:ext cx="897278" cy="2383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485B4246-18DB-420C-8E9B-89B372570D3F}"/>
              </a:ext>
            </a:extLst>
          </p:cNvPr>
          <p:cNvCxnSpPr/>
          <p:nvPr/>
        </p:nvCxnSpPr>
        <p:spPr bwMode="auto">
          <a:xfrm>
            <a:off x="4253166" y="4005064"/>
            <a:ext cx="753973"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0CD738E1-E615-4149-8B1E-CFFAA804FD74}"/>
              </a:ext>
            </a:extLst>
          </p:cNvPr>
          <p:cNvCxnSpPr/>
          <p:nvPr/>
        </p:nvCxnSpPr>
        <p:spPr bwMode="auto">
          <a:xfrm>
            <a:off x="5796136" y="2804047"/>
            <a:ext cx="0" cy="1201017"/>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7538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5299" name="Rechthoek 5"/>
              <p:cNvSpPr>
                <a:spLocks noChangeArrowheads="1"/>
              </p:cNvSpPr>
              <p:nvPr/>
            </p:nvSpPr>
            <p:spPr bwMode="auto">
              <a:xfrm>
                <a:off x="152400" y="1066800"/>
                <a:ext cx="9220200" cy="5967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marL="285750" indent="-285750" algn="l">
                  <a:buFont typeface="Arial" pitchFamily="34" charset="0"/>
                  <a:buChar char="•"/>
                </a:pPr>
                <a:r>
                  <a:rPr lang="en-US" dirty="0">
                    <a:solidFill>
                      <a:srgbClr val="0000FF"/>
                    </a:solidFill>
                    <a:latin typeface="Comic Sans MS" pitchFamily="66" charset="0"/>
                  </a:rPr>
                  <a:t>I</a:t>
                </a:r>
                <a:r>
                  <a:rPr lang="en-US" baseline="-25000" dirty="0">
                    <a:solidFill>
                      <a:srgbClr val="0000FF"/>
                    </a:solidFill>
                    <a:latin typeface="Comic Sans MS" pitchFamily="66" charset="0"/>
                  </a:rPr>
                  <a:t>TFY</a:t>
                </a:r>
                <a:r>
                  <a:rPr lang="en-US" dirty="0">
                    <a:solidFill>
                      <a:srgbClr val="0000FF"/>
                    </a:solidFill>
                    <a:latin typeface="Comic Sans MS" pitchFamily="66" charset="0"/>
                  </a:rPr>
                  <a:t> ~ </a:t>
                </a:r>
                <a14:m>
                  <m:oMath xmlns:m="http://schemas.openxmlformats.org/officeDocument/2006/math">
                    <m:f>
                      <m:fPr>
                        <m:ctrlPr>
                          <a:rPr lang="en-US" i="1" smtClean="0">
                            <a:solidFill>
                              <a:srgbClr val="0000FF"/>
                            </a:solidFill>
                            <a:latin typeface="Cambria Math" panose="02040503050406030204" pitchFamily="18" charset="0"/>
                          </a:rPr>
                        </m:ctrlPr>
                      </m:fPr>
                      <m:num>
                        <m:r>
                          <a:rPr lang="en-US" i="1" smtClean="0">
                            <a:solidFill>
                              <a:srgbClr val="0000FF"/>
                            </a:solidFill>
                            <a:latin typeface="Cambria Math" panose="02040503050406030204" pitchFamily="18" charset="0"/>
                            <a:ea typeface="Cambria Math" panose="02040503050406030204" pitchFamily="18" charset="0"/>
                          </a:rPr>
                          <m:t>𝜇</m:t>
                        </m:r>
                        <m:r>
                          <a:rPr lang="nl-NL" b="0" i="1" smtClean="0">
                            <a:solidFill>
                              <a:srgbClr val="0000FF"/>
                            </a:solidFill>
                            <a:latin typeface="Cambria Math" panose="02040503050406030204" pitchFamily="18" charset="0"/>
                            <a:ea typeface="Cambria Math" panose="02040503050406030204" pitchFamily="18" charset="0"/>
                          </a:rPr>
                          <m:t>(</m:t>
                        </m:r>
                        <m:r>
                          <a:rPr lang="nl-NL" b="0" i="1" smtClean="0">
                            <a:solidFill>
                              <a:srgbClr val="0000FF"/>
                            </a:solidFill>
                            <a:latin typeface="Cambria Math" panose="02040503050406030204" pitchFamily="18" charset="0"/>
                            <a:ea typeface="Cambria Math" panose="02040503050406030204" pitchFamily="18" charset="0"/>
                          </a:rPr>
                          <m:t>𝜔</m:t>
                        </m:r>
                        <m:r>
                          <a:rPr lang="nl-NL" b="0" i="1" smtClean="0">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𝜎</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num>
                      <m:den>
                        <m:r>
                          <a:rPr lang="en-US" i="1" smtClean="0">
                            <a:solidFill>
                              <a:srgbClr val="0000FF"/>
                            </a:solidFill>
                            <a:latin typeface="Cambria Math" panose="02040503050406030204" pitchFamily="18" charset="0"/>
                            <a:ea typeface="Cambria Math" panose="02040503050406030204" pitchFamily="18" charset="0"/>
                          </a:rPr>
                          <m:t>𝜇</m:t>
                        </m:r>
                        <m:d>
                          <m:dPr>
                            <m:ctrlPr>
                              <a:rPr lang="nl-NL" b="0" i="1" smtClean="0">
                                <a:solidFill>
                                  <a:srgbClr val="0000FF"/>
                                </a:solidFill>
                                <a:latin typeface="Cambria Math" panose="02040503050406030204" pitchFamily="18" charset="0"/>
                                <a:ea typeface="Cambria Math" panose="02040503050406030204" pitchFamily="18" charset="0"/>
                              </a:rPr>
                            </m:ctrlPr>
                          </m:dPr>
                          <m:e>
                            <m:r>
                              <a:rPr lang="nl-NL" b="0" i="1" smtClean="0">
                                <a:solidFill>
                                  <a:srgbClr val="0000FF"/>
                                </a:solidFill>
                                <a:latin typeface="Cambria Math" panose="02040503050406030204" pitchFamily="18" charset="0"/>
                                <a:ea typeface="Cambria Math" panose="02040503050406030204" pitchFamily="18" charset="0"/>
                              </a:rPr>
                              <m:t>𝜔</m:t>
                            </m:r>
                          </m:e>
                        </m:d>
                        <m:r>
                          <a:rPr lang="nl-NL" b="0" i="1" smtClean="0">
                            <a:solidFill>
                              <a:srgbClr val="0000FF"/>
                            </a:solidFill>
                            <a:latin typeface="Cambria Math" panose="02040503050406030204" pitchFamily="18" charset="0"/>
                            <a:ea typeface="Cambria Math" panose="02040503050406030204" pitchFamily="18" charset="0"/>
                          </a:rPr>
                          <m:t>+</m:t>
                        </m:r>
                        <m:r>
                          <a:rPr lang="nl-NL" b="0" i="1" smtClean="0">
                            <a:solidFill>
                              <a:srgbClr val="0000FF"/>
                            </a:solidFill>
                            <a:latin typeface="Cambria Math" panose="02040503050406030204" pitchFamily="18" charset="0"/>
                            <a:ea typeface="Cambria Math" panose="02040503050406030204" pitchFamily="18" charset="0"/>
                          </a:rPr>
                          <m:t>𝜇</m:t>
                        </m:r>
                        <m:r>
                          <a:rPr lang="nl-NL" b="0" i="1" smtClean="0">
                            <a:solidFill>
                              <a:srgbClr val="0000FF"/>
                            </a:solidFill>
                            <a:latin typeface="Cambria Math" panose="02040503050406030204" pitchFamily="18" charset="0"/>
                            <a:ea typeface="Cambria Math" panose="02040503050406030204" pitchFamily="18" charset="0"/>
                          </a:rPr>
                          <m:t>𝐵</m:t>
                        </m:r>
                      </m:den>
                    </m:f>
                    <m:r>
                      <a:rPr lang="nl-NL" b="0" i="1" smtClean="0">
                        <a:solidFill>
                          <a:srgbClr val="0000FF"/>
                        </a:solidFill>
                        <a:latin typeface="Cambria Math" panose="02040503050406030204" pitchFamily="18" charset="0"/>
                        <a:ea typeface="Cambria Math" panose="02040503050406030204" pitchFamily="18" charset="0"/>
                      </a:rPr>
                      <m:t>+</m:t>
                    </m:r>
                    <m:f>
                      <m:fPr>
                        <m:ctrlPr>
                          <a:rPr lang="en-US" i="1">
                            <a:solidFill>
                              <a:srgbClr val="0000FF"/>
                            </a:solidFill>
                            <a:latin typeface="Cambria Math" panose="02040503050406030204" pitchFamily="18" charset="0"/>
                          </a:rPr>
                        </m:ctrlPr>
                      </m:fPr>
                      <m:num>
                        <m:r>
                          <a:rPr lang="en-US" i="1" smtClean="0">
                            <a:solidFill>
                              <a:srgbClr val="0000FF"/>
                            </a:solidFill>
                            <a:latin typeface="Cambria Math" panose="02040503050406030204" pitchFamily="18" charset="0"/>
                            <a:ea typeface="Cambria Math" panose="02040503050406030204" pitchFamily="18" charset="0"/>
                          </a:rPr>
                          <m:t>𝜇</m:t>
                        </m:r>
                        <m:r>
                          <a:rPr lang="nl-NL" b="0" i="1" smtClean="0">
                            <a:solidFill>
                              <a:srgbClr val="0000FF"/>
                            </a:solidFill>
                            <a:latin typeface="Cambria Math" panose="02040503050406030204" pitchFamily="18" charset="0"/>
                            <a:ea typeface="Cambria Math" panose="02040503050406030204" pitchFamily="18" charset="0"/>
                          </a:rPr>
                          <m:t>𝐵</m:t>
                        </m:r>
                        <m:r>
                          <a:rPr lang="nl-NL" i="1">
                            <a:solidFill>
                              <a:srgbClr val="0000FF"/>
                            </a:solidFill>
                            <a:latin typeface="Cambria Math" panose="02040503050406030204" pitchFamily="18" charset="0"/>
                            <a:ea typeface="Cambria Math" panose="02040503050406030204" pitchFamily="18" charset="0"/>
                          </a:rPr>
                          <m:t>∗</m:t>
                        </m:r>
                        <m:r>
                          <a:rPr lang="nl-NL" i="1" smtClean="0">
                            <a:solidFill>
                              <a:srgbClr val="0000FF"/>
                            </a:solidFill>
                            <a:latin typeface="Cambria Math" panose="02040503050406030204" pitchFamily="18" charset="0"/>
                            <a:ea typeface="Cambria Math" panose="02040503050406030204" pitchFamily="18" charset="0"/>
                          </a:rPr>
                          <m:t>𝜎</m:t>
                        </m:r>
                        <m:r>
                          <a:rPr lang="nl-NL" b="0" i="1" smtClean="0">
                            <a:solidFill>
                              <a:srgbClr val="0000FF"/>
                            </a:solidFill>
                            <a:latin typeface="Cambria Math" panose="02040503050406030204" pitchFamily="18" charset="0"/>
                            <a:ea typeface="Cambria Math" panose="02040503050406030204" pitchFamily="18" charset="0"/>
                          </a:rPr>
                          <m:t>𝐵</m:t>
                        </m:r>
                      </m:num>
                      <m:den>
                        <m:r>
                          <a:rPr lang="en-US" i="1">
                            <a:solidFill>
                              <a:srgbClr val="0000FF"/>
                            </a:solidFill>
                            <a:latin typeface="Cambria Math" panose="02040503050406030204" pitchFamily="18" charset="0"/>
                            <a:ea typeface="Cambria Math" panose="02040503050406030204" pitchFamily="18" charset="0"/>
                          </a:rPr>
                          <m:t>𝜇</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𝜇</m:t>
                        </m:r>
                        <m:r>
                          <a:rPr lang="nl-NL" i="1">
                            <a:solidFill>
                              <a:srgbClr val="0000FF"/>
                            </a:solidFill>
                            <a:latin typeface="Cambria Math" panose="02040503050406030204" pitchFamily="18" charset="0"/>
                            <a:ea typeface="Cambria Math" panose="02040503050406030204" pitchFamily="18" charset="0"/>
                          </a:rPr>
                          <m:t>𝐵</m:t>
                        </m:r>
                      </m:den>
                    </m:f>
                    <m:r>
                      <a:rPr lang="nl-NL" b="0" i="0" smtClean="0">
                        <a:solidFill>
                          <a:srgbClr val="0000FF"/>
                        </a:solidFill>
                        <a:latin typeface="Cambria Math" panose="02040503050406030204" pitchFamily="18" charset="0"/>
                        <a:ea typeface="Cambria Math" panose="02040503050406030204" pitchFamily="18" charset="0"/>
                      </a:rPr>
                      <m:t>                  </m:t>
                    </m:r>
                    <m:r>
                      <a:rPr lang="nl-NL" sz="1800" i="1">
                        <a:solidFill>
                          <a:srgbClr val="0000FF"/>
                        </a:solidFill>
                        <a:latin typeface="Cambria Math" panose="02040503050406030204" pitchFamily="18" charset="0"/>
                        <a:ea typeface="Cambria Math" panose="02040503050406030204" pitchFamily="18" charset="0"/>
                      </a:rPr>
                      <m:t>𝜎</m:t>
                    </m:r>
                    <m:d>
                      <m:dPr>
                        <m:ctrlPr>
                          <a:rPr lang="nl-NL" sz="1800" i="1">
                            <a:solidFill>
                              <a:srgbClr val="0000FF"/>
                            </a:solidFill>
                            <a:latin typeface="Cambria Math" panose="02040503050406030204" pitchFamily="18" charset="0"/>
                            <a:ea typeface="Cambria Math" panose="02040503050406030204" pitchFamily="18" charset="0"/>
                          </a:rPr>
                        </m:ctrlPr>
                      </m:dPr>
                      <m:e>
                        <m:r>
                          <a:rPr lang="nl-NL" sz="1800" i="1">
                            <a:solidFill>
                              <a:srgbClr val="0000FF"/>
                            </a:solidFill>
                            <a:latin typeface="Cambria Math" panose="02040503050406030204" pitchFamily="18" charset="0"/>
                            <a:ea typeface="Cambria Math" panose="02040503050406030204" pitchFamily="18" charset="0"/>
                          </a:rPr>
                          <m:t>𝜔</m:t>
                        </m:r>
                      </m:e>
                    </m:d>
                  </m:oMath>
                </a14:m>
                <a:r>
                  <a:rPr lang="en-US" sz="1800" dirty="0">
                    <a:solidFill>
                      <a:srgbClr val="0000FF"/>
                    </a:solidFill>
                    <a:latin typeface="Comic Sans MS" pitchFamily="66" charset="0"/>
                  </a:rPr>
                  <a:t> = the integrated RIXS             </a:t>
                </a:r>
              </a:p>
              <a:p>
                <a:pPr marL="285750" indent="-285750" algn="l">
                  <a:buFont typeface="Arial" pitchFamily="34" charset="0"/>
                  <a:buChar char="•"/>
                </a:pPr>
                <a:endParaRPr lang="en-US" sz="1800" dirty="0">
                  <a:solidFill>
                    <a:srgbClr val="0000FF"/>
                  </a:solidFill>
                  <a:latin typeface="Comic Sans MS" pitchFamily="66" charset="0"/>
                </a:endParaRPr>
              </a:p>
              <a:p>
                <a:pPr marL="285750" indent="-285750" algn="l">
                  <a:buFont typeface="Arial" pitchFamily="34" charset="0"/>
                  <a:buChar char="•"/>
                </a:pPr>
                <a:r>
                  <a:rPr lang="en-US" sz="2400" dirty="0">
                    <a:solidFill>
                      <a:srgbClr val="0000FF"/>
                    </a:solidFill>
                    <a:latin typeface="Comic Sans MS" pitchFamily="66" charset="0"/>
                  </a:rPr>
                  <a:t>Measure the partial fluorescence yield of the background. </a:t>
                </a:r>
              </a:p>
              <a:p>
                <a:pPr algn="l"/>
                <a:endParaRPr lang="en-US" dirty="0">
                  <a:solidFill>
                    <a:srgbClr val="0000FF"/>
                  </a:solidFill>
                  <a:latin typeface="Comic Sans MS" pitchFamily="66" charset="0"/>
                </a:endParaRPr>
              </a:p>
              <a:p>
                <a:pPr marL="285750" indent="-285750" algn="l">
                  <a:buFont typeface="Arial" pitchFamily="34" charset="0"/>
                  <a:buChar char="•"/>
                </a:pPr>
                <a:r>
                  <a:rPr lang="en-US" dirty="0">
                    <a:solidFill>
                      <a:srgbClr val="0000FF"/>
                    </a:solidFill>
                    <a:latin typeface="Comic Sans MS" pitchFamily="66" charset="0"/>
                  </a:rPr>
                  <a:t>I</a:t>
                </a:r>
                <a:r>
                  <a:rPr lang="en-US" baseline="-25000" dirty="0">
                    <a:solidFill>
                      <a:srgbClr val="0000FF"/>
                    </a:solidFill>
                    <a:latin typeface="Comic Sans MS" pitchFamily="66" charset="0"/>
                  </a:rPr>
                  <a:t>BFY</a:t>
                </a:r>
                <a:r>
                  <a:rPr lang="en-US" dirty="0">
                    <a:solidFill>
                      <a:srgbClr val="0000FF"/>
                    </a:solidFill>
                    <a:latin typeface="Comic Sans MS" pitchFamily="66" charset="0"/>
                  </a:rPr>
                  <a:t> ~ </a:t>
                </a:r>
                <a14:m>
                  <m:oMath xmlns:m="http://schemas.openxmlformats.org/officeDocument/2006/math">
                    <m:f>
                      <m:fPr>
                        <m:ctrlPr>
                          <a:rPr lang="en-US" i="1">
                            <a:solidFill>
                              <a:srgbClr val="0000FF"/>
                            </a:solidFill>
                            <a:latin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𝜇</m:t>
                        </m:r>
                        <m:r>
                          <a:rPr lang="nl-NL" i="1">
                            <a:solidFill>
                              <a:srgbClr val="0000FF"/>
                            </a:solidFill>
                            <a:latin typeface="Cambria Math" panose="02040503050406030204" pitchFamily="18" charset="0"/>
                            <a:ea typeface="Cambria Math" panose="02040503050406030204" pitchFamily="18" charset="0"/>
                          </a:rPr>
                          <m:t>𝐵</m:t>
                        </m:r>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𝜎</m:t>
                        </m:r>
                        <m:r>
                          <a:rPr lang="nl-NL" i="1">
                            <a:solidFill>
                              <a:srgbClr val="0000FF"/>
                            </a:solidFill>
                            <a:latin typeface="Cambria Math" panose="02040503050406030204" pitchFamily="18" charset="0"/>
                            <a:ea typeface="Cambria Math" panose="02040503050406030204" pitchFamily="18" charset="0"/>
                          </a:rPr>
                          <m:t>𝐵</m:t>
                        </m:r>
                      </m:num>
                      <m:den>
                        <m:r>
                          <a:rPr lang="en-US" i="1">
                            <a:solidFill>
                              <a:srgbClr val="0000FF"/>
                            </a:solidFill>
                            <a:latin typeface="Cambria Math" panose="02040503050406030204" pitchFamily="18" charset="0"/>
                            <a:ea typeface="Cambria Math" panose="02040503050406030204" pitchFamily="18" charset="0"/>
                          </a:rPr>
                          <m:t>𝜇</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𝜇</m:t>
                        </m:r>
                        <m:r>
                          <a:rPr lang="nl-NL" i="1">
                            <a:solidFill>
                              <a:srgbClr val="0000FF"/>
                            </a:solidFill>
                            <a:latin typeface="Cambria Math" panose="02040503050406030204" pitchFamily="18" charset="0"/>
                            <a:ea typeface="Cambria Math" panose="02040503050406030204" pitchFamily="18" charset="0"/>
                          </a:rPr>
                          <m:t>𝐵</m:t>
                        </m:r>
                      </m:den>
                    </m:f>
                  </m:oMath>
                </a14:m>
                <a:endParaRPr lang="en-US" dirty="0">
                  <a:solidFill>
                    <a:srgbClr val="0000FF"/>
                  </a:solidFill>
                  <a:latin typeface="Comic Sans MS" pitchFamily="66" charset="0"/>
                </a:endParaRPr>
              </a:p>
              <a:p>
                <a:pPr marL="285750" indent="-285750" algn="l">
                  <a:buFont typeface="Arial" pitchFamily="34" charset="0"/>
                  <a:buChar char="•"/>
                </a:pPr>
                <a:endParaRPr lang="en-US" dirty="0">
                  <a:solidFill>
                    <a:srgbClr val="0000FF"/>
                  </a:solidFill>
                  <a:latin typeface="Comic Sans MS" pitchFamily="66" charset="0"/>
                </a:endParaRPr>
              </a:p>
              <a:p>
                <a:pPr marL="285750" indent="-285750" algn="l">
                  <a:buFont typeface="Arial" pitchFamily="34" charset="0"/>
                  <a:buChar char="•"/>
                </a:pPr>
                <a:r>
                  <a:rPr lang="en-US" dirty="0">
                    <a:solidFill>
                      <a:srgbClr val="0000FF"/>
                    </a:solidFill>
                    <a:latin typeface="Comic Sans MS" pitchFamily="66" charset="0"/>
                  </a:rPr>
                  <a:t>1/(1+x) ≈ 1 – x</a:t>
                </a:r>
              </a:p>
              <a:p>
                <a:pPr marL="285750" indent="-285750" algn="l">
                  <a:buFont typeface="Arial" pitchFamily="34" charset="0"/>
                  <a:buChar char="•"/>
                </a:pPr>
                <a:endParaRPr lang="en-US" dirty="0">
                  <a:solidFill>
                    <a:srgbClr val="0000FF"/>
                  </a:solidFill>
                  <a:latin typeface="Comic Sans MS" pitchFamily="66" charset="0"/>
                </a:endParaRPr>
              </a:p>
              <a:p>
                <a:pPr marL="285750" indent="-285750" algn="l">
                  <a:buFont typeface="Arial" pitchFamily="34" charset="0"/>
                  <a:buChar char="•"/>
                </a:pPr>
                <a:r>
                  <a:rPr lang="en-US" dirty="0">
                    <a:solidFill>
                      <a:srgbClr val="0000FF"/>
                    </a:solidFill>
                    <a:latin typeface="Comic Sans MS" pitchFamily="66" charset="0"/>
                  </a:rPr>
                  <a:t>I</a:t>
                </a:r>
                <a:r>
                  <a:rPr lang="en-US" baseline="-25000" dirty="0">
                    <a:solidFill>
                      <a:srgbClr val="0000FF"/>
                    </a:solidFill>
                    <a:latin typeface="Comic Sans MS" pitchFamily="66" charset="0"/>
                  </a:rPr>
                  <a:t>BFY</a:t>
                </a:r>
                <a:r>
                  <a:rPr lang="en-US" dirty="0">
                    <a:solidFill>
                      <a:srgbClr val="0000FF"/>
                    </a:solidFill>
                    <a:latin typeface="Comic Sans MS" pitchFamily="66" charset="0"/>
                  </a:rPr>
                  <a:t> ≈ 1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𝜇</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oMath>
                </a14:m>
                <a:endParaRPr lang="en-US" dirty="0">
                  <a:solidFill>
                    <a:srgbClr val="0000FF"/>
                  </a:solidFill>
                  <a:latin typeface="Comic Sans MS" pitchFamily="66" charset="0"/>
                </a:endParaRPr>
              </a:p>
              <a:p>
                <a:pPr marL="285750" indent="-285750" algn="l">
                  <a:buFont typeface="Arial" pitchFamily="34" charset="0"/>
                  <a:buChar char="•"/>
                </a:pPr>
                <a:endParaRPr lang="en-US" sz="2400" dirty="0">
                  <a:solidFill>
                    <a:srgbClr val="0000FF"/>
                  </a:solidFill>
                  <a:latin typeface="Comic Sans MS" pitchFamily="66" charset="0"/>
                </a:endParaRPr>
              </a:p>
              <a:p>
                <a:pPr marL="285750" indent="-285750" algn="l">
                  <a:buFont typeface="Arial" pitchFamily="34" charset="0"/>
                  <a:buChar char="•"/>
                </a:pPr>
                <a:r>
                  <a:rPr lang="en-US" sz="2400" dirty="0">
                    <a:solidFill>
                      <a:srgbClr val="0000FF"/>
                    </a:solidFill>
                    <a:latin typeface="Comic Sans MS" pitchFamily="66" charset="0"/>
                  </a:rPr>
                  <a:t>Measure a negative XAS spectrum, </a:t>
                </a:r>
                <a:br>
                  <a:rPr lang="en-US" sz="2400" dirty="0">
                    <a:solidFill>
                      <a:srgbClr val="0000FF"/>
                    </a:solidFill>
                    <a:latin typeface="Comic Sans MS" pitchFamily="66" charset="0"/>
                  </a:rPr>
                </a:br>
                <a:r>
                  <a:rPr lang="en-US" sz="2400" dirty="0">
                    <a:solidFill>
                      <a:srgbClr val="0000FF"/>
                    </a:solidFill>
                    <a:latin typeface="Comic Sans MS" pitchFamily="66" charset="0"/>
                  </a:rPr>
                  <a:t>essentially tracking the probing depth [</a:t>
                </a:r>
                <a:r>
                  <a:rPr lang="el-GR" altLang="nl-NL" sz="2400" dirty="0">
                    <a:solidFill>
                      <a:srgbClr val="0000FF"/>
                    </a:solidFill>
                  </a:rPr>
                  <a:t>λ</a:t>
                </a:r>
                <a14:m>
                  <m:oMath xmlns:m="http://schemas.openxmlformats.org/officeDocument/2006/math">
                    <m:d>
                      <m:dPr>
                        <m:ctrlPr>
                          <a:rPr lang="nl-NL" sz="2400" i="1">
                            <a:solidFill>
                              <a:srgbClr val="0000FF"/>
                            </a:solidFill>
                            <a:latin typeface="Cambria Math" panose="02040503050406030204" pitchFamily="18" charset="0"/>
                            <a:ea typeface="Cambria Math" panose="02040503050406030204" pitchFamily="18" charset="0"/>
                          </a:rPr>
                        </m:ctrlPr>
                      </m:dPr>
                      <m:e>
                        <m:r>
                          <m:rPr>
                            <m:sty m:val="p"/>
                          </m:rPr>
                          <a:rPr lang="nl-NL" sz="2400">
                            <a:solidFill>
                              <a:srgbClr val="0000FF"/>
                            </a:solidFill>
                            <a:latin typeface="Cambria Math" panose="02040503050406030204" pitchFamily="18" charset="0"/>
                            <a:ea typeface="Cambria Math" panose="02040503050406030204" pitchFamily="18" charset="0"/>
                          </a:rPr>
                          <m:t>ω</m:t>
                        </m:r>
                      </m:e>
                    </m:d>
                  </m:oMath>
                </a14:m>
                <a:r>
                  <a:rPr lang="en-US" dirty="0">
                    <a:solidFill>
                      <a:srgbClr val="0000FF"/>
                    </a:solidFill>
                    <a:latin typeface="Comic Sans MS" pitchFamily="66" charset="0"/>
                  </a:rPr>
                  <a:t>]</a:t>
                </a:r>
              </a:p>
              <a:p>
                <a:pPr algn="l"/>
                <a:endParaRPr lang="en-US" dirty="0">
                  <a:solidFill>
                    <a:srgbClr val="0000FF"/>
                  </a:solidFill>
                  <a:latin typeface="Comic Sans MS" pitchFamily="66" charset="0"/>
                </a:endParaRPr>
              </a:p>
            </p:txBody>
          </p:sp>
        </mc:Choice>
        <mc:Fallback xmlns="">
          <p:sp>
            <p:nvSpPr>
              <p:cNvPr id="55299" name="Rechthoek 5"/>
              <p:cNvSpPr>
                <a:spLocks noRot="1" noChangeAspect="1" noMove="1" noResize="1" noEditPoints="1" noAdjustHandles="1" noChangeArrowheads="1" noChangeShapeType="1" noTextEdit="1"/>
              </p:cNvSpPr>
              <p:nvPr/>
            </p:nvSpPr>
            <p:spPr bwMode="auto">
              <a:xfrm>
                <a:off x="152400" y="1066800"/>
                <a:ext cx="9220200" cy="5967980"/>
              </a:xfrm>
              <a:prstGeom prst="rect">
                <a:avLst/>
              </a:prstGeom>
              <a:blipFill>
                <a:blip r:embed="rId3"/>
                <a:stretch>
                  <a:fillRect l="-1190" r="-66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noFill/>
                  </a:rPr>
                  <a:t> </a:t>
                </a:r>
              </a:p>
            </p:txBody>
          </p:sp>
        </mc:Fallback>
      </mc:AlternateContent>
      <p:sp>
        <p:nvSpPr>
          <p:cNvPr id="6"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3 inverse PFY</a:t>
            </a:r>
          </a:p>
        </p:txBody>
      </p:sp>
      <p:sp>
        <p:nvSpPr>
          <p:cNvPr id="3" name="TextBox 2"/>
          <p:cNvSpPr txBox="1"/>
          <p:nvPr/>
        </p:nvSpPr>
        <p:spPr>
          <a:xfrm>
            <a:off x="5251325" y="2969663"/>
            <a:ext cx="65" cy="430887"/>
          </a:xfrm>
          <a:prstGeom prst="rect">
            <a:avLst/>
          </a:prstGeom>
          <a:noFill/>
        </p:spPr>
        <p:txBody>
          <a:bodyPr wrap="none" lIns="0" tIns="0" rIns="0" bIns="0" rtlCol="0">
            <a:spAutoFit/>
          </a:bodyPr>
          <a:lstStyle/>
          <a:p>
            <a:endParaRPr lang="nl-NL" dirty="0"/>
          </a:p>
        </p:txBody>
      </p:sp>
    </p:spTree>
    <p:extLst>
      <p:ext uri="{BB962C8B-B14F-4D97-AF65-F5344CB8AC3E}">
        <p14:creationId xmlns:p14="http://schemas.microsoft.com/office/powerpoint/2010/main" val="22881882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3 inverse PFY</a:t>
            </a:r>
          </a:p>
        </p:txBody>
      </p:sp>
      <p:sp>
        <p:nvSpPr>
          <p:cNvPr id="3" name="TextBox 2"/>
          <p:cNvSpPr txBox="1"/>
          <p:nvPr/>
        </p:nvSpPr>
        <p:spPr>
          <a:xfrm>
            <a:off x="5251325" y="2969663"/>
            <a:ext cx="65" cy="430887"/>
          </a:xfrm>
          <a:prstGeom prst="rect">
            <a:avLst/>
          </a:prstGeom>
          <a:noFill/>
        </p:spPr>
        <p:txBody>
          <a:bodyPr wrap="none" lIns="0" tIns="0" rIns="0" bIns="0" rtlCol="0">
            <a:spAutoFit/>
          </a:bodyPr>
          <a:lstStyle/>
          <a:p>
            <a:endParaRPr lang="nl-NL" dirty="0"/>
          </a:p>
        </p:txBody>
      </p:sp>
      <p:pic>
        <p:nvPicPr>
          <p:cNvPr id="3074" name="Picture 2" descr="Afbeeldingsresultaat voor inverse partial fluorescence yield">
            <a:extLst>
              <a:ext uri="{FF2B5EF4-FFF2-40B4-BE49-F238E27FC236}">
                <a16:creationId xmlns:a16="http://schemas.microsoft.com/office/drawing/2014/main" id="{12C55D0D-B97D-4796-B418-33BA52921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79438"/>
            <a:ext cx="7078614" cy="582136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8896C76F-144E-40AF-9090-F4460A07C4F5}"/>
              </a:ext>
            </a:extLst>
          </p:cNvPr>
          <p:cNvSpPr/>
          <p:nvPr/>
        </p:nvSpPr>
        <p:spPr>
          <a:xfrm>
            <a:off x="0" y="6469734"/>
            <a:ext cx="9144000" cy="369332"/>
          </a:xfrm>
          <a:prstGeom prst="rect">
            <a:avLst/>
          </a:prstGeom>
        </p:spPr>
        <p:txBody>
          <a:bodyPr wrap="square">
            <a:spAutoFit/>
          </a:bodyPr>
          <a:lstStyle/>
          <a:p>
            <a:r>
              <a:rPr lang="en-US" altLang="nl-NL" sz="1800" dirty="0" err="1">
                <a:solidFill>
                  <a:srgbClr val="990099"/>
                </a:solidFill>
              </a:rPr>
              <a:t>Achkar</a:t>
            </a:r>
            <a:r>
              <a:rPr lang="en-US" altLang="nl-NL" sz="1800" dirty="0">
                <a:solidFill>
                  <a:srgbClr val="990099"/>
                </a:solidFill>
              </a:rPr>
              <a:t> </a:t>
            </a:r>
            <a:r>
              <a:rPr lang="en-US" altLang="nl-NL" sz="1800" dirty="0" err="1">
                <a:solidFill>
                  <a:srgbClr val="990099"/>
                </a:solidFill>
              </a:rPr>
              <a:t>ea</a:t>
            </a:r>
            <a:r>
              <a:rPr lang="en-US" altLang="nl-NL" sz="1800" dirty="0">
                <a:solidFill>
                  <a:srgbClr val="990099"/>
                </a:solidFill>
              </a:rPr>
              <a:t>, scientific reports 1, 82 (2011) </a:t>
            </a:r>
            <a:endParaRPr lang="en-US" altLang="nl-NL" sz="1800" b="1" dirty="0">
              <a:solidFill>
                <a:srgbClr val="990099"/>
              </a:solidFill>
            </a:endParaRPr>
          </a:p>
        </p:txBody>
      </p:sp>
    </p:spTree>
    <p:extLst>
      <p:ext uri="{BB962C8B-B14F-4D97-AF65-F5344CB8AC3E}">
        <p14:creationId xmlns:p14="http://schemas.microsoft.com/office/powerpoint/2010/main" val="3511728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4 dips and peaks</a:t>
            </a:r>
          </a:p>
        </p:txBody>
      </p:sp>
      <p:sp>
        <p:nvSpPr>
          <p:cNvPr id="3" name="TextBox 2"/>
          <p:cNvSpPr txBox="1"/>
          <p:nvPr/>
        </p:nvSpPr>
        <p:spPr>
          <a:xfrm>
            <a:off x="5251325" y="2969663"/>
            <a:ext cx="65" cy="430887"/>
          </a:xfrm>
          <a:prstGeom prst="rect">
            <a:avLst/>
          </a:prstGeom>
          <a:noFill/>
        </p:spPr>
        <p:txBody>
          <a:bodyPr wrap="none" lIns="0" tIns="0" rIns="0" bIns="0" rtlCol="0">
            <a:spAutoFit/>
          </a:bodyPr>
          <a:lstStyle/>
          <a:p>
            <a:endParaRPr lang="nl-NL" dirty="0"/>
          </a:p>
        </p:txBody>
      </p:sp>
      <p:pic>
        <p:nvPicPr>
          <p:cNvPr id="3074" name="Picture 2" descr="Afbeeldingsresultaat voor inverse partial fluorescence yield">
            <a:extLst>
              <a:ext uri="{FF2B5EF4-FFF2-40B4-BE49-F238E27FC236}">
                <a16:creationId xmlns:a16="http://schemas.microsoft.com/office/drawing/2014/main" id="{12C55D0D-B97D-4796-B418-33BA529212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259" r="47252"/>
          <a:stretch/>
        </p:blipFill>
        <p:spPr bwMode="auto">
          <a:xfrm>
            <a:off x="381000" y="2320579"/>
            <a:ext cx="3733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99814826-11C3-4AE4-BCBE-F0D98350FEE5}"/>
              </a:ext>
            </a:extLst>
          </p:cNvPr>
          <p:cNvSpPr/>
          <p:nvPr/>
        </p:nvSpPr>
        <p:spPr>
          <a:xfrm>
            <a:off x="152399" y="762000"/>
            <a:ext cx="8991403" cy="738664"/>
          </a:xfrm>
          <a:prstGeom prst="rect">
            <a:avLst/>
          </a:prstGeom>
        </p:spPr>
        <p:txBody>
          <a:bodyPr wrap="square">
            <a:spAutoFit/>
          </a:bodyPr>
          <a:lstStyle/>
          <a:p>
            <a:pPr marL="285750" indent="-285750" algn="l">
              <a:buFont typeface="Arial" pitchFamily="34" charset="0"/>
              <a:buChar char="•"/>
            </a:pPr>
            <a:r>
              <a:rPr lang="en-US" dirty="0">
                <a:solidFill>
                  <a:srgbClr val="0000FF"/>
                </a:solidFill>
                <a:latin typeface="Comic Sans MS" pitchFamily="66" charset="0"/>
              </a:rPr>
              <a:t>Measure the total fluorescence yield</a:t>
            </a:r>
          </a:p>
          <a:p>
            <a:pPr marL="285750" indent="-285750" algn="l">
              <a:buFont typeface="Arial" pitchFamily="34" charset="0"/>
              <a:buChar char="•"/>
            </a:pPr>
            <a:r>
              <a:rPr lang="en-US" sz="2400" dirty="0">
                <a:solidFill>
                  <a:srgbClr val="0000FF"/>
                </a:solidFill>
                <a:latin typeface="Comic Sans MS" pitchFamily="66" charset="0"/>
              </a:rPr>
              <a:t>State-dependent metal PFY + IPFY</a:t>
            </a:r>
          </a:p>
        </p:txBody>
      </p:sp>
      <mc:AlternateContent xmlns:mc="http://schemas.openxmlformats.org/markup-compatibility/2006" xmlns:a14="http://schemas.microsoft.com/office/drawing/2010/main">
        <mc:Choice Requires="a14">
          <p:sp>
            <p:nvSpPr>
              <p:cNvPr id="4" name="Rechthoek 3">
                <a:extLst>
                  <a:ext uri="{FF2B5EF4-FFF2-40B4-BE49-F238E27FC236}">
                    <a16:creationId xmlns:a16="http://schemas.microsoft.com/office/drawing/2014/main" id="{5F123748-8ECF-422F-AB58-9202D23BDFF8}"/>
                  </a:ext>
                </a:extLst>
              </p:cNvPr>
              <p:cNvSpPr/>
              <p:nvPr/>
            </p:nvSpPr>
            <p:spPr>
              <a:xfrm>
                <a:off x="4442650" y="2207020"/>
                <a:ext cx="4320350" cy="783035"/>
              </a:xfrm>
              <a:prstGeom prst="rect">
                <a:avLst/>
              </a:prstGeom>
            </p:spPr>
            <p:txBody>
              <a:bodyPr wrap="none">
                <a:spAutoFit/>
              </a:bodyPr>
              <a:lstStyle/>
              <a:p>
                <a:pPr algn="l"/>
                <a:r>
                  <a:rPr lang="en-US" dirty="0">
                    <a:solidFill>
                      <a:srgbClr val="0000FF"/>
                    </a:solidFill>
                    <a:latin typeface="Comic Sans MS" pitchFamily="66" charset="0"/>
                  </a:rPr>
                  <a:t>I</a:t>
                </a:r>
                <a:r>
                  <a:rPr lang="en-US" baseline="-25000" dirty="0">
                    <a:solidFill>
                      <a:srgbClr val="0000FF"/>
                    </a:solidFill>
                    <a:latin typeface="Comic Sans MS" pitchFamily="66" charset="0"/>
                  </a:rPr>
                  <a:t>TFY</a:t>
                </a:r>
                <a:r>
                  <a:rPr lang="en-US" dirty="0">
                    <a:solidFill>
                      <a:srgbClr val="0000FF"/>
                    </a:solidFill>
                    <a:latin typeface="Comic Sans MS" pitchFamily="66" charset="0"/>
                  </a:rPr>
                  <a:t>  ~ </a:t>
                </a:r>
                <a14:m>
                  <m:oMath xmlns:m="http://schemas.openxmlformats.org/officeDocument/2006/math">
                    <m:f>
                      <m:fPr>
                        <m:ctrlPr>
                          <a:rPr lang="en-US" i="1">
                            <a:solidFill>
                              <a:srgbClr val="0000FF"/>
                            </a:solidFill>
                            <a:latin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𝜇</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𝜎</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num>
                      <m:den>
                        <m:r>
                          <a:rPr lang="en-US" i="1">
                            <a:solidFill>
                              <a:srgbClr val="0000FF"/>
                            </a:solidFill>
                            <a:latin typeface="Cambria Math" panose="02040503050406030204" pitchFamily="18" charset="0"/>
                            <a:ea typeface="Cambria Math" panose="02040503050406030204" pitchFamily="18" charset="0"/>
                          </a:rPr>
                          <m:t>𝜇</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𝜇</m:t>
                        </m:r>
                        <m:r>
                          <a:rPr lang="nl-NL" i="1">
                            <a:solidFill>
                              <a:srgbClr val="0000FF"/>
                            </a:solidFill>
                            <a:latin typeface="Cambria Math" panose="02040503050406030204" pitchFamily="18" charset="0"/>
                            <a:ea typeface="Cambria Math" panose="02040503050406030204" pitchFamily="18" charset="0"/>
                          </a:rPr>
                          <m:t>𝐵</m:t>
                        </m:r>
                      </m:den>
                    </m:f>
                    <m:r>
                      <a:rPr lang="nl-NL" i="1">
                        <a:solidFill>
                          <a:srgbClr val="0000FF"/>
                        </a:solidFill>
                        <a:latin typeface="Cambria Math" panose="02040503050406030204" pitchFamily="18" charset="0"/>
                        <a:ea typeface="Cambria Math" panose="02040503050406030204" pitchFamily="18" charset="0"/>
                      </a:rPr>
                      <m:t>+</m:t>
                    </m:r>
                    <m:f>
                      <m:fPr>
                        <m:ctrlPr>
                          <a:rPr lang="en-US" i="1">
                            <a:solidFill>
                              <a:srgbClr val="0000FF"/>
                            </a:solidFill>
                            <a:latin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𝜇</m:t>
                        </m:r>
                        <m:r>
                          <a:rPr lang="nl-NL" i="1">
                            <a:solidFill>
                              <a:srgbClr val="0000FF"/>
                            </a:solidFill>
                            <a:latin typeface="Cambria Math" panose="02040503050406030204" pitchFamily="18" charset="0"/>
                            <a:ea typeface="Cambria Math" panose="02040503050406030204" pitchFamily="18" charset="0"/>
                          </a:rPr>
                          <m:t>𝐵</m:t>
                        </m:r>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𝜎</m:t>
                        </m:r>
                        <m:r>
                          <a:rPr lang="nl-NL" i="1">
                            <a:solidFill>
                              <a:srgbClr val="0000FF"/>
                            </a:solidFill>
                            <a:latin typeface="Cambria Math" panose="02040503050406030204" pitchFamily="18" charset="0"/>
                            <a:ea typeface="Cambria Math" panose="02040503050406030204" pitchFamily="18" charset="0"/>
                          </a:rPr>
                          <m:t>𝐵</m:t>
                        </m:r>
                      </m:num>
                      <m:den>
                        <m:r>
                          <a:rPr lang="en-US" i="1">
                            <a:solidFill>
                              <a:srgbClr val="0000FF"/>
                            </a:solidFill>
                            <a:latin typeface="Cambria Math" panose="02040503050406030204" pitchFamily="18" charset="0"/>
                            <a:ea typeface="Cambria Math" panose="02040503050406030204" pitchFamily="18" charset="0"/>
                          </a:rPr>
                          <m:t>𝜇</m:t>
                        </m:r>
                        <m:d>
                          <m:dPr>
                            <m:ctrlPr>
                              <a:rPr lang="nl-NL" i="1">
                                <a:solidFill>
                                  <a:srgbClr val="0000FF"/>
                                </a:solidFill>
                                <a:latin typeface="Cambria Math" panose="02040503050406030204" pitchFamily="18" charset="0"/>
                                <a:ea typeface="Cambria Math" panose="02040503050406030204" pitchFamily="18" charset="0"/>
                              </a:rPr>
                            </m:ctrlPr>
                          </m:dPr>
                          <m:e>
                            <m:r>
                              <a:rPr lang="nl-NL" i="1">
                                <a:solidFill>
                                  <a:srgbClr val="0000FF"/>
                                </a:solidFill>
                                <a:latin typeface="Cambria Math" panose="02040503050406030204" pitchFamily="18" charset="0"/>
                                <a:ea typeface="Cambria Math" panose="02040503050406030204" pitchFamily="18" charset="0"/>
                              </a:rPr>
                              <m:t>𝜔</m:t>
                            </m:r>
                          </m:e>
                        </m:d>
                        <m:r>
                          <a:rPr lang="nl-NL" i="1">
                            <a:solidFill>
                              <a:srgbClr val="0000FF"/>
                            </a:solidFill>
                            <a:latin typeface="Cambria Math" panose="02040503050406030204" pitchFamily="18" charset="0"/>
                            <a:ea typeface="Cambria Math" panose="02040503050406030204" pitchFamily="18" charset="0"/>
                          </a:rPr>
                          <m:t>+</m:t>
                        </m:r>
                        <m:r>
                          <a:rPr lang="nl-NL" i="1">
                            <a:solidFill>
                              <a:srgbClr val="0000FF"/>
                            </a:solidFill>
                            <a:latin typeface="Cambria Math" panose="02040503050406030204" pitchFamily="18" charset="0"/>
                            <a:ea typeface="Cambria Math" panose="02040503050406030204" pitchFamily="18" charset="0"/>
                          </a:rPr>
                          <m:t>𝜇</m:t>
                        </m:r>
                        <m:r>
                          <a:rPr lang="nl-NL" i="1">
                            <a:solidFill>
                              <a:srgbClr val="0000FF"/>
                            </a:solidFill>
                            <a:latin typeface="Cambria Math" panose="02040503050406030204" pitchFamily="18" charset="0"/>
                            <a:ea typeface="Cambria Math" panose="02040503050406030204" pitchFamily="18" charset="0"/>
                          </a:rPr>
                          <m:t>𝐵</m:t>
                        </m:r>
                      </m:den>
                    </m:f>
                  </m:oMath>
                </a14:m>
                <a:endParaRPr lang="nl-NL" dirty="0">
                  <a:solidFill>
                    <a:srgbClr val="0000FF"/>
                  </a:solidFill>
                  <a:latin typeface="Comic Sans MS" pitchFamily="66" charset="0"/>
                  <a:ea typeface="Cambria Math" panose="02040503050406030204" pitchFamily="18" charset="0"/>
                </a:endParaRPr>
              </a:p>
            </p:txBody>
          </p:sp>
        </mc:Choice>
        <mc:Fallback xmlns="">
          <p:sp>
            <p:nvSpPr>
              <p:cNvPr id="4" name="Rechthoek 3">
                <a:extLst>
                  <a:ext uri="{FF2B5EF4-FFF2-40B4-BE49-F238E27FC236}">
                    <a16:creationId xmlns:a16="http://schemas.microsoft.com/office/drawing/2014/main" id="{5F123748-8ECF-422F-AB58-9202D23BDFF8}"/>
                  </a:ext>
                </a:extLst>
              </p:cNvPr>
              <p:cNvSpPr>
                <a:spLocks noRot="1" noChangeAspect="1" noMove="1" noResize="1" noEditPoints="1" noAdjustHandles="1" noChangeArrowheads="1" noChangeShapeType="1" noTextEdit="1"/>
              </p:cNvSpPr>
              <p:nvPr/>
            </p:nvSpPr>
            <p:spPr>
              <a:xfrm>
                <a:off x="4442650" y="2207020"/>
                <a:ext cx="4320350" cy="783035"/>
              </a:xfrm>
              <a:prstGeom prst="rect">
                <a:avLst/>
              </a:prstGeom>
              <a:blipFill>
                <a:blip r:embed="rId4"/>
                <a:stretch>
                  <a:fillRect l="-2962" b="-390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Rechthoek 7">
                <a:extLst>
                  <a:ext uri="{FF2B5EF4-FFF2-40B4-BE49-F238E27FC236}">
                    <a16:creationId xmlns:a16="http://schemas.microsoft.com/office/drawing/2014/main" id="{4275B6D9-8CF3-4EB1-BF41-DB6A2288382A}"/>
                  </a:ext>
                </a:extLst>
              </p:cNvPr>
              <p:cNvSpPr/>
              <p:nvPr/>
            </p:nvSpPr>
            <p:spPr>
              <a:xfrm>
                <a:off x="1731478" y="5455602"/>
                <a:ext cx="7412259" cy="584775"/>
              </a:xfrm>
              <a:prstGeom prst="rect">
                <a:avLst/>
              </a:prstGeom>
            </p:spPr>
            <p:txBody>
              <a:bodyPr wrap="square">
                <a:spAutoFit/>
              </a:bodyPr>
              <a:lstStyle/>
              <a:p>
                <a:pPr algn="l"/>
                <a:r>
                  <a:rPr lang="en-US" sz="3200" dirty="0">
                    <a:solidFill>
                      <a:srgbClr val="0000FF"/>
                    </a:solidFill>
                    <a:latin typeface="Comic Sans MS" pitchFamily="66" charset="0"/>
                  </a:rPr>
                  <a:t>I</a:t>
                </a:r>
                <a:r>
                  <a:rPr lang="en-US" sz="3200" baseline="-25000" dirty="0">
                    <a:solidFill>
                      <a:srgbClr val="0000FF"/>
                    </a:solidFill>
                    <a:latin typeface="Comic Sans MS" pitchFamily="66" charset="0"/>
                  </a:rPr>
                  <a:t>TFY</a:t>
                </a:r>
                <a:r>
                  <a:rPr lang="en-US" sz="3200" dirty="0">
                    <a:solidFill>
                      <a:srgbClr val="0000FF"/>
                    </a:solidFill>
                    <a:latin typeface="Comic Sans MS" pitchFamily="66" charset="0"/>
                  </a:rPr>
                  <a:t>  ~ c</a:t>
                </a:r>
                <a:r>
                  <a:rPr lang="en-US" sz="3200" baseline="-25000" dirty="0">
                    <a:solidFill>
                      <a:srgbClr val="0000FF"/>
                    </a:solidFill>
                    <a:latin typeface="Comic Sans MS" pitchFamily="66" charset="0"/>
                  </a:rPr>
                  <a:t>1</a:t>
                </a:r>
                <a:r>
                  <a:rPr lang="nl-NL" sz="3200" dirty="0">
                    <a:solidFill>
                      <a:srgbClr val="0000FF"/>
                    </a:solidFill>
                    <a:ea typeface="Cambria Math" panose="02040503050406030204" pitchFamily="18" charset="0"/>
                  </a:rPr>
                  <a:t> </a:t>
                </a:r>
                <a14:m>
                  <m:oMath xmlns:m="http://schemas.openxmlformats.org/officeDocument/2006/math">
                    <m:r>
                      <a:rPr lang="nl-NL" sz="3200" i="1">
                        <a:solidFill>
                          <a:srgbClr val="0000FF"/>
                        </a:solidFill>
                        <a:latin typeface="Cambria Math" panose="02040503050406030204" pitchFamily="18" charset="0"/>
                        <a:ea typeface="Cambria Math" panose="02040503050406030204" pitchFamily="18" charset="0"/>
                      </a:rPr>
                      <m:t>∗ </m:t>
                    </m:r>
                    <m:r>
                      <a:rPr lang="en-US" sz="3200" i="1">
                        <a:solidFill>
                          <a:srgbClr val="0000FF"/>
                        </a:solidFill>
                        <a:latin typeface="Cambria Math" panose="02040503050406030204" pitchFamily="18" charset="0"/>
                        <a:ea typeface="Cambria Math" panose="02040503050406030204" pitchFamily="18" charset="0"/>
                      </a:rPr>
                      <m:t>𝜇</m:t>
                    </m:r>
                    <m:d>
                      <m:dPr>
                        <m:ctrlPr>
                          <a:rPr lang="nl-NL" sz="3200" i="1">
                            <a:solidFill>
                              <a:srgbClr val="0000FF"/>
                            </a:solidFill>
                            <a:latin typeface="Cambria Math" panose="02040503050406030204" pitchFamily="18" charset="0"/>
                            <a:ea typeface="Cambria Math" panose="02040503050406030204" pitchFamily="18" charset="0"/>
                          </a:rPr>
                        </m:ctrlPr>
                      </m:dPr>
                      <m:e>
                        <m:r>
                          <a:rPr lang="nl-NL" sz="3200" i="1">
                            <a:solidFill>
                              <a:srgbClr val="0000FF"/>
                            </a:solidFill>
                            <a:latin typeface="Cambria Math" panose="02040503050406030204" pitchFamily="18" charset="0"/>
                            <a:ea typeface="Cambria Math" panose="02040503050406030204" pitchFamily="18" charset="0"/>
                          </a:rPr>
                          <m:t>𝜔</m:t>
                        </m:r>
                      </m:e>
                    </m:d>
                    <m:r>
                      <a:rPr lang="nl-NL" sz="3200" i="1">
                        <a:solidFill>
                          <a:srgbClr val="0000FF"/>
                        </a:solidFill>
                        <a:latin typeface="Cambria Math" panose="02040503050406030204" pitchFamily="18" charset="0"/>
                        <a:ea typeface="Cambria Math" panose="02040503050406030204" pitchFamily="18" charset="0"/>
                      </a:rPr>
                      <m:t>∗</m:t>
                    </m:r>
                    <m:r>
                      <a:rPr lang="nl-NL" sz="3200" i="1">
                        <a:solidFill>
                          <a:srgbClr val="0000FF"/>
                        </a:solidFill>
                        <a:latin typeface="Cambria Math" panose="02040503050406030204" pitchFamily="18" charset="0"/>
                        <a:ea typeface="Cambria Math" panose="02040503050406030204" pitchFamily="18" charset="0"/>
                      </a:rPr>
                      <m:t>𝜎</m:t>
                    </m:r>
                    <m:d>
                      <m:dPr>
                        <m:ctrlPr>
                          <a:rPr lang="nl-NL" sz="3200" i="1">
                            <a:solidFill>
                              <a:srgbClr val="0000FF"/>
                            </a:solidFill>
                            <a:latin typeface="Cambria Math" panose="02040503050406030204" pitchFamily="18" charset="0"/>
                            <a:ea typeface="Cambria Math" panose="02040503050406030204" pitchFamily="18" charset="0"/>
                          </a:rPr>
                        </m:ctrlPr>
                      </m:dPr>
                      <m:e>
                        <m:r>
                          <a:rPr lang="nl-NL" sz="3200" i="1">
                            <a:solidFill>
                              <a:srgbClr val="0000FF"/>
                            </a:solidFill>
                            <a:latin typeface="Cambria Math" panose="02040503050406030204" pitchFamily="18" charset="0"/>
                            <a:ea typeface="Cambria Math" panose="02040503050406030204" pitchFamily="18" charset="0"/>
                          </a:rPr>
                          <m:t>𝜔</m:t>
                        </m:r>
                      </m:e>
                    </m:d>
                    <m:r>
                      <a:rPr lang="nl-NL" sz="3200" b="0" i="1" smtClean="0">
                        <a:solidFill>
                          <a:srgbClr val="0000FF"/>
                        </a:solidFill>
                        <a:latin typeface="Cambria Math" panose="02040503050406030204" pitchFamily="18" charset="0"/>
                        <a:ea typeface="Cambria Math" panose="02040503050406030204" pitchFamily="18" charset="0"/>
                      </a:rPr>
                      <m:t>−</m:t>
                    </m:r>
                    <m:r>
                      <m:rPr>
                        <m:nor/>
                      </m:rPr>
                      <a:rPr lang="en-US" sz="3200" dirty="0">
                        <a:solidFill>
                          <a:srgbClr val="0000FF"/>
                        </a:solidFill>
                        <a:latin typeface="Comic Sans MS" pitchFamily="66" charset="0"/>
                      </a:rPr>
                      <m:t>c</m:t>
                    </m:r>
                    <m:r>
                      <m:rPr>
                        <m:nor/>
                      </m:rPr>
                      <a:rPr lang="nl-NL" sz="3200" b="0" i="1" baseline="-25000" dirty="0" smtClean="0">
                        <a:solidFill>
                          <a:srgbClr val="0000FF"/>
                        </a:solidFill>
                        <a:latin typeface="Comic Sans MS" pitchFamily="66" charset="0"/>
                      </a:rPr>
                      <m:t>2</m:t>
                    </m:r>
                    <m:r>
                      <m:rPr>
                        <m:nor/>
                      </m:rPr>
                      <a:rPr lang="nl-NL" sz="3200" b="0" i="1" dirty="0" smtClean="0">
                        <a:solidFill>
                          <a:srgbClr val="0000FF"/>
                        </a:solidFill>
                        <a:latin typeface="Comic Sans MS" pitchFamily="66" charset="0"/>
                      </a:rPr>
                      <m:t>∗</m:t>
                    </m:r>
                    <m:r>
                      <a:rPr lang="en-US" sz="3200" i="1">
                        <a:solidFill>
                          <a:srgbClr val="0000FF"/>
                        </a:solidFill>
                        <a:latin typeface="Cambria Math" panose="02040503050406030204" pitchFamily="18" charset="0"/>
                        <a:ea typeface="Cambria Math" panose="02040503050406030204" pitchFamily="18" charset="0"/>
                      </a:rPr>
                      <m:t>𝜇</m:t>
                    </m:r>
                    <m:d>
                      <m:dPr>
                        <m:ctrlPr>
                          <a:rPr lang="nl-NL" sz="3200" i="1">
                            <a:solidFill>
                              <a:srgbClr val="0000FF"/>
                            </a:solidFill>
                            <a:latin typeface="Cambria Math" panose="02040503050406030204" pitchFamily="18" charset="0"/>
                            <a:ea typeface="Cambria Math" panose="02040503050406030204" pitchFamily="18" charset="0"/>
                          </a:rPr>
                        </m:ctrlPr>
                      </m:dPr>
                      <m:e>
                        <m:r>
                          <a:rPr lang="nl-NL" sz="3200" i="1">
                            <a:solidFill>
                              <a:srgbClr val="0000FF"/>
                            </a:solidFill>
                            <a:latin typeface="Cambria Math" panose="02040503050406030204" pitchFamily="18" charset="0"/>
                            <a:ea typeface="Cambria Math" panose="02040503050406030204" pitchFamily="18" charset="0"/>
                          </a:rPr>
                          <m:t>𝜔</m:t>
                        </m:r>
                      </m:e>
                    </m:d>
                  </m:oMath>
                </a14:m>
                <a:endParaRPr lang="nl-NL" sz="3200" dirty="0">
                  <a:solidFill>
                    <a:srgbClr val="0000FF"/>
                  </a:solidFill>
                  <a:latin typeface="Comic Sans MS" pitchFamily="66" charset="0"/>
                  <a:ea typeface="Cambria Math" panose="02040503050406030204" pitchFamily="18" charset="0"/>
                </a:endParaRPr>
              </a:p>
            </p:txBody>
          </p:sp>
        </mc:Choice>
        <mc:Fallback xmlns="">
          <p:sp>
            <p:nvSpPr>
              <p:cNvPr id="8" name="Rechthoek 7">
                <a:extLst>
                  <a:ext uri="{FF2B5EF4-FFF2-40B4-BE49-F238E27FC236}">
                    <a16:creationId xmlns:a16="http://schemas.microsoft.com/office/drawing/2014/main" id="{4275B6D9-8CF3-4EB1-BF41-DB6A2288382A}"/>
                  </a:ext>
                </a:extLst>
              </p:cNvPr>
              <p:cNvSpPr>
                <a:spLocks noRot="1" noChangeAspect="1" noMove="1" noResize="1" noEditPoints="1" noAdjustHandles="1" noChangeArrowheads="1" noChangeShapeType="1" noTextEdit="1"/>
              </p:cNvSpPr>
              <p:nvPr/>
            </p:nvSpPr>
            <p:spPr>
              <a:xfrm>
                <a:off x="1731478" y="5455602"/>
                <a:ext cx="7412259" cy="584775"/>
              </a:xfrm>
              <a:prstGeom prst="rect">
                <a:avLst/>
              </a:prstGeom>
              <a:blipFill>
                <a:blip r:embed="rId5"/>
                <a:stretch>
                  <a:fillRect l="-2056"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3767023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figure3_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106" y="600639"/>
            <a:ext cx="46101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815975"/>
            <a:ext cx="4019550" cy="527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6C744EF1-CEFF-481F-BCCD-4534B9F1DBBE}"/>
              </a:ext>
            </a:extLst>
          </p:cNvPr>
          <p:cNvSpPr>
            <a:spLocks noChangeArrowheads="1"/>
          </p:cNvSpPr>
          <p:nvPr/>
        </p:nvSpPr>
        <p:spPr bwMode="auto">
          <a:xfrm>
            <a:off x="0" y="0"/>
            <a:ext cx="9144000" cy="579438"/>
          </a:xfrm>
          <a:prstGeom prst="rect">
            <a:avLst/>
          </a:prstGeom>
          <a:gradFill rotWithShape="1">
            <a:gsLst>
              <a:gs pos="0">
                <a:srgbClr val="0000FF"/>
              </a:gs>
              <a:gs pos="100000">
                <a:srgbClr val="6699FF"/>
              </a:gs>
            </a:gsLst>
            <a:lin ang="0" scaled="1"/>
          </a:gradFill>
          <a:ln>
            <a:noFill/>
          </a:ln>
          <a:effectLst/>
        </p:spPr>
        <p:txBody>
          <a:bodyPr anchor="ctr">
            <a:spAutoFit/>
          </a:bodyPr>
          <a:lstStyle/>
          <a:p>
            <a:pPr algn="ctr">
              <a:defRPr/>
            </a:pPr>
            <a:r>
              <a:rPr lang="en-US" sz="3200" dirty="0">
                <a:solidFill>
                  <a:srgbClr val="FFFF00"/>
                </a:solidFill>
                <a:effectLst>
                  <a:outerShdw blurRad="38100" dist="38100" dir="2700000" algn="tl">
                    <a:srgbClr val="000000">
                      <a:alpha val="43137"/>
                    </a:srgbClr>
                  </a:outerShdw>
                </a:effectLst>
                <a:latin typeface="Arial" charset="0"/>
              </a:rPr>
              <a:t>FY detection: 4 dips and peaks</a:t>
            </a:r>
          </a:p>
        </p:txBody>
      </p:sp>
      <p:sp>
        <p:nvSpPr>
          <p:cNvPr id="2" name="Rechthoek 1">
            <a:extLst>
              <a:ext uri="{FF2B5EF4-FFF2-40B4-BE49-F238E27FC236}">
                <a16:creationId xmlns:a16="http://schemas.microsoft.com/office/drawing/2014/main" id="{2A10EFA6-FB9E-4150-BB6B-87275D74BCE2}"/>
              </a:ext>
            </a:extLst>
          </p:cNvPr>
          <p:cNvSpPr/>
          <p:nvPr/>
        </p:nvSpPr>
        <p:spPr>
          <a:xfrm>
            <a:off x="107504" y="6448597"/>
            <a:ext cx="10591800" cy="400110"/>
          </a:xfrm>
          <a:prstGeom prst="rect">
            <a:avLst/>
          </a:prstGeom>
        </p:spPr>
        <p:txBody>
          <a:bodyPr wrap="square">
            <a:spAutoFit/>
          </a:bodyPr>
          <a:lstStyle/>
          <a:p>
            <a:r>
              <a:rPr lang="en-US" sz="2000" dirty="0">
                <a:solidFill>
                  <a:srgbClr val="990099"/>
                </a:solidFill>
              </a:rPr>
              <a:t>Nature Chem. 4, 766 (2012)  &amp; Phys. Rev. Letter discussions (2014)</a:t>
            </a:r>
          </a:p>
        </p:txBody>
      </p:sp>
    </p:spTree>
    <p:extLst>
      <p:ext uri="{BB962C8B-B14F-4D97-AF65-F5344CB8AC3E}">
        <p14:creationId xmlns:p14="http://schemas.microsoft.com/office/powerpoint/2010/main" val="3528974896"/>
      </p:ext>
    </p:extLst>
  </p:cSld>
  <p:clrMapOvr>
    <a:masterClrMapping/>
  </p:clrMapOvr>
</p:sld>
</file>

<file path=ppt/theme/theme1.xml><?xml version="1.0" encoding="utf-8"?>
<a:theme xmlns:a="http://schemas.openxmlformats.org/drawingml/2006/main" name="CRANN template">
  <a:themeElements>
    <a:clrScheme name="CRAN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ANN templat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RAN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AN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AN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AN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AN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AN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AN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AN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AN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AN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AN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AN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orate Home Page (Standard)">
  <a:themeElements>
    <a:clrScheme name="">
      <a:dk1>
        <a:srgbClr val="000000"/>
      </a:dk1>
      <a:lt1>
        <a:srgbClr val="EFFFF7"/>
      </a:lt1>
      <a:dk2>
        <a:srgbClr val="000000"/>
      </a:dk2>
      <a:lt2>
        <a:srgbClr val="868686"/>
      </a:lt2>
      <a:accent1>
        <a:srgbClr val="CBCBCB"/>
      </a:accent1>
      <a:accent2>
        <a:srgbClr val="0066FF"/>
      </a:accent2>
      <a:accent3>
        <a:srgbClr val="F6FFFA"/>
      </a:accent3>
      <a:accent4>
        <a:srgbClr val="000000"/>
      </a:accent4>
      <a:accent5>
        <a:srgbClr val="E2E2E2"/>
      </a:accent5>
      <a:accent6>
        <a:srgbClr val="005CE7"/>
      </a:accent6>
      <a:hlink>
        <a:srgbClr val="FF0033"/>
      </a:hlink>
      <a:folHlink>
        <a:srgbClr val="009900"/>
      </a:folHlink>
    </a:clrScheme>
    <a:fontScheme name="Corporate Home Page (Standar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Corporate Home Page (Standard) 1">
        <a:dk1>
          <a:srgbClr val="000000"/>
        </a:dk1>
        <a:lt1>
          <a:srgbClr val="FFFFFF"/>
        </a:lt1>
        <a:dk2>
          <a:srgbClr val="000000"/>
        </a:dk2>
        <a:lt2>
          <a:srgbClr val="777777"/>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clrMap bg1="lt1" tx1="dk1" bg2="lt2" tx2="dk2" accent1="accent1" accent2="accent2" accent3="accent3" accent4="accent4" accent5="accent5" accent6="accent6" hlink="hlink" folHlink="folHlink"/>
    </a:extraClrScheme>
    <a:extraClrScheme>
      <a:clrScheme name="Corporate Home Page (Standard) 2">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Home Page (Standard) 3">
        <a:dk1>
          <a:srgbClr val="000000"/>
        </a:dk1>
        <a:lt1>
          <a:srgbClr val="FFFFFF"/>
        </a:lt1>
        <a:dk2>
          <a:srgbClr val="000000"/>
        </a:dk2>
        <a:lt2>
          <a:srgbClr val="696969"/>
        </a:lt2>
        <a:accent1>
          <a:srgbClr val="CBCBCB"/>
        </a:accent1>
        <a:accent2>
          <a:srgbClr val="868686"/>
        </a:accent2>
        <a:accent3>
          <a:srgbClr val="FFFFFF"/>
        </a:accent3>
        <a:accent4>
          <a:srgbClr val="000000"/>
        </a:accent4>
        <a:accent5>
          <a:srgbClr val="E2E2E2"/>
        </a:accent5>
        <a:accent6>
          <a:srgbClr val="797979"/>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Corporate Home Page (Standard) 4">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Home Page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Home Page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orporate Home Page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Home Page (Standard)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4004</Words>
  <Application>Microsoft Office PowerPoint</Application>
  <PresentationFormat>On-screen Show (4:3)</PresentationFormat>
  <Paragraphs>1153</Paragraphs>
  <Slides>93</Slides>
  <Notes>69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93</vt:i4>
      </vt:variant>
    </vt:vector>
  </HeadingPairs>
  <TitlesOfParts>
    <vt:vector size="107" baseType="lpstr">
      <vt:lpstr>Arial</vt:lpstr>
      <vt:lpstr>Calibri</vt:lpstr>
      <vt:lpstr>Cambria Math</vt:lpstr>
      <vt:lpstr>Comic Sans MS</vt:lpstr>
      <vt:lpstr>Helvetica</vt:lpstr>
      <vt:lpstr>Helvetica Neue</vt:lpstr>
      <vt:lpstr>Times</vt:lpstr>
      <vt:lpstr>Times New Roman</vt:lpstr>
      <vt:lpstr>Trebuchet MS</vt:lpstr>
      <vt:lpstr>Verdana</vt:lpstr>
      <vt:lpstr>Wingdings</vt:lpstr>
      <vt:lpstr>CRANN template</vt:lpstr>
      <vt:lpstr>Corporate Home Page (Standard)</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Pre-edge and 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DCU User</dc:creator>
  <cp:lastModifiedBy>Groot, F.M.F. de (Frank)</cp:lastModifiedBy>
  <cp:revision>443</cp:revision>
  <dcterms:created xsi:type="dcterms:W3CDTF">2005-08-19T13:47:05Z</dcterms:created>
  <dcterms:modified xsi:type="dcterms:W3CDTF">2022-10-11T20:26:48Z</dcterms:modified>
</cp:coreProperties>
</file>