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0" r:id="rId2"/>
  </p:sldMasterIdLst>
  <p:notesMasterIdLst>
    <p:notesMasterId r:id="rId127"/>
  </p:notesMasterIdLst>
  <p:handoutMasterIdLst>
    <p:handoutMasterId r:id="rId128"/>
  </p:handoutMasterIdLst>
  <p:sldIdLst>
    <p:sldId id="819" r:id="rId3"/>
    <p:sldId id="872" r:id="rId4"/>
    <p:sldId id="1478" r:id="rId5"/>
    <p:sldId id="1518" r:id="rId6"/>
    <p:sldId id="1519" r:id="rId7"/>
    <p:sldId id="828" r:id="rId8"/>
    <p:sldId id="1520" r:id="rId9"/>
    <p:sldId id="830" r:id="rId10"/>
    <p:sldId id="831" r:id="rId11"/>
    <p:sldId id="1521" r:id="rId12"/>
    <p:sldId id="873" r:id="rId13"/>
    <p:sldId id="1446" r:id="rId14"/>
    <p:sldId id="1445" r:id="rId15"/>
    <p:sldId id="855" r:id="rId16"/>
    <p:sldId id="1522" r:id="rId17"/>
    <p:sldId id="1481" r:id="rId18"/>
    <p:sldId id="1662" r:id="rId19"/>
    <p:sldId id="1474" r:id="rId20"/>
    <p:sldId id="1517" r:id="rId21"/>
    <p:sldId id="836" r:id="rId22"/>
    <p:sldId id="1488" r:id="rId23"/>
    <p:sldId id="1489" r:id="rId24"/>
    <p:sldId id="837" r:id="rId25"/>
    <p:sldId id="839" r:id="rId26"/>
    <p:sldId id="1475" r:id="rId27"/>
    <p:sldId id="1467" r:id="rId28"/>
    <p:sldId id="1479" r:id="rId29"/>
    <p:sldId id="1477" r:id="rId30"/>
    <p:sldId id="1470" r:id="rId31"/>
    <p:sldId id="864" r:id="rId32"/>
    <p:sldId id="866" r:id="rId33"/>
    <p:sldId id="1663" r:id="rId34"/>
    <p:sldId id="875" r:id="rId35"/>
    <p:sldId id="1214" r:id="rId36"/>
    <p:sldId id="1161" r:id="rId37"/>
    <p:sldId id="1162" r:id="rId38"/>
    <p:sldId id="1293" r:id="rId39"/>
    <p:sldId id="1005" r:id="rId40"/>
    <p:sldId id="1018" r:id="rId41"/>
    <p:sldId id="1007" r:id="rId42"/>
    <p:sldId id="1009" r:id="rId43"/>
    <p:sldId id="1010" r:id="rId44"/>
    <p:sldId id="1004" r:id="rId45"/>
    <p:sldId id="1012" r:id="rId46"/>
    <p:sldId id="1420" r:id="rId47"/>
    <p:sldId id="751" r:id="rId48"/>
    <p:sldId id="1426" r:id="rId49"/>
    <p:sldId id="1421" r:id="rId50"/>
    <p:sldId id="1427" r:id="rId51"/>
    <p:sldId id="1167" r:id="rId52"/>
    <p:sldId id="1169" r:id="rId53"/>
    <p:sldId id="1664" r:id="rId54"/>
    <p:sldId id="1176" r:id="rId55"/>
    <p:sldId id="1217" r:id="rId56"/>
    <p:sldId id="1218" r:id="rId57"/>
    <p:sldId id="1219" r:id="rId58"/>
    <p:sldId id="1440" r:id="rId59"/>
    <p:sldId id="977" r:id="rId60"/>
    <p:sldId id="976" r:id="rId61"/>
    <p:sldId id="1444" r:id="rId62"/>
    <p:sldId id="1665" r:id="rId63"/>
    <p:sldId id="1542" r:id="rId64"/>
    <p:sldId id="1298" r:id="rId65"/>
    <p:sldId id="861" r:id="rId66"/>
    <p:sldId id="867" r:id="rId67"/>
    <p:sldId id="1621" r:id="rId68"/>
    <p:sldId id="744" r:id="rId69"/>
    <p:sldId id="745" r:id="rId70"/>
    <p:sldId id="749" r:id="rId71"/>
    <p:sldId id="1487" r:id="rId72"/>
    <p:sldId id="1281" r:id="rId73"/>
    <p:sldId id="1494" r:id="rId74"/>
    <p:sldId id="1510" r:id="rId75"/>
    <p:sldId id="1666" r:id="rId76"/>
    <p:sldId id="695" r:id="rId77"/>
    <p:sldId id="814" r:id="rId78"/>
    <p:sldId id="721" r:id="rId79"/>
    <p:sldId id="754" r:id="rId80"/>
    <p:sldId id="756" r:id="rId81"/>
    <p:sldId id="1350" r:id="rId82"/>
    <p:sldId id="823" r:id="rId83"/>
    <p:sldId id="1667" r:id="rId84"/>
    <p:sldId id="1457" r:id="rId85"/>
    <p:sldId id="1530" r:id="rId86"/>
    <p:sldId id="1553" r:id="rId87"/>
    <p:sldId id="1552" r:id="rId88"/>
    <p:sldId id="1551" r:id="rId89"/>
    <p:sldId id="1550" r:id="rId90"/>
    <p:sldId id="1531" r:id="rId91"/>
    <p:sldId id="1533" r:id="rId92"/>
    <p:sldId id="1534" r:id="rId93"/>
    <p:sldId id="1532" r:id="rId94"/>
    <p:sldId id="1638" r:id="rId95"/>
    <p:sldId id="1639" r:id="rId96"/>
    <p:sldId id="1640" r:id="rId97"/>
    <p:sldId id="1642" r:id="rId98"/>
    <p:sldId id="1644" r:id="rId99"/>
    <p:sldId id="1641" r:id="rId100"/>
    <p:sldId id="1654" r:id="rId101"/>
    <p:sldId id="1655" r:id="rId102"/>
    <p:sldId id="1668" r:id="rId103"/>
    <p:sldId id="1645" r:id="rId104"/>
    <p:sldId id="1657" r:id="rId105"/>
    <p:sldId id="1106" r:id="rId106"/>
    <p:sldId id="1540" r:id="rId107"/>
    <p:sldId id="1439" r:id="rId108"/>
    <p:sldId id="1447" r:id="rId109"/>
    <p:sldId id="1456" r:id="rId110"/>
    <p:sldId id="1658" r:id="rId111"/>
    <p:sldId id="1442" r:id="rId112"/>
    <p:sldId id="1458" r:id="rId113"/>
    <p:sldId id="1453" r:id="rId114"/>
    <p:sldId id="1357" r:id="rId115"/>
    <p:sldId id="1435" r:id="rId116"/>
    <p:sldId id="1436" r:id="rId117"/>
    <p:sldId id="1437" r:id="rId118"/>
    <p:sldId id="1659" r:id="rId119"/>
    <p:sldId id="1425" r:id="rId120"/>
    <p:sldId id="1019" r:id="rId121"/>
    <p:sldId id="1177" r:id="rId122"/>
    <p:sldId id="1179" r:id="rId123"/>
    <p:sldId id="1180" r:id="rId124"/>
    <p:sldId id="1181" r:id="rId125"/>
    <p:sldId id="1669" r:id="rId126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FF"/>
    <a:srgbClr val="FFFFFF"/>
    <a:srgbClr val="E9FFFF"/>
    <a:srgbClr val="DD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38" autoAdjust="0"/>
    <p:restoredTop sz="86353" autoAdjust="0"/>
  </p:normalViewPr>
  <p:slideViewPr>
    <p:cSldViewPr>
      <p:cViewPr varScale="1">
        <p:scale>
          <a:sx n="74" d="100"/>
          <a:sy n="74" d="100"/>
        </p:scale>
        <p:origin x="215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3" Type="http://schemas.openxmlformats.org/officeDocument/2006/relationships/slide" Target="slides/slide16.xml"/><Relationship Id="rId7" Type="http://schemas.openxmlformats.org/officeDocument/2006/relationships/slide" Target="slides/slide30.xml"/><Relationship Id="rId12" Type="http://schemas.openxmlformats.org/officeDocument/2006/relationships/slide" Target="slides/slide123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6" Type="http://schemas.openxmlformats.org/officeDocument/2006/relationships/slide" Target="slides/slide29.xml"/><Relationship Id="rId11" Type="http://schemas.openxmlformats.org/officeDocument/2006/relationships/slide" Target="slides/slide68.xml"/><Relationship Id="rId5" Type="http://schemas.openxmlformats.org/officeDocument/2006/relationships/slide" Target="slides/slide24.xml"/><Relationship Id="rId10" Type="http://schemas.openxmlformats.org/officeDocument/2006/relationships/slide" Target="slides/slide67.xml"/><Relationship Id="rId4" Type="http://schemas.openxmlformats.org/officeDocument/2006/relationships/slide" Target="slides/slide23.xml"/><Relationship Id="rId9" Type="http://schemas.openxmlformats.org/officeDocument/2006/relationships/slide" Target="slides/slide6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5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D225A-C31A-4C19-8B86-200716CC49A8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55BF5A17-3EA3-4FDE-BC4D-0F5D0FD526DF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D24FF7F-3782-405E-BF2B-76DFB38CB544}" type="parTrans" cxnId="{8484697E-A3D9-49F1-B3AA-6FCD48632E63}">
      <dgm:prSet/>
      <dgm:spPr/>
      <dgm:t>
        <a:bodyPr/>
        <a:lstStyle/>
        <a:p>
          <a:endParaRPr lang="nl-NL"/>
        </a:p>
      </dgm:t>
    </dgm:pt>
    <dgm:pt modelId="{955206B1-ABCD-4580-A03B-FD6FD7130FB3}" type="sibTrans" cxnId="{8484697E-A3D9-49F1-B3AA-6FCD48632E63}">
      <dgm:prSet/>
      <dgm:spPr/>
      <dgm:t>
        <a:bodyPr/>
        <a:lstStyle/>
        <a:p>
          <a:endParaRPr lang="nl-NL"/>
        </a:p>
      </dgm:t>
    </dgm:pt>
    <dgm:pt modelId="{B11AA975-97E8-4523-AFD1-CF1201CEADE6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41000" r="-4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1C75380-EB0A-4512-964E-434DC61C6452}" type="parTrans" cxnId="{87E8B166-63EE-478B-999A-69D16CE56E3B}">
      <dgm:prSet/>
      <dgm:spPr/>
      <dgm:t>
        <a:bodyPr/>
        <a:lstStyle/>
        <a:p>
          <a:endParaRPr lang="nl-NL"/>
        </a:p>
      </dgm:t>
    </dgm:pt>
    <dgm:pt modelId="{6C1EE682-0072-48ED-8B03-4FEC0E4AFC91}" type="sibTrans" cxnId="{87E8B166-63EE-478B-999A-69D16CE56E3B}">
      <dgm:prSet/>
      <dgm:spPr/>
      <dgm:t>
        <a:bodyPr/>
        <a:lstStyle/>
        <a:p>
          <a:endParaRPr lang="nl-NL"/>
        </a:p>
      </dgm:t>
    </dgm:pt>
    <dgm:pt modelId="{7141C22C-448A-4086-ACD7-51DC59D616B8}">
      <dgm:prSet/>
      <dgm:spPr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7CE30604-7C75-427F-A275-F889A7855FA5}" type="parTrans" cxnId="{C1051178-8EAE-49C9-B200-D979D364747D}">
      <dgm:prSet/>
      <dgm:spPr/>
      <dgm:t>
        <a:bodyPr/>
        <a:lstStyle/>
        <a:p>
          <a:endParaRPr lang="nl-NL"/>
        </a:p>
      </dgm:t>
    </dgm:pt>
    <dgm:pt modelId="{94B7EA65-EE5D-44C8-946B-DAA9E34BF79B}" type="sibTrans" cxnId="{C1051178-8EAE-49C9-B200-D979D364747D}">
      <dgm:prSet/>
      <dgm:spPr/>
      <dgm:t>
        <a:bodyPr/>
        <a:lstStyle/>
        <a:p>
          <a:endParaRPr lang="nl-NL"/>
        </a:p>
      </dgm:t>
    </dgm:pt>
    <dgm:pt modelId="{7CB07330-5319-47D1-9D37-E70DE41610A6}" type="pres">
      <dgm:prSet presAssocID="{D62D225A-C31A-4C19-8B86-200716CC49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0C209F-EE39-4E4E-8534-CF036CD5F6CA}" type="pres">
      <dgm:prSet presAssocID="{D62D225A-C31A-4C19-8B86-200716CC49A8}" presName="hierFlow" presStyleCnt="0"/>
      <dgm:spPr/>
    </dgm:pt>
    <dgm:pt modelId="{C27EED78-007D-4874-B4D7-7FA09FC223E0}" type="pres">
      <dgm:prSet presAssocID="{D62D225A-C31A-4C19-8B86-200716CC49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A471BA-A65A-44AC-A5B4-79814714B76D}" type="pres">
      <dgm:prSet presAssocID="{7141C22C-448A-4086-ACD7-51DC59D616B8}" presName="Name14" presStyleCnt="0"/>
      <dgm:spPr/>
    </dgm:pt>
    <dgm:pt modelId="{DDB7A052-27B5-4127-8911-052EA5617C16}" type="pres">
      <dgm:prSet presAssocID="{7141C22C-448A-4086-ACD7-51DC59D616B8}" presName="level1Shape" presStyleLbl="node0" presStyleIdx="0" presStyleCnt="1">
        <dgm:presLayoutVars>
          <dgm:chPref val="3"/>
        </dgm:presLayoutVars>
      </dgm:prSet>
      <dgm:spPr/>
    </dgm:pt>
    <dgm:pt modelId="{CA17E715-E61C-4130-942E-2B1C16DCDC27}" type="pres">
      <dgm:prSet presAssocID="{7141C22C-448A-4086-ACD7-51DC59D616B8}" presName="hierChild2" presStyleCnt="0"/>
      <dgm:spPr/>
    </dgm:pt>
    <dgm:pt modelId="{F537B2B8-3A66-46C2-B747-3C4B86EEF8C5}" type="pres">
      <dgm:prSet presAssocID="{CD24FF7F-3782-405E-BF2B-76DFB38CB544}" presName="Name19" presStyleLbl="parChTrans1D2" presStyleIdx="0" presStyleCnt="1"/>
      <dgm:spPr/>
    </dgm:pt>
    <dgm:pt modelId="{79EB14E5-4539-419E-823D-EC5FA54665EF}" type="pres">
      <dgm:prSet presAssocID="{55BF5A17-3EA3-4FDE-BC4D-0F5D0FD526DF}" presName="Name21" presStyleCnt="0"/>
      <dgm:spPr/>
    </dgm:pt>
    <dgm:pt modelId="{B253AB9E-30F1-4196-B283-0470C6D72321}" type="pres">
      <dgm:prSet presAssocID="{55BF5A17-3EA3-4FDE-BC4D-0F5D0FD526DF}" presName="level2Shape" presStyleLbl="node2" presStyleIdx="0" presStyleCnt="1"/>
      <dgm:spPr/>
    </dgm:pt>
    <dgm:pt modelId="{372BE5A3-ACEB-4A08-9214-26DE49F67439}" type="pres">
      <dgm:prSet presAssocID="{55BF5A17-3EA3-4FDE-BC4D-0F5D0FD526DF}" presName="hierChild3" presStyleCnt="0"/>
      <dgm:spPr/>
    </dgm:pt>
    <dgm:pt modelId="{63A627FC-D195-4F22-A9E0-4B252179DF42}" type="pres">
      <dgm:prSet presAssocID="{C1C75380-EB0A-4512-964E-434DC61C6452}" presName="Name19" presStyleLbl="parChTrans1D3" presStyleIdx="0" presStyleCnt="1"/>
      <dgm:spPr/>
    </dgm:pt>
    <dgm:pt modelId="{79A09338-5026-44F4-A27F-80317B5290FC}" type="pres">
      <dgm:prSet presAssocID="{B11AA975-97E8-4523-AFD1-CF1201CEADE6}" presName="Name21" presStyleCnt="0"/>
      <dgm:spPr/>
    </dgm:pt>
    <dgm:pt modelId="{C92658B0-A788-47A6-B004-3404C53D019D}" type="pres">
      <dgm:prSet presAssocID="{B11AA975-97E8-4523-AFD1-CF1201CEADE6}" presName="level2Shape" presStyleLbl="node3" presStyleIdx="0" presStyleCnt="1"/>
      <dgm:spPr/>
    </dgm:pt>
    <dgm:pt modelId="{2CAC81F9-C2C4-4973-91F8-D226BBF79E13}" type="pres">
      <dgm:prSet presAssocID="{B11AA975-97E8-4523-AFD1-CF1201CEADE6}" presName="hierChild3" presStyleCnt="0"/>
      <dgm:spPr/>
    </dgm:pt>
    <dgm:pt modelId="{E13BB7F5-AD0C-444D-89AF-D5E44361D930}" type="pres">
      <dgm:prSet presAssocID="{D62D225A-C31A-4C19-8B86-200716CC49A8}" presName="bgShapesFlow" presStyleCnt="0"/>
      <dgm:spPr/>
    </dgm:pt>
  </dgm:ptLst>
  <dgm:cxnLst>
    <dgm:cxn modelId="{87E8B166-63EE-478B-999A-69D16CE56E3B}" srcId="{55BF5A17-3EA3-4FDE-BC4D-0F5D0FD526DF}" destId="{B11AA975-97E8-4523-AFD1-CF1201CEADE6}" srcOrd="0" destOrd="0" parTransId="{C1C75380-EB0A-4512-964E-434DC61C6452}" sibTransId="{6C1EE682-0072-48ED-8B03-4FEC0E4AFC91}"/>
    <dgm:cxn modelId="{4F84DF6B-A2EE-456C-B70A-3F7141B34A37}" type="presOf" srcId="{CD24FF7F-3782-405E-BF2B-76DFB38CB544}" destId="{F537B2B8-3A66-46C2-B747-3C4B86EEF8C5}" srcOrd="0" destOrd="0" presId="urn:microsoft.com/office/officeart/2005/8/layout/hierarchy6"/>
    <dgm:cxn modelId="{C1051178-8EAE-49C9-B200-D979D364747D}" srcId="{D62D225A-C31A-4C19-8B86-200716CC49A8}" destId="{7141C22C-448A-4086-ACD7-51DC59D616B8}" srcOrd="0" destOrd="0" parTransId="{7CE30604-7C75-427F-A275-F889A7855FA5}" sibTransId="{94B7EA65-EE5D-44C8-946B-DAA9E34BF79B}"/>
    <dgm:cxn modelId="{8484697E-A3D9-49F1-B3AA-6FCD48632E63}" srcId="{7141C22C-448A-4086-ACD7-51DC59D616B8}" destId="{55BF5A17-3EA3-4FDE-BC4D-0F5D0FD526DF}" srcOrd="0" destOrd="0" parTransId="{CD24FF7F-3782-405E-BF2B-76DFB38CB544}" sibTransId="{955206B1-ABCD-4580-A03B-FD6FD7130FB3}"/>
    <dgm:cxn modelId="{A700E98E-9FEF-47BD-91E9-AA3A3CD3B1E3}" type="presOf" srcId="{C1C75380-EB0A-4512-964E-434DC61C6452}" destId="{63A627FC-D195-4F22-A9E0-4B252179DF42}" srcOrd="0" destOrd="0" presId="urn:microsoft.com/office/officeart/2005/8/layout/hierarchy6"/>
    <dgm:cxn modelId="{F58F9D9D-4450-41AC-A31C-FAD2ACE34085}" type="presOf" srcId="{D62D225A-C31A-4C19-8B86-200716CC49A8}" destId="{7CB07330-5319-47D1-9D37-E70DE41610A6}" srcOrd="0" destOrd="0" presId="urn:microsoft.com/office/officeart/2005/8/layout/hierarchy6"/>
    <dgm:cxn modelId="{4B6E3CB9-9CF2-4070-8552-F7238B7018DE}" type="presOf" srcId="{B11AA975-97E8-4523-AFD1-CF1201CEADE6}" destId="{C92658B0-A788-47A6-B004-3404C53D019D}" srcOrd="0" destOrd="0" presId="urn:microsoft.com/office/officeart/2005/8/layout/hierarchy6"/>
    <dgm:cxn modelId="{41B09CBC-469C-4DEB-8831-7B5DE9938DBD}" type="presOf" srcId="{55BF5A17-3EA3-4FDE-BC4D-0F5D0FD526DF}" destId="{B253AB9E-30F1-4196-B283-0470C6D72321}" srcOrd="0" destOrd="0" presId="urn:microsoft.com/office/officeart/2005/8/layout/hierarchy6"/>
    <dgm:cxn modelId="{FEBBF1FE-159E-4C72-8513-CB3CE2BEC2B6}" type="presOf" srcId="{7141C22C-448A-4086-ACD7-51DC59D616B8}" destId="{DDB7A052-27B5-4127-8911-052EA5617C16}" srcOrd="0" destOrd="0" presId="urn:microsoft.com/office/officeart/2005/8/layout/hierarchy6"/>
    <dgm:cxn modelId="{58B2067B-A2B6-4CAF-8504-0EB82D4EE53D}" type="presParOf" srcId="{7CB07330-5319-47D1-9D37-E70DE41610A6}" destId="{B50C209F-EE39-4E4E-8534-CF036CD5F6CA}" srcOrd="0" destOrd="0" presId="urn:microsoft.com/office/officeart/2005/8/layout/hierarchy6"/>
    <dgm:cxn modelId="{971AD12D-5E9A-493E-9AB2-A04BCEEFBF31}" type="presParOf" srcId="{B50C209F-EE39-4E4E-8534-CF036CD5F6CA}" destId="{C27EED78-007D-4874-B4D7-7FA09FC223E0}" srcOrd="0" destOrd="0" presId="urn:microsoft.com/office/officeart/2005/8/layout/hierarchy6"/>
    <dgm:cxn modelId="{48D92E86-2A67-4116-A30E-DA0663450F64}" type="presParOf" srcId="{C27EED78-007D-4874-B4D7-7FA09FC223E0}" destId="{E0A471BA-A65A-44AC-A5B4-79814714B76D}" srcOrd="0" destOrd="0" presId="urn:microsoft.com/office/officeart/2005/8/layout/hierarchy6"/>
    <dgm:cxn modelId="{ABD0551E-198C-4536-BC1E-06B7CB8A5473}" type="presParOf" srcId="{E0A471BA-A65A-44AC-A5B4-79814714B76D}" destId="{DDB7A052-27B5-4127-8911-052EA5617C16}" srcOrd="0" destOrd="0" presId="urn:microsoft.com/office/officeart/2005/8/layout/hierarchy6"/>
    <dgm:cxn modelId="{D535FF66-7EDB-4AFB-8B0B-7CA35D8D69D8}" type="presParOf" srcId="{E0A471BA-A65A-44AC-A5B4-79814714B76D}" destId="{CA17E715-E61C-4130-942E-2B1C16DCDC27}" srcOrd="1" destOrd="0" presId="urn:microsoft.com/office/officeart/2005/8/layout/hierarchy6"/>
    <dgm:cxn modelId="{2A36F0BA-3619-4674-8BAC-3C0F847143F5}" type="presParOf" srcId="{CA17E715-E61C-4130-942E-2B1C16DCDC27}" destId="{F537B2B8-3A66-46C2-B747-3C4B86EEF8C5}" srcOrd="0" destOrd="0" presId="urn:microsoft.com/office/officeart/2005/8/layout/hierarchy6"/>
    <dgm:cxn modelId="{6F7EE3B5-3CE0-4D73-8804-DFD0403E5E15}" type="presParOf" srcId="{CA17E715-E61C-4130-942E-2B1C16DCDC27}" destId="{79EB14E5-4539-419E-823D-EC5FA54665EF}" srcOrd="1" destOrd="0" presId="urn:microsoft.com/office/officeart/2005/8/layout/hierarchy6"/>
    <dgm:cxn modelId="{2DDF989B-6CF4-41E8-9DBB-8593A82A8F6F}" type="presParOf" srcId="{79EB14E5-4539-419E-823D-EC5FA54665EF}" destId="{B253AB9E-30F1-4196-B283-0470C6D72321}" srcOrd="0" destOrd="0" presId="urn:microsoft.com/office/officeart/2005/8/layout/hierarchy6"/>
    <dgm:cxn modelId="{29A0AEFC-2789-4D83-83DC-19343CF59B4E}" type="presParOf" srcId="{79EB14E5-4539-419E-823D-EC5FA54665EF}" destId="{372BE5A3-ACEB-4A08-9214-26DE49F67439}" srcOrd="1" destOrd="0" presId="urn:microsoft.com/office/officeart/2005/8/layout/hierarchy6"/>
    <dgm:cxn modelId="{75CEB2D6-8909-49F9-B4C7-5B11B85A35E3}" type="presParOf" srcId="{372BE5A3-ACEB-4A08-9214-26DE49F67439}" destId="{63A627FC-D195-4F22-A9E0-4B252179DF42}" srcOrd="0" destOrd="0" presId="urn:microsoft.com/office/officeart/2005/8/layout/hierarchy6"/>
    <dgm:cxn modelId="{0BB825C4-CE94-432F-87D7-F04978D2BEB3}" type="presParOf" srcId="{372BE5A3-ACEB-4A08-9214-26DE49F67439}" destId="{79A09338-5026-44F4-A27F-80317B5290FC}" srcOrd="1" destOrd="0" presId="urn:microsoft.com/office/officeart/2005/8/layout/hierarchy6"/>
    <dgm:cxn modelId="{784E4F2C-2445-44D6-B82A-EAEDB733D82F}" type="presParOf" srcId="{79A09338-5026-44F4-A27F-80317B5290FC}" destId="{C92658B0-A788-47A6-B004-3404C53D019D}" srcOrd="0" destOrd="0" presId="urn:microsoft.com/office/officeart/2005/8/layout/hierarchy6"/>
    <dgm:cxn modelId="{CB80524B-EB1D-4841-8F28-CAD11C36E3C7}" type="presParOf" srcId="{79A09338-5026-44F4-A27F-80317B5290FC}" destId="{2CAC81F9-C2C4-4973-91F8-D226BBF79E13}" srcOrd="1" destOrd="0" presId="urn:microsoft.com/office/officeart/2005/8/layout/hierarchy6"/>
    <dgm:cxn modelId="{D5BFD3A4-F011-4874-BAC9-CBCF9FD5BF02}" type="presParOf" srcId="{7CB07330-5319-47D1-9D37-E70DE41610A6}" destId="{E13BB7F5-AD0C-444D-89AF-D5E44361D9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8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G</a:t>
          </a:r>
          <a:r>
            <a:rPr lang="nl-NL" baseline="-25000" dirty="0"/>
            <a:t>4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9"/>
      <dgm:spPr/>
    </dgm:pt>
    <dgm:pt modelId="{D5D1FD17-72C6-43BE-A348-721B4695F8E8}" type="pres">
      <dgm:prSet presAssocID="{AA2449C1-BDD9-44F3-A114-C522198FC25C}" presName="connTx" presStyleLbl="parChTrans1D3" presStyleIdx="0" presStyleCnt="9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9"/>
      <dgm:spPr/>
    </dgm:pt>
    <dgm:pt modelId="{41B77EFB-DD8D-45AA-9C0D-9D726E7D9C04}" type="pres">
      <dgm:prSet presAssocID="{F44CEE6F-2C3C-49E9-989D-6FBAD0183F4D}" presName="connTx" presStyleLbl="parChTrans1D3" presStyleIdx="1" presStyleCnt="9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9"/>
      <dgm:spPr/>
    </dgm:pt>
    <dgm:pt modelId="{22FD5A11-219A-4436-AFD8-7B0D810F471E}" type="pres">
      <dgm:prSet presAssocID="{9AE9E0C5-20F1-450F-B588-C4451B72BE9F}" presName="connTx" presStyleLbl="parChTrans1D3" presStyleIdx="2" presStyleCnt="9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9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9"/>
      <dgm:spPr/>
    </dgm:pt>
    <dgm:pt modelId="{18A3075F-1DFD-4758-B1D7-69D9A562ECF3}" type="pres">
      <dgm:prSet presAssocID="{2A4BB7C3-791F-4520-8953-104C18351559}" presName="connTx" presStyleLbl="parChTrans1D3" presStyleIdx="3" presStyleCnt="9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4" presStyleCnt="9"/>
      <dgm:spPr/>
    </dgm:pt>
    <dgm:pt modelId="{899CB6D4-5E69-40CA-817E-09C8119083A4}" type="pres">
      <dgm:prSet presAssocID="{410C23BC-07D0-4A2D-A3C1-ACFC02A50490}" presName="connTx" presStyleLbl="parChTrans1D3" presStyleIdx="4" presStyleCnt="9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4" presStyleCnt="9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5" presStyleCnt="9"/>
      <dgm:spPr/>
    </dgm:pt>
    <dgm:pt modelId="{A05FB9DB-8755-4ADD-899D-EC2C202507CC}" type="pres">
      <dgm:prSet presAssocID="{9441FF3F-C394-43E3-95A0-0014CEE55C19}" presName="connTx" presStyleLbl="parChTrans1D3" presStyleIdx="5" presStyleCnt="9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5" presStyleCnt="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6" presStyleCnt="9"/>
      <dgm:spPr/>
    </dgm:pt>
    <dgm:pt modelId="{824D8C86-A44F-48DD-80BD-324608267796}" type="pres">
      <dgm:prSet presAssocID="{D2515A8C-57EC-4D2C-B6D4-2448E542231B}" presName="connTx" presStyleLbl="parChTrans1D3" presStyleIdx="6" presStyleCnt="9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6" presStyleCnt="9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7" presStyleCnt="9"/>
      <dgm:spPr/>
    </dgm:pt>
    <dgm:pt modelId="{1C5286A2-C790-4B73-8883-F98C2E56373D}" type="pres">
      <dgm:prSet presAssocID="{2D60CAA9-34BA-4E7E-97B9-5CAF2A03ABF7}" presName="connTx" presStyleLbl="parChTrans1D3" presStyleIdx="7" presStyleCnt="9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7" presStyleCnt="9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8" presStyleCnt="9"/>
      <dgm:spPr/>
    </dgm:pt>
    <dgm:pt modelId="{B2701B3B-F1C5-499B-A8E4-9316C0D34AE8}" type="pres">
      <dgm:prSet presAssocID="{89BF19C2-4546-44EA-85B6-0E712F3610D7}" presName="connTx" presStyleLbl="parChTrans1D3" presStyleIdx="8" presStyleCnt="9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8" presStyleCnt="9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80453" custLinFactNeighborY="7503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X="35552" custLinFactNeighborX="100000" custLinFactNeighborY="7735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X="3619" custLinFactNeighborX="100000" custLinFactNeighborY="10849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33992" custLinFactNeighborY="10441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821" custLinFactNeighborY="13458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29874" custLinFactNeighborY="13888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X="35552" custLinFactNeighborX="100000" custLinFactNeighborY="17620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X="3619" custLinFactNeighborX="100000" custLinFactNeighborY="20734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80453" custLinFactNeighborY="12862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33992" custLinFactNeighborY="1715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821" custLinFactNeighborY="473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29874" custLinFactNeighborY="5162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X="35552" custLinFactNeighborX="100000" custLinFactNeighborY="10432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80453" custLinFactNeighborY="2742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2060" custLinFactNeighborY="11092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26993" custLinFactNeighborY="11522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NeighborX="-58927" custLinFactNeighborY="9588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28233" custLinFactNeighborY="14347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821" custLinFactNeighborY="13917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29874" custLinFactNeighborY="14347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X="35552" custLinFactNeighborX="100000" custLinFactNeighborY="5872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X="3619" custLinFactNeighborX="100000" custLinFactNeighborY="5872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D2175-CEE4-4B48-9787-3156773D46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7CB548E-F2C0-43BE-9DFB-7EDA7EE08655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dirty="0" err="1">
              <a:solidFill>
                <a:srgbClr val="0000FF"/>
              </a:solidFill>
            </a:rPr>
            <a:t>interactions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dd</a:t>
          </a:r>
          <a:endParaRPr lang="nl-NL" baseline="-25000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core-valence</a:t>
          </a:r>
          <a:r>
            <a:rPr lang="nl-NL" dirty="0">
              <a:solidFill>
                <a:srgbClr val="0000FF"/>
              </a:solidFill>
            </a:rPr>
            <a:t> e-e </a:t>
          </a:r>
          <a:r>
            <a:rPr lang="nl-NL" baseline="0" dirty="0" err="1">
              <a:solidFill>
                <a:srgbClr val="00CC00"/>
              </a:solidFill>
            </a:rPr>
            <a:t>F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r>
            <a:rPr lang="nl-NL" baseline="-25000" dirty="0">
              <a:solidFill>
                <a:srgbClr val="00CC00"/>
              </a:solidFill>
            </a:rPr>
            <a:t> </a:t>
          </a:r>
          <a:r>
            <a:rPr lang="nl-NL" baseline="0" dirty="0" err="1">
              <a:solidFill>
                <a:srgbClr val="00CC00"/>
              </a:solidFill>
            </a:rPr>
            <a:t>G</a:t>
          </a:r>
          <a:r>
            <a:rPr lang="nl-NL" baseline="-25000" dirty="0" err="1">
              <a:solidFill>
                <a:srgbClr val="00CC00"/>
              </a:solidFill>
            </a:rPr>
            <a:t>pd</a:t>
          </a:r>
          <a:endParaRPr lang="nl-NL" dirty="0">
            <a:solidFill>
              <a:srgbClr val="00CC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core</a:t>
          </a:r>
          <a:r>
            <a:rPr lang="nl-NL" dirty="0">
              <a:solidFill>
                <a:srgbClr val="0000FF"/>
              </a:solidFill>
            </a:rPr>
            <a:t> &amp;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spin-</a:t>
          </a:r>
          <a:r>
            <a:rPr lang="nl-NL" dirty="0" err="1">
              <a:solidFill>
                <a:srgbClr val="0000FF"/>
              </a:solidFill>
            </a:rPr>
            <a:t>orbit</a:t>
          </a:r>
          <a:r>
            <a:rPr lang="nl-NL" dirty="0">
              <a:solidFill>
                <a:srgbClr val="0000FF"/>
              </a:solidFill>
            </a:rPr>
            <a:t> </a:t>
          </a:r>
          <a:r>
            <a:rPr lang="el-GR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dirty="0">
              <a:solidFill>
                <a:srgbClr val="0000FF"/>
              </a:solidFill>
            </a:rPr>
            <a:t>  </a:t>
          </a:r>
        </a:p>
      </dgm:t>
    </dgm:pt>
    <dgm:pt modelId="{ED482CD6-5045-40E0-9593-A791BC7B8258}" type="par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AD6C1CC3-A503-4424-9BC4-95B7DB7D141C}" type="sibTrans" cxnId="{151CB33F-0D60-461D-BAA7-B2140B627DA0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AB973B2-3177-4729-9371-52205873CD8B}">
      <dgm:prSet phldrT="[Text]"/>
      <dgm:spPr/>
      <dgm:t>
        <a:bodyPr/>
        <a:lstStyle/>
        <a:p>
          <a:r>
            <a:rPr lang="nl-NL" dirty="0" err="1">
              <a:solidFill>
                <a:srgbClr val="0000FF"/>
              </a:solidFill>
            </a:rPr>
            <a:t>crystal</a:t>
          </a:r>
          <a:r>
            <a:rPr lang="nl-NL" dirty="0">
              <a:solidFill>
                <a:srgbClr val="0000FF"/>
              </a:solidFill>
            </a:rPr>
            <a:t> field </a:t>
          </a:r>
          <a:r>
            <a:rPr lang="nl-NL" dirty="0">
              <a:solidFill>
                <a:srgbClr val="FF0000"/>
              </a:solidFill>
            </a:rPr>
            <a:t>10Dq, </a:t>
          </a:r>
          <a:r>
            <a:rPr lang="nl-NL" dirty="0" err="1">
              <a:solidFill>
                <a:srgbClr val="FF0000"/>
              </a:solidFill>
            </a:rPr>
            <a:t>Ds</a:t>
          </a:r>
          <a:r>
            <a:rPr lang="nl-NL" dirty="0">
              <a:solidFill>
                <a:srgbClr val="FF0000"/>
              </a:solidFill>
            </a:rPr>
            <a:t>, </a:t>
          </a:r>
          <a:r>
            <a:rPr lang="nl-NL" dirty="0" err="1">
              <a:solidFill>
                <a:srgbClr val="FF0000"/>
              </a:solidFill>
            </a:rPr>
            <a:t>Dt</a:t>
          </a:r>
          <a:endParaRPr lang="nl-NL" dirty="0">
            <a:solidFill>
              <a:srgbClr val="FF0000"/>
            </a:solidFill>
          </a:endParaRPr>
        </a:p>
        <a:p>
          <a:r>
            <a:rPr lang="nl-NL" dirty="0" err="1">
              <a:solidFill>
                <a:srgbClr val="0000FF"/>
              </a:solidFill>
            </a:rPr>
            <a:t>molecular</a:t>
          </a:r>
          <a:r>
            <a:rPr lang="nl-NL" dirty="0">
              <a:solidFill>
                <a:srgbClr val="0000FF"/>
              </a:solidFill>
            </a:rPr>
            <a:t> field, </a:t>
          </a:r>
          <a:r>
            <a:rPr lang="nl-NL" dirty="0">
              <a:solidFill>
                <a:srgbClr val="FF0000"/>
              </a:solidFill>
            </a:rPr>
            <a:t>M or H</a:t>
          </a:r>
        </a:p>
        <a:p>
          <a:r>
            <a:rPr lang="nl-NL" dirty="0">
              <a:solidFill>
                <a:srgbClr val="0000FF"/>
              </a:solidFill>
            </a:rPr>
            <a:t>e-e screening </a:t>
          </a:r>
          <a:r>
            <a:rPr lang="el-G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dirty="0">
            <a:solidFill>
              <a:srgbClr val="FF0000"/>
            </a:solidFill>
          </a:endParaRPr>
        </a:p>
      </dgm:t>
    </dgm:pt>
    <dgm:pt modelId="{FF63C550-EB8B-489B-85EB-ED37FB8B6CE5}" type="par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1A148F8-C1FC-4B5E-8241-E2A737B1B316}" type="sibTrans" cxnId="{9F3BD98F-CBA4-460C-8A8A-CC5DE9FA2F5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71A59AAD-23B5-4D08-B190-B62F9EACFB59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charge transfer </a:t>
          </a:r>
          <a:r>
            <a:rPr lang="el-GR" dirty="0">
              <a:solidFill>
                <a:srgbClr val="FF0000"/>
              </a:solidFill>
            </a:rPr>
            <a:t>Δ</a:t>
          </a:r>
          <a:r>
            <a:rPr lang="nl-NL" dirty="0">
              <a:solidFill>
                <a:srgbClr val="FF0000"/>
              </a:solidFill>
            </a:rPr>
            <a:t>, U, Q</a:t>
          </a:r>
        </a:p>
        <a:p>
          <a:r>
            <a:rPr lang="nl-NL" dirty="0" err="1">
              <a:solidFill>
                <a:srgbClr val="0000FF"/>
              </a:solidFill>
            </a:rPr>
            <a:t>hopping</a:t>
          </a:r>
          <a:r>
            <a:rPr lang="nl-NL" dirty="0">
              <a:solidFill>
                <a:srgbClr val="FF0000"/>
              </a:solidFill>
            </a:rPr>
            <a:t> T</a:t>
          </a:r>
          <a:r>
            <a:rPr lang="el-GR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dirty="0">
              <a:solidFill>
                <a:srgbClr val="FF0000"/>
              </a:solidFill>
            </a:rPr>
            <a:t> </a:t>
          </a:r>
        </a:p>
      </dgm:t>
    </dgm:pt>
    <dgm:pt modelId="{2C16445D-A758-4009-B970-FAB90E455F5F}" type="par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67F16BCE-8399-4349-AEA3-0EA1BD5EA7CB}" type="sibTrans" cxnId="{0D5D93AD-31B8-414A-91E8-976CDB11D102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BCD7A6D-2051-409C-B761-E60A28568522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</a:t>
          </a:r>
          <a:r>
            <a:rPr lang="nl-NL" dirty="0" err="1">
              <a:solidFill>
                <a:srgbClr val="0000FF"/>
              </a:solidFill>
            </a:rPr>
            <a:t>ionic</a:t>
          </a:r>
          <a:r>
            <a:rPr lang="nl-NL" dirty="0">
              <a:solidFill>
                <a:srgbClr val="0000FF"/>
              </a:solidFill>
            </a:rPr>
            <a:t> 3d</a:t>
          </a:r>
        </a:p>
      </dgm:t>
    </dgm:pt>
    <dgm:pt modelId="{8847D6F4-ED94-4CB0-99B2-AA35FD0FEDC1}" type="par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5450BF85-D5FE-447D-940F-CDEF0A546F55}" type="sibTrans" cxnId="{C8E5E655-6E45-48F1-BF16-47B0E70340B1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8A2C19B-0BD2-441C-9862-EA8B2EBC8291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4f, 5f</a:t>
          </a:r>
        </a:p>
        <a:p>
          <a:r>
            <a:rPr lang="nl-NL" dirty="0" err="1">
              <a:solidFill>
                <a:srgbClr val="0000FF"/>
              </a:solidFill>
            </a:rPr>
            <a:t>atomic</a:t>
          </a:r>
          <a:r>
            <a:rPr lang="nl-NL" dirty="0">
              <a:solidFill>
                <a:srgbClr val="0000FF"/>
              </a:solidFill>
            </a:rPr>
            <a:t> 3d  </a:t>
          </a:r>
        </a:p>
      </dgm:t>
    </dgm:pt>
    <dgm:pt modelId="{DE754C82-ACDB-4772-A27F-74FDE3504EB7}" type="par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DDBD872A-36BC-4936-A1F8-A12E88F4A57B}" type="sibTrans" cxnId="{E9B46358-A888-4594-AE41-291A77CA61B5}">
      <dgm:prSet/>
      <dgm:spPr/>
      <dgm:t>
        <a:bodyPr/>
        <a:lstStyle/>
        <a:p>
          <a:endParaRPr lang="nl-NL">
            <a:solidFill>
              <a:srgbClr val="0000FF"/>
            </a:solidFill>
          </a:endParaRPr>
        </a:p>
      </dgm:t>
    </dgm:pt>
    <dgm:pt modelId="{CEED7A75-9712-4DA4-AA1E-B74EB23A4EF5}">
      <dgm:prSet phldrT="[Text]"/>
      <dgm:spPr/>
      <dgm:t>
        <a:bodyPr/>
        <a:lstStyle/>
        <a:p>
          <a:r>
            <a:rPr lang="nl-NL" dirty="0">
              <a:solidFill>
                <a:srgbClr val="0000FF"/>
              </a:solidFill>
            </a:rPr>
            <a:t> covalent 3d</a:t>
          </a:r>
        </a:p>
        <a:p>
          <a:r>
            <a:rPr lang="nl-NL" dirty="0">
              <a:solidFill>
                <a:srgbClr val="0000FF"/>
              </a:solidFill>
            </a:rPr>
            <a:t>mixed </a:t>
          </a:r>
          <a:r>
            <a:rPr lang="nl-NL" dirty="0" err="1">
              <a:solidFill>
                <a:srgbClr val="0000FF"/>
              </a:solidFill>
            </a:rPr>
            <a:t>valence</a:t>
          </a:r>
          <a:r>
            <a:rPr lang="nl-NL" dirty="0">
              <a:solidFill>
                <a:srgbClr val="0000FF"/>
              </a:solidFill>
            </a:rPr>
            <a:t> f</a:t>
          </a:r>
        </a:p>
      </dgm:t>
    </dgm:pt>
    <dgm:pt modelId="{7B7E6DDA-FA17-452D-8123-901D1AA5BC5F}" type="parTrans" cxnId="{4034B639-7368-4042-AB85-792C319A975B}">
      <dgm:prSet/>
      <dgm:spPr/>
      <dgm:t>
        <a:bodyPr/>
        <a:lstStyle/>
        <a:p>
          <a:endParaRPr lang="nl-NL"/>
        </a:p>
      </dgm:t>
    </dgm:pt>
    <dgm:pt modelId="{E720CB36-88FB-4EB9-B82A-0A66BFCF4652}" type="sibTrans" cxnId="{4034B639-7368-4042-AB85-792C319A975B}">
      <dgm:prSet/>
      <dgm:spPr/>
      <dgm:t>
        <a:bodyPr/>
        <a:lstStyle/>
        <a:p>
          <a:endParaRPr lang="nl-NL"/>
        </a:p>
      </dgm:t>
    </dgm:pt>
    <dgm:pt modelId="{E13A811A-10C2-48D9-9216-0CB12447D462}" type="pres">
      <dgm:prSet presAssocID="{C72D2175-CEE4-4B48-9787-3156773D46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67D583-7435-46D9-B46C-E05A62930556}" type="pres">
      <dgm:prSet presAssocID="{07CB548E-F2C0-43BE-9DFB-7EDA7EE08655}" presName="hierRoot1" presStyleCnt="0"/>
      <dgm:spPr/>
    </dgm:pt>
    <dgm:pt modelId="{CCB9F068-A330-453B-939F-8563674EDC11}" type="pres">
      <dgm:prSet presAssocID="{07CB548E-F2C0-43BE-9DFB-7EDA7EE08655}" presName="composite" presStyleCnt="0"/>
      <dgm:spPr/>
    </dgm:pt>
    <dgm:pt modelId="{A63DC2AD-8064-472E-AD02-B55C3D15068A}" type="pres">
      <dgm:prSet presAssocID="{07CB548E-F2C0-43BE-9DFB-7EDA7EE08655}" presName="background" presStyleLbl="node0" presStyleIdx="0" presStyleCnt="2"/>
      <dgm:spPr/>
    </dgm:pt>
    <dgm:pt modelId="{AD1C091E-9E08-44D2-ABC2-8F3570E36BB8}" type="pres">
      <dgm:prSet presAssocID="{07CB548E-F2C0-43BE-9DFB-7EDA7EE08655}" presName="text" presStyleLbl="fgAcc0" presStyleIdx="0" presStyleCnt="2" custScaleX="181762" custLinFactNeighborX="-96812" custLinFactNeighborY="589">
        <dgm:presLayoutVars>
          <dgm:chPref val="3"/>
        </dgm:presLayoutVars>
      </dgm:prSet>
      <dgm:spPr/>
    </dgm:pt>
    <dgm:pt modelId="{B9DB1EB5-0467-46AE-A138-59FC7A269016}" type="pres">
      <dgm:prSet presAssocID="{07CB548E-F2C0-43BE-9DFB-7EDA7EE08655}" presName="hierChild2" presStyleCnt="0"/>
      <dgm:spPr/>
    </dgm:pt>
    <dgm:pt modelId="{D62FBF6C-1221-462E-93DC-6397728F726D}" type="pres">
      <dgm:prSet presAssocID="{FF63C550-EB8B-489B-85EB-ED37FB8B6CE5}" presName="Name10" presStyleLbl="parChTrans1D2" presStyleIdx="0" presStyleCnt="2"/>
      <dgm:spPr/>
    </dgm:pt>
    <dgm:pt modelId="{0419F0A8-5859-4B00-A12A-764BAA0D7771}" type="pres">
      <dgm:prSet presAssocID="{6AB973B2-3177-4729-9371-52205873CD8B}" presName="hierRoot2" presStyleCnt="0"/>
      <dgm:spPr/>
    </dgm:pt>
    <dgm:pt modelId="{6448641A-0B5E-40E0-A428-1D7F6C0B27A7}" type="pres">
      <dgm:prSet presAssocID="{6AB973B2-3177-4729-9371-52205873CD8B}" presName="composite2" presStyleCnt="0"/>
      <dgm:spPr/>
    </dgm:pt>
    <dgm:pt modelId="{6A5B8E8E-0117-4FF4-9ED9-DB5006E8E87D}" type="pres">
      <dgm:prSet presAssocID="{6AB973B2-3177-4729-9371-52205873CD8B}" presName="background2" presStyleLbl="node2" presStyleIdx="0" presStyleCnt="2"/>
      <dgm:spPr>
        <a:solidFill>
          <a:srgbClr val="FFC000"/>
        </a:solidFill>
      </dgm:spPr>
    </dgm:pt>
    <dgm:pt modelId="{BF290E2D-C8AD-4F62-B748-34504BAAF164}" type="pres">
      <dgm:prSet presAssocID="{6AB973B2-3177-4729-9371-52205873CD8B}" presName="text2" presStyleLbl="fgAcc2" presStyleIdx="0" presStyleCnt="2" custScaleX="177424" custLinFactNeighborX="-34124" custLinFactNeighborY="-4685">
        <dgm:presLayoutVars>
          <dgm:chPref val="3"/>
        </dgm:presLayoutVars>
      </dgm:prSet>
      <dgm:spPr/>
    </dgm:pt>
    <dgm:pt modelId="{E849D355-4B7C-4BD8-9178-377B5EE1F4DF}" type="pres">
      <dgm:prSet presAssocID="{6AB973B2-3177-4729-9371-52205873CD8B}" presName="hierChild3" presStyleCnt="0"/>
      <dgm:spPr/>
    </dgm:pt>
    <dgm:pt modelId="{AEBE434B-A00B-4ECF-9FDE-3785EDD9443A}" type="pres">
      <dgm:prSet presAssocID="{2C16445D-A758-4009-B970-FAB90E455F5F}" presName="Name17" presStyleLbl="parChTrans1D3" presStyleIdx="0" presStyleCnt="2"/>
      <dgm:spPr/>
    </dgm:pt>
    <dgm:pt modelId="{2D3093F8-FABA-4243-8C09-8B08F41EC2AF}" type="pres">
      <dgm:prSet presAssocID="{71A59AAD-23B5-4D08-B190-B62F9EACFB59}" presName="hierRoot3" presStyleCnt="0"/>
      <dgm:spPr/>
    </dgm:pt>
    <dgm:pt modelId="{3740232A-01D6-4950-9568-51B7F220D1CE}" type="pres">
      <dgm:prSet presAssocID="{71A59AAD-23B5-4D08-B190-B62F9EACFB59}" presName="composite3" presStyleCnt="0"/>
      <dgm:spPr/>
    </dgm:pt>
    <dgm:pt modelId="{CB638952-E753-4439-AB24-DF9DB26D731C}" type="pres">
      <dgm:prSet presAssocID="{71A59AAD-23B5-4D08-B190-B62F9EACFB59}" presName="background3" presStyleLbl="node3" presStyleIdx="0" presStyleCnt="2"/>
      <dgm:spPr>
        <a:solidFill>
          <a:srgbClr val="FFC000"/>
        </a:solidFill>
      </dgm:spPr>
    </dgm:pt>
    <dgm:pt modelId="{631BFE75-9577-47C2-AAB0-4B6AADBB71D0}" type="pres">
      <dgm:prSet presAssocID="{71A59AAD-23B5-4D08-B190-B62F9EACFB59}" presName="text3" presStyleLbl="fgAcc3" presStyleIdx="0" presStyleCnt="2" custScaleX="175987" custLinFactNeighborX="26269" custLinFactNeighborY="726">
        <dgm:presLayoutVars>
          <dgm:chPref val="3"/>
        </dgm:presLayoutVars>
      </dgm:prSet>
      <dgm:spPr/>
    </dgm:pt>
    <dgm:pt modelId="{C32B092D-9639-498D-84CE-1B3A6A2F7552}" type="pres">
      <dgm:prSet presAssocID="{71A59AAD-23B5-4D08-B190-B62F9EACFB59}" presName="hierChild4" presStyleCnt="0"/>
      <dgm:spPr/>
    </dgm:pt>
    <dgm:pt modelId="{A7EC6751-C35B-4A1C-AEBC-02118C53CD0D}" type="pres">
      <dgm:prSet presAssocID="{8847D6F4-ED94-4CB0-99B2-AA35FD0FEDC1}" presName="Name17" presStyleLbl="parChTrans1D3" presStyleIdx="1" presStyleCnt="2"/>
      <dgm:spPr/>
    </dgm:pt>
    <dgm:pt modelId="{AD99E23F-F0BC-42C6-A14A-F35036285A7D}" type="pres">
      <dgm:prSet presAssocID="{DBCD7A6D-2051-409C-B761-E60A28568522}" presName="hierRoot3" presStyleCnt="0"/>
      <dgm:spPr/>
    </dgm:pt>
    <dgm:pt modelId="{E9097DA4-3BC9-40B7-95F6-7F3E30D03D7C}" type="pres">
      <dgm:prSet presAssocID="{DBCD7A6D-2051-409C-B761-E60A28568522}" presName="composite3" presStyleCnt="0"/>
      <dgm:spPr/>
    </dgm:pt>
    <dgm:pt modelId="{7CF3BB82-5663-48AF-8743-15F459495C36}" type="pres">
      <dgm:prSet presAssocID="{DBCD7A6D-2051-409C-B761-E60A28568522}" presName="background3" presStyleLbl="node3" presStyleIdx="1" presStyleCnt="2"/>
      <dgm:spPr/>
    </dgm:pt>
    <dgm:pt modelId="{5B2E7A15-EA02-4E3C-98D8-8B3E1132269E}" type="pres">
      <dgm:prSet presAssocID="{DBCD7A6D-2051-409C-B761-E60A28568522}" presName="text3" presStyleLbl="fgAcc3" presStyleIdx="1" presStyleCnt="2" custScaleX="134527" custLinFactY="-45903" custLinFactNeighborX="75573" custLinFactNeighborY="-100000">
        <dgm:presLayoutVars>
          <dgm:chPref val="3"/>
        </dgm:presLayoutVars>
      </dgm:prSet>
      <dgm:spPr/>
    </dgm:pt>
    <dgm:pt modelId="{54137ABB-439C-40FE-92E6-37A552E3D45F}" type="pres">
      <dgm:prSet presAssocID="{DBCD7A6D-2051-409C-B761-E60A28568522}" presName="hierChild4" presStyleCnt="0"/>
      <dgm:spPr/>
    </dgm:pt>
    <dgm:pt modelId="{C59834D7-2A71-47C6-B49F-72623A245FC3}" type="pres">
      <dgm:prSet presAssocID="{DE754C82-ACDB-4772-A27F-74FDE3504EB7}" presName="Name10" presStyleLbl="parChTrans1D2" presStyleIdx="1" presStyleCnt="2"/>
      <dgm:spPr/>
    </dgm:pt>
    <dgm:pt modelId="{D8056157-6C7A-465D-B37E-9378E785BBEC}" type="pres">
      <dgm:prSet presAssocID="{D8A2C19B-0BD2-441C-9862-EA8B2EBC8291}" presName="hierRoot2" presStyleCnt="0"/>
      <dgm:spPr/>
    </dgm:pt>
    <dgm:pt modelId="{E40D15B5-E5B2-4365-8363-0055B4E6B790}" type="pres">
      <dgm:prSet presAssocID="{D8A2C19B-0BD2-441C-9862-EA8B2EBC8291}" presName="composite2" presStyleCnt="0"/>
      <dgm:spPr/>
    </dgm:pt>
    <dgm:pt modelId="{9F738583-1B7D-42E0-9DC7-C7FEA2C65514}" type="pres">
      <dgm:prSet presAssocID="{D8A2C19B-0BD2-441C-9862-EA8B2EBC8291}" presName="background2" presStyleLbl="node2" presStyleIdx="1" presStyleCnt="2"/>
      <dgm:spPr>
        <a:solidFill>
          <a:srgbClr val="DDFFFF"/>
        </a:solidFill>
        <a:ln>
          <a:solidFill>
            <a:schemeClr val="accent1"/>
          </a:solidFill>
        </a:ln>
      </dgm:spPr>
    </dgm:pt>
    <dgm:pt modelId="{17C0E34C-AA3F-4D5B-8918-9F5EEAB6DF38}" type="pres">
      <dgm:prSet presAssocID="{D8A2C19B-0BD2-441C-9862-EA8B2EBC8291}" presName="text2" presStyleLbl="fgAcc2" presStyleIdx="1" presStyleCnt="2" custScaleX="129061" custLinFactY="-47639" custLinFactNeighborX="-3531" custLinFactNeighborY="-100000">
        <dgm:presLayoutVars>
          <dgm:chPref val="3"/>
        </dgm:presLayoutVars>
      </dgm:prSet>
      <dgm:spPr/>
    </dgm:pt>
    <dgm:pt modelId="{10ED1118-6B0D-4732-9C9A-DE9F05FADE22}" type="pres">
      <dgm:prSet presAssocID="{D8A2C19B-0BD2-441C-9862-EA8B2EBC8291}" presName="hierChild3" presStyleCnt="0"/>
      <dgm:spPr/>
    </dgm:pt>
    <dgm:pt modelId="{11027FA2-6D39-4AB5-B2C9-14AA1A69366B}" type="pres">
      <dgm:prSet presAssocID="{CEED7A75-9712-4DA4-AA1E-B74EB23A4EF5}" presName="hierRoot1" presStyleCnt="0"/>
      <dgm:spPr/>
    </dgm:pt>
    <dgm:pt modelId="{01C6617E-2E21-4F8C-8A8D-0EFEA391E698}" type="pres">
      <dgm:prSet presAssocID="{CEED7A75-9712-4DA4-AA1E-B74EB23A4EF5}" presName="composite" presStyleCnt="0"/>
      <dgm:spPr/>
    </dgm:pt>
    <dgm:pt modelId="{AEF1B848-F1FD-4A4F-BA4F-471FEED6994D}" type="pres">
      <dgm:prSet presAssocID="{CEED7A75-9712-4DA4-AA1E-B74EB23A4EF5}" presName="background" presStyleLbl="node0" presStyleIdx="1" presStyleCnt="2"/>
      <dgm:spPr/>
    </dgm:pt>
    <dgm:pt modelId="{C9AC9ADB-AE2B-4B97-B9B5-951FEE873166}" type="pres">
      <dgm:prSet presAssocID="{CEED7A75-9712-4DA4-AA1E-B74EB23A4EF5}" presName="text" presStyleLbl="fgAcc0" presStyleIdx="1" presStyleCnt="2" custScaleX="132890" custLinFactY="100000" custLinFactNeighborX="-81793" custLinFactNeighborY="193651">
        <dgm:presLayoutVars>
          <dgm:chPref val="3"/>
        </dgm:presLayoutVars>
      </dgm:prSet>
      <dgm:spPr/>
    </dgm:pt>
    <dgm:pt modelId="{1395F7A3-6B5C-4E6A-AF29-65956D60FFD5}" type="pres">
      <dgm:prSet presAssocID="{CEED7A75-9712-4DA4-AA1E-B74EB23A4EF5}" presName="hierChild2" presStyleCnt="0"/>
      <dgm:spPr/>
    </dgm:pt>
  </dgm:ptLst>
  <dgm:cxnLst>
    <dgm:cxn modelId="{F1D9200D-A940-480D-8E64-0B1B2B207DC2}" type="presOf" srcId="{C72D2175-CEE4-4B48-9787-3156773D4630}" destId="{E13A811A-10C2-48D9-9216-0CB12447D462}" srcOrd="0" destOrd="0" presId="urn:microsoft.com/office/officeart/2005/8/layout/hierarchy1"/>
    <dgm:cxn modelId="{FD5B4B28-E809-412C-8D4C-B6458BA5F0F6}" type="presOf" srcId="{8847D6F4-ED94-4CB0-99B2-AA35FD0FEDC1}" destId="{A7EC6751-C35B-4A1C-AEBC-02118C53CD0D}" srcOrd="0" destOrd="0" presId="urn:microsoft.com/office/officeart/2005/8/layout/hierarchy1"/>
    <dgm:cxn modelId="{FA99DF29-713F-4550-A09A-2A76D41FF1DA}" type="presOf" srcId="{DE754C82-ACDB-4772-A27F-74FDE3504EB7}" destId="{C59834D7-2A71-47C6-B49F-72623A245FC3}" srcOrd="0" destOrd="0" presId="urn:microsoft.com/office/officeart/2005/8/layout/hierarchy1"/>
    <dgm:cxn modelId="{00830A2E-CAA1-4533-A05A-B88E323C6A52}" type="presOf" srcId="{2C16445D-A758-4009-B970-FAB90E455F5F}" destId="{AEBE434B-A00B-4ECF-9FDE-3785EDD9443A}" srcOrd="0" destOrd="0" presId="urn:microsoft.com/office/officeart/2005/8/layout/hierarchy1"/>
    <dgm:cxn modelId="{4034B639-7368-4042-AB85-792C319A975B}" srcId="{C72D2175-CEE4-4B48-9787-3156773D4630}" destId="{CEED7A75-9712-4DA4-AA1E-B74EB23A4EF5}" srcOrd="1" destOrd="0" parTransId="{7B7E6DDA-FA17-452D-8123-901D1AA5BC5F}" sibTransId="{E720CB36-88FB-4EB9-B82A-0A66BFCF4652}"/>
    <dgm:cxn modelId="{151CB33F-0D60-461D-BAA7-B2140B627DA0}" srcId="{C72D2175-CEE4-4B48-9787-3156773D4630}" destId="{07CB548E-F2C0-43BE-9DFB-7EDA7EE08655}" srcOrd="0" destOrd="0" parTransId="{ED482CD6-5045-40E0-9593-A791BC7B8258}" sibTransId="{AD6C1CC3-A503-4424-9BC4-95B7DB7D141C}"/>
    <dgm:cxn modelId="{22DD5F4F-DDE1-444F-B9F1-B52CD28CAE91}" type="presOf" srcId="{07CB548E-F2C0-43BE-9DFB-7EDA7EE08655}" destId="{AD1C091E-9E08-44D2-ABC2-8F3570E36BB8}" srcOrd="0" destOrd="0" presId="urn:microsoft.com/office/officeart/2005/8/layout/hierarchy1"/>
    <dgm:cxn modelId="{6949666F-F472-4FB9-8770-813AC91D4205}" type="presOf" srcId="{DBCD7A6D-2051-409C-B761-E60A28568522}" destId="{5B2E7A15-EA02-4E3C-98D8-8B3E1132269E}" srcOrd="0" destOrd="0" presId="urn:microsoft.com/office/officeart/2005/8/layout/hierarchy1"/>
    <dgm:cxn modelId="{D6877475-04BD-4009-B672-9A6539FAA7DD}" type="presOf" srcId="{CEED7A75-9712-4DA4-AA1E-B74EB23A4EF5}" destId="{C9AC9ADB-AE2B-4B97-B9B5-951FEE873166}" srcOrd="0" destOrd="0" presId="urn:microsoft.com/office/officeart/2005/8/layout/hierarchy1"/>
    <dgm:cxn modelId="{C8E5E655-6E45-48F1-BF16-47B0E70340B1}" srcId="{6AB973B2-3177-4729-9371-52205873CD8B}" destId="{DBCD7A6D-2051-409C-B761-E60A28568522}" srcOrd="1" destOrd="0" parTransId="{8847D6F4-ED94-4CB0-99B2-AA35FD0FEDC1}" sibTransId="{5450BF85-D5FE-447D-940F-CDEF0A546F55}"/>
    <dgm:cxn modelId="{E9B46358-A888-4594-AE41-291A77CA61B5}" srcId="{07CB548E-F2C0-43BE-9DFB-7EDA7EE08655}" destId="{D8A2C19B-0BD2-441C-9862-EA8B2EBC8291}" srcOrd="1" destOrd="0" parTransId="{DE754C82-ACDB-4772-A27F-74FDE3504EB7}" sibTransId="{DDBD872A-36BC-4936-A1F8-A12E88F4A57B}"/>
    <dgm:cxn modelId="{71AE5286-814B-4A30-8BCB-DC1D599D3FEF}" type="presOf" srcId="{71A59AAD-23B5-4D08-B190-B62F9EACFB59}" destId="{631BFE75-9577-47C2-AAB0-4B6AADBB71D0}" srcOrd="0" destOrd="0" presId="urn:microsoft.com/office/officeart/2005/8/layout/hierarchy1"/>
    <dgm:cxn modelId="{9F3BD98F-CBA4-460C-8A8A-CC5DE9FA2F52}" srcId="{07CB548E-F2C0-43BE-9DFB-7EDA7EE08655}" destId="{6AB973B2-3177-4729-9371-52205873CD8B}" srcOrd="0" destOrd="0" parTransId="{FF63C550-EB8B-489B-85EB-ED37FB8B6CE5}" sibTransId="{D1A148F8-C1FC-4B5E-8241-E2A737B1B316}"/>
    <dgm:cxn modelId="{675B7B99-5959-4E9D-95D8-2E0D0371E6E6}" type="presOf" srcId="{FF63C550-EB8B-489B-85EB-ED37FB8B6CE5}" destId="{D62FBF6C-1221-462E-93DC-6397728F726D}" srcOrd="0" destOrd="0" presId="urn:microsoft.com/office/officeart/2005/8/layout/hierarchy1"/>
    <dgm:cxn modelId="{0D5D93AD-31B8-414A-91E8-976CDB11D102}" srcId="{6AB973B2-3177-4729-9371-52205873CD8B}" destId="{71A59AAD-23B5-4D08-B190-B62F9EACFB59}" srcOrd="0" destOrd="0" parTransId="{2C16445D-A758-4009-B970-FAB90E455F5F}" sibTransId="{67F16BCE-8399-4349-AEA3-0EA1BD5EA7CB}"/>
    <dgm:cxn modelId="{C95B95B0-8533-4C8C-9319-5990B8CD9D73}" type="presOf" srcId="{6AB973B2-3177-4729-9371-52205873CD8B}" destId="{BF290E2D-C8AD-4F62-B748-34504BAAF164}" srcOrd="0" destOrd="0" presId="urn:microsoft.com/office/officeart/2005/8/layout/hierarchy1"/>
    <dgm:cxn modelId="{CCB47CDD-D410-4D97-9567-9F774AC09DBC}" type="presOf" srcId="{D8A2C19B-0BD2-441C-9862-EA8B2EBC8291}" destId="{17C0E34C-AA3F-4D5B-8918-9F5EEAB6DF38}" srcOrd="0" destOrd="0" presId="urn:microsoft.com/office/officeart/2005/8/layout/hierarchy1"/>
    <dgm:cxn modelId="{43A3CF19-78A5-4961-BB6B-3BCF23806685}" type="presParOf" srcId="{E13A811A-10C2-48D9-9216-0CB12447D462}" destId="{B367D583-7435-46D9-B46C-E05A62930556}" srcOrd="0" destOrd="0" presId="urn:microsoft.com/office/officeart/2005/8/layout/hierarchy1"/>
    <dgm:cxn modelId="{CF88F27D-F72A-46D8-9394-66BF3DC6F33F}" type="presParOf" srcId="{B367D583-7435-46D9-B46C-E05A62930556}" destId="{CCB9F068-A330-453B-939F-8563674EDC11}" srcOrd="0" destOrd="0" presId="urn:microsoft.com/office/officeart/2005/8/layout/hierarchy1"/>
    <dgm:cxn modelId="{AEA01998-7742-40FA-8A8B-54135B0608D2}" type="presParOf" srcId="{CCB9F068-A330-453B-939F-8563674EDC11}" destId="{A63DC2AD-8064-472E-AD02-B55C3D15068A}" srcOrd="0" destOrd="0" presId="urn:microsoft.com/office/officeart/2005/8/layout/hierarchy1"/>
    <dgm:cxn modelId="{33A1A381-9FAF-4CA4-82A5-8A2C36F50366}" type="presParOf" srcId="{CCB9F068-A330-453B-939F-8563674EDC11}" destId="{AD1C091E-9E08-44D2-ABC2-8F3570E36BB8}" srcOrd="1" destOrd="0" presId="urn:microsoft.com/office/officeart/2005/8/layout/hierarchy1"/>
    <dgm:cxn modelId="{E6EE926E-5D88-4290-B548-C8487890083A}" type="presParOf" srcId="{B367D583-7435-46D9-B46C-E05A62930556}" destId="{B9DB1EB5-0467-46AE-A138-59FC7A269016}" srcOrd="1" destOrd="0" presId="urn:microsoft.com/office/officeart/2005/8/layout/hierarchy1"/>
    <dgm:cxn modelId="{3686E193-28E4-4102-9058-471CB11CADB2}" type="presParOf" srcId="{B9DB1EB5-0467-46AE-A138-59FC7A269016}" destId="{D62FBF6C-1221-462E-93DC-6397728F726D}" srcOrd="0" destOrd="0" presId="urn:microsoft.com/office/officeart/2005/8/layout/hierarchy1"/>
    <dgm:cxn modelId="{A72FAC23-EE4A-47B5-A751-4FCA586B2C7C}" type="presParOf" srcId="{B9DB1EB5-0467-46AE-A138-59FC7A269016}" destId="{0419F0A8-5859-4B00-A12A-764BAA0D7771}" srcOrd="1" destOrd="0" presId="urn:microsoft.com/office/officeart/2005/8/layout/hierarchy1"/>
    <dgm:cxn modelId="{F7B6DFFC-3E97-430C-9D47-0B321FB020D3}" type="presParOf" srcId="{0419F0A8-5859-4B00-A12A-764BAA0D7771}" destId="{6448641A-0B5E-40E0-A428-1D7F6C0B27A7}" srcOrd="0" destOrd="0" presId="urn:microsoft.com/office/officeart/2005/8/layout/hierarchy1"/>
    <dgm:cxn modelId="{21A14A7D-C055-4D7D-91CD-9404784B75F3}" type="presParOf" srcId="{6448641A-0B5E-40E0-A428-1D7F6C0B27A7}" destId="{6A5B8E8E-0117-4FF4-9ED9-DB5006E8E87D}" srcOrd="0" destOrd="0" presId="urn:microsoft.com/office/officeart/2005/8/layout/hierarchy1"/>
    <dgm:cxn modelId="{57C550AB-F51C-4FDA-9949-3E22A6C8DB52}" type="presParOf" srcId="{6448641A-0B5E-40E0-A428-1D7F6C0B27A7}" destId="{BF290E2D-C8AD-4F62-B748-34504BAAF164}" srcOrd="1" destOrd="0" presId="urn:microsoft.com/office/officeart/2005/8/layout/hierarchy1"/>
    <dgm:cxn modelId="{DC10B3C1-390C-4313-85F8-CD70A5F99C53}" type="presParOf" srcId="{0419F0A8-5859-4B00-A12A-764BAA0D7771}" destId="{E849D355-4B7C-4BD8-9178-377B5EE1F4DF}" srcOrd="1" destOrd="0" presId="urn:microsoft.com/office/officeart/2005/8/layout/hierarchy1"/>
    <dgm:cxn modelId="{D0212E8C-FDB0-40E5-A13E-07C727DE7CFA}" type="presParOf" srcId="{E849D355-4B7C-4BD8-9178-377B5EE1F4DF}" destId="{AEBE434B-A00B-4ECF-9FDE-3785EDD9443A}" srcOrd="0" destOrd="0" presId="urn:microsoft.com/office/officeart/2005/8/layout/hierarchy1"/>
    <dgm:cxn modelId="{6BF1C724-D7F5-458F-B449-3C538958815C}" type="presParOf" srcId="{E849D355-4B7C-4BD8-9178-377B5EE1F4DF}" destId="{2D3093F8-FABA-4243-8C09-8B08F41EC2AF}" srcOrd="1" destOrd="0" presId="urn:microsoft.com/office/officeart/2005/8/layout/hierarchy1"/>
    <dgm:cxn modelId="{37BC0B7D-CFBB-45E5-AC4F-4DA96F507032}" type="presParOf" srcId="{2D3093F8-FABA-4243-8C09-8B08F41EC2AF}" destId="{3740232A-01D6-4950-9568-51B7F220D1CE}" srcOrd="0" destOrd="0" presId="urn:microsoft.com/office/officeart/2005/8/layout/hierarchy1"/>
    <dgm:cxn modelId="{ADD7DD01-3201-47D1-A6DF-C13CDCC06BB7}" type="presParOf" srcId="{3740232A-01D6-4950-9568-51B7F220D1CE}" destId="{CB638952-E753-4439-AB24-DF9DB26D731C}" srcOrd="0" destOrd="0" presId="urn:microsoft.com/office/officeart/2005/8/layout/hierarchy1"/>
    <dgm:cxn modelId="{7A1DF153-AB53-4F37-9D98-1286760E885B}" type="presParOf" srcId="{3740232A-01D6-4950-9568-51B7F220D1CE}" destId="{631BFE75-9577-47C2-AAB0-4B6AADBB71D0}" srcOrd="1" destOrd="0" presId="urn:microsoft.com/office/officeart/2005/8/layout/hierarchy1"/>
    <dgm:cxn modelId="{9DE408B8-1CC0-40A9-9C69-B31110CFD10E}" type="presParOf" srcId="{2D3093F8-FABA-4243-8C09-8B08F41EC2AF}" destId="{C32B092D-9639-498D-84CE-1B3A6A2F7552}" srcOrd="1" destOrd="0" presId="urn:microsoft.com/office/officeart/2005/8/layout/hierarchy1"/>
    <dgm:cxn modelId="{3798D3A4-4A07-42C7-8452-1436E73F3C38}" type="presParOf" srcId="{E849D355-4B7C-4BD8-9178-377B5EE1F4DF}" destId="{A7EC6751-C35B-4A1C-AEBC-02118C53CD0D}" srcOrd="2" destOrd="0" presId="urn:microsoft.com/office/officeart/2005/8/layout/hierarchy1"/>
    <dgm:cxn modelId="{DC0F4982-BE37-4D48-859C-895C52C1631F}" type="presParOf" srcId="{E849D355-4B7C-4BD8-9178-377B5EE1F4DF}" destId="{AD99E23F-F0BC-42C6-A14A-F35036285A7D}" srcOrd="3" destOrd="0" presId="urn:microsoft.com/office/officeart/2005/8/layout/hierarchy1"/>
    <dgm:cxn modelId="{759004EE-4F1A-442F-A3CE-251F5C8AD811}" type="presParOf" srcId="{AD99E23F-F0BC-42C6-A14A-F35036285A7D}" destId="{E9097DA4-3BC9-40B7-95F6-7F3E30D03D7C}" srcOrd="0" destOrd="0" presId="urn:microsoft.com/office/officeart/2005/8/layout/hierarchy1"/>
    <dgm:cxn modelId="{E7B0F645-07E6-446F-BFF0-3442CD8097B1}" type="presParOf" srcId="{E9097DA4-3BC9-40B7-95F6-7F3E30D03D7C}" destId="{7CF3BB82-5663-48AF-8743-15F459495C36}" srcOrd="0" destOrd="0" presId="urn:microsoft.com/office/officeart/2005/8/layout/hierarchy1"/>
    <dgm:cxn modelId="{03669BE1-741A-446B-88B9-952B07CC51D9}" type="presParOf" srcId="{E9097DA4-3BC9-40B7-95F6-7F3E30D03D7C}" destId="{5B2E7A15-EA02-4E3C-98D8-8B3E1132269E}" srcOrd="1" destOrd="0" presId="urn:microsoft.com/office/officeart/2005/8/layout/hierarchy1"/>
    <dgm:cxn modelId="{8CA32032-9546-4D0C-9A85-584A65227F1E}" type="presParOf" srcId="{AD99E23F-F0BC-42C6-A14A-F35036285A7D}" destId="{54137ABB-439C-40FE-92E6-37A552E3D45F}" srcOrd="1" destOrd="0" presId="urn:microsoft.com/office/officeart/2005/8/layout/hierarchy1"/>
    <dgm:cxn modelId="{C60532A6-B4D4-48D1-9157-FFC691EA5F16}" type="presParOf" srcId="{B9DB1EB5-0467-46AE-A138-59FC7A269016}" destId="{C59834D7-2A71-47C6-B49F-72623A245FC3}" srcOrd="2" destOrd="0" presId="urn:microsoft.com/office/officeart/2005/8/layout/hierarchy1"/>
    <dgm:cxn modelId="{EFD0D1F3-0581-4FEB-9C98-60BB20139A3A}" type="presParOf" srcId="{B9DB1EB5-0467-46AE-A138-59FC7A269016}" destId="{D8056157-6C7A-465D-B37E-9378E785BBEC}" srcOrd="3" destOrd="0" presId="urn:microsoft.com/office/officeart/2005/8/layout/hierarchy1"/>
    <dgm:cxn modelId="{CDDE4E0B-8B18-4887-AAEB-B9F0449F2C3D}" type="presParOf" srcId="{D8056157-6C7A-465D-B37E-9378E785BBEC}" destId="{E40D15B5-E5B2-4365-8363-0055B4E6B790}" srcOrd="0" destOrd="0" presId="urn:microsoft.com/office/officeart/2005/8/layout/hierarchy1"/>
    <dgm:cxn modelId="{94E3C147-B4AB-4E58-A995-911C67CF1D45}" type="presParOf" srcId="{E40D15B5-E5B2-4365-8363-0055B4E6B790}" destId="{9F738583-1B7D-42E0-9DC7-C7FEA2C65514}" srcOrd="0" destOrd="0" presId="urn:microsoft.com/office/officeart/2005/8/layout/hierarchy1"/>
    <dgm:cxn modelId="{C96EA46B-28E9-42A3-BF4E-87493CB2398E}" type="presParOf" srcId="{E40D15B5-E5B2-4365-8363-0055B4E6B790}" destId="{17C0E34C-AA3F-4D5B-8918-9F5EEAB6DF38}" srcOrd="1" destOrd="0" presId="urn:microsoft.com/office/officeart/2005/8/layout/hierarchy1"/>
    <dgm:cxn modelId="{1118124A-4ED2-4E27-AAE6-3E72F08CBFE1}" type="presParOf" srcId="{D8056157-6C7A-465D-B37E-9378E785BBEC}" destId="{10ED1118-6B0D-4732-9C9A-DE9F05FADE22}" srcOrd="1" destOrd="0" presId="urn:microsoft.com/office/officeart/2005/8/layout/hierarchy1"/>
    <dgm:cxn modelId="{C0F9F6FE-699D-47CA-A437-DFCCD8965095}" type="presParOf" srcId="{E13A811A-10C2-48D9-9216-0CB12447D462}" destId="{11027FA2-6D39-4AB5-B2C9-14AA1A69366B}" srcOrd="1" destOrd="0" presId="urn:microsoft.com/office/officeart/2005/8/layout/hierarchy1"/>
    <dgm:cxn modelId="{041C2AB4-A431-4E38-AF96-8409427BF3D7}" type="presParOf" srcId="{11027FA2-6D39-4AB5-B2C9-14AA1A69366B}" destId="{01C6617E-2E21-4F8C-8A8D-0EFEA391E698}" srcOrd="0" destOrd="0" presId="urn:microsoft.com/office/officeart/2005/8/layout/hierarchy1"/>
    <dgm:cxn modelId="{86CEFC83-204B-49E1-89DE-DE655807DD7E}" type="presParOf" srcId="{01C6617E-2E21-4F8C-8A8D-0EFEA391E698}" destId="{AEF1B848-F1FD-4A4F-BA4F-471FEED6994D}" srcOrd="0" destOrd="0" presId="urn:microsoft.com/office/officeart/2005/8/layout/hierarchy1"/>
    <dgm:cxn modelId="{BC122A59-F56B-48FF-BAF6-839EFADD586F}" type="presParOf" srcId="{01C6617E-2E21-4F8C-8A8D-0EFEA391E698}" destId="{C9AC9ADB-AE2B-4B97-B9B5-951FEE873166}" srcOrd="1" destOrd="0" presId="urn:microsoft.com/office/officeart/2005/8/layout/hierarchy1"/>
    <dgm:cxn modelId="{5354DE4A-5447-41FA-8649-D8C6A71DB356}" type="presParOf" srcId="{11027FA2-6D39-4AB5-B2C9-14AA1A69366B}" destId="{1395F7A3-6B5C-4E6A-AF29-65956D60FF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2D225A-C31A-4C19-8B86-200716CC49A8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55BF5A17-3EA3-4FDE-BC4D-0F5D0FD526DF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D24FF7F-3782-405E-BF2B-76DFB38CB544}" type="parTrans" cxnId="{8484697E-A3D9-49F1-B3AA-6FCD48632E63}">
      <dgm:prSet/>
      <dgm:spPr/>
      <dgm:t>
        <a:bodyPr/>
        <a:lstStyle/>
        <a:p>
          <a:endParaRPr lang="nl-NL"/>
        </a:p>
      </dgm:t>
    </dgm:pt>
    <dgm:pt modelId="{955206B1-ABCD-4580-A03B-FD6FD7130FB3}" type="sibTrans" cxnId="{8484697E-A3D9-49F1-B3AA-6FCD48632E63}">
      <dgm:prSet/>
      <dgm:spPr/>
      <dgm:t>
        <a:bodyPr/>
        <a:lstStyle/>
        <a:p>
          <a:endParaRPr lang="nl-NL"/>
        </a:p>
      </dgm:t>
    </dgm:pt>
    <dgm:pt modelId="{B11AA975-97E8-4523-AFD1-CF1201CEADE6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41000" r="-4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C1C75380-EB0A-4512-964E-434DC61C6452}" type="parTrans" cxnId="{87E8B166-63EE-478B-999A-69D16CE56E3B}">
      <dgm:prSet/>
      <dgm:spPr/>
      <dgm:t>
        <a:bodyPr/>
        <a:lstStyle/>
        <a:p>
          <a:endParaRPr lang="nl-NL"/>
        </a:p>
      </dgm:t>
    </dgm:pt>
    <dgm:pt modelId="{6C1EE682-0072-48ED-8B03-4FEC0E4AFC91}" type="sibTrans" cxnId="{87E8B166-63EE-478B-999A-69D16CE56E3B}">
      <dgm:prSet/>
      <dgm:spPr/>
      <dgm:t>
        <a:bodyPr/>
        <a:lstStyle/>
        <a:p>
          <a:endParaRPr lang="nl-NL"/>
        </a:p>
      </dgm:t>
    </dgm:pt>
    <dgm:pt modelId="{7141C22C-448A-4086-ACD7-51DC59D616B8}">
      <dgm:prSet/>
      <dgm:spPr>
        <a:blipFill rotWithShape="0">
          <a:blip xmlns:r="http://schemas.openxmlformats.org/officeDocument/2006/relationships" r:embed="rId3"/>
          <a:srcRect/>
          <a:stretch>
            <a:fillRect t="-1000" b="-1000"/>
          </a:stretch>
        </a:blipFill>
      </dgm:spPr>
      <dgm:t>
        <a:bodyPr/>
        <a:lstStyle/>
        <a:p>
          <a:endParaRPr lang="nl-NL" dirty="0">
            <a:solidFill>
              <a:srgbClr val="0000FF"/>
            </a:solidFill>
          </a:endParaRPr>
        </a:p>
      </dgm:t>
    </dgm:pt>
    <dgm:pt modelId="{7CE30604-7C75-427F-A275-F889A7855FA5}" type="parTrans" cxnId="{C1051178-8EAE-49C9-B200-D979D364747D}">
      <dgm:prSet/>
      <dgm:spPr/>
      <dgm:t>
        <a:bodyPr/>
        <a:lstStyle/>
        <a:p>
          <a:endParaRPr lang="nl-NL"/>
        </a:p>
      </dgm:t>
    </dgm:pt>
    <dgm:pt modelId="{94B7EA65-EE5D-44C8-946B-DAA9E34BF79B}" type="sibTrans" cxnId="{C1051178-8EAE-49C9-B200-D979D364747D}">
      <dgm:prSet/>
      <dgm:spPr/>
      <dgm:t>
        <a:bodyPr/>
        <a:lstStyle/>
        <a:p>
          <a:endParaRPr lang="nl-NL"/>
        </a:p>
      </dgm:t>
    </dgm:pt>
    <dgm:pt modelId="{8982A509-91D7-45CD-94C1-27B6452491DC}">
      <dgm:prSet/>
      <dgm:spPr>
        <a:blipFill rotWithShape="0">
          <a:blip xmlns:r="http://schemas.openxmlformats.org/officeDocument/2006/relationships" r:embed="rId4"/>
          <a:srcRect/>
          <a:stretch>
            <a:fillRect t="-11000" b="-11000"/>
          </a:stretch>
        </a:blipFill>
      </dgm:spPr>
      <dgm:t>
        <a:bodyPr/>
        <a:lstStyle/>
        <a:p>
          <a:endParaRPr lang="nl-NL"/>
        </a:p>
      </dgm:t>
    </dgm:pt>
    <dgm:pt modelId="{BC6EC5FF-8098-4D3C-A391-F22AF451CAEC}" type="sibTrans" cxnId="{D89D0BC5-99F5-4FB4-A1A1-BA739A4694F5}">
      <dgm:prSet/>
      <dgm:spPr/>
      <dgm:t>
        <a:bodyPr/>
        <a:lstStyle/>
        <a:p>
          <a:endParaRPr lang="nl-NL"/>
        </a:p>
      </dgm:t>
    </dgm:pt>
    <dgm:pt modelId="{57EC2795-30C2-4C4A-BCF0-5287F49AA022}" type="parTrans" cxnId="{D89D0BC5-99F5-4FB4-A1A1-BA739A4694F5}">
      <dgm:prSet/>
      <dgm:spPr/>
      <dgm:t>
        <a:bodyPr/>
        <a:lstStyle/>
        <a:p>
          <a:endParaRPr lang="nl-NL"/>
        </a:p>
      </dgm:t>
    </dgm:pt>
    <dgm:pt modelId="{7CB07330-5319-47D1-9D37-E70DE41610A6}" type="pres">
      <dgm:prSet presAssocID="{D62D225A-C31A-4C19-8B86-200716CC49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0C209F-EE39-4E4E-8534-CF036CD5F6CA}" type="pres">
      <dgm:prSet presAssocID="{D62D225A-C31A-4C19-8B86-200716CC49A8}" presName="hierFlow" presStyleCnt="0"/>
      <dgm:spPr/>
    </dgm:pt>
    <dgm:pt modelId="{C27EED78-007D-4874-B4D7-7FA09FC223E0}" type="pres">
      <dgm:prSet presAssocID="{D62D225A-C31A-4C19-8B86-200716CC49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A471BA-A65A-44AC-A5B4-79814714B76D}" type="pres">
      <dgm:prSet presAssocID="{7141C22C-448A-4086-ACD7-51DC59D616B8}" presName="Name14" presStyleCnt="0"/>
      <dgm:spPr/>
    </dgm:pt>
    <dgm:pt modelId="{DDB7A052-27B5-4127-8911-052EA5617C16}" type="pres">
      <dgm:prSet presAssocID="{7141C22C-448A-4086-ACD7-51DC59D616B8}" presName="level1Shape" presStyleLbl="node0" presStyleIdx="0" presStyleCnt="1">
        <dgm:presLayoutVars>
          <dgm:chPref val="3"/>
        </dgm:presLayoutVars>
      </dgm:prSet>
      <dgm:spPr/>
    </dgm:pt>
    <dgm:pt modelId="{CA17E715-E61C-4130-942E-2B1C16DCDC27}" type="pres">
      <dgm:prSet presAssocID="{7141C22C-448A-4086-ACD7-51DC59D616B8}" presName="hierChild2" presStyleCnt="0"/>
      <dgm:spPr/>
    </dgm:pt>
    <dgm:pt modelId="{F537B2B8-3A66-46C2-B747-3C4B86EEF8C5}" type="pres">
      <dgm:prSet presAssocID="{CD24FF7F-3782-405E-BF2B-76DFB38CB544}" presName="Name19" presStyleLbl="parChTrans1D2" presStyleIdx="0" presStyleCnt="1"/>
      <dgm:spPr/>
    </dgm:pt>
    <dgm:pt modelId="{79EB14E5-4539-419E-823D-EC5FA54665EF}" type="pres">
      <dgm:prSet presAssocID="{55BF5A17-3EA3-4FDE-BC4D-0F5D0FD526DF}" presName="Name21" presStyleCnt="0"/>
      <dgm:spPr/>
    </dgm:pt>
    <dgm:pt modelId="{B253AB9E-30F1-4196-B283-0470C6D72321}" type="pres">
      <dgm:prSet presAssocID="{55BF5A17-3EA3-4FDE-BC4D-0F5D0FD526DF}" presName="level2Shape" presStyleLbl="node2" presStyleIdx="0" presStyleCnt="1"/>
      <dgm:spPr/>
    </dgm:pt>
    <dgm:pt modelId="{372BE5A3-ACEB-4A08-9214-26DE49F67439}" type="pres">
      <dgm:prSet presAssocID="{55BF5A17-3EA3-4FDE-BC4D-0F5D0FD526DF}" presName="hierChild3" presStyleCnt="0"/>
      <dgm:spPr/>
    </dgm:pt>
    <dgm:pt modelId="{63A627FC-D195-4F22-A9E0-4B252179DF42}" type="pres">
      <dgm:prSet presAssocID="{C1C75380-EB0A-4512-964E-434DC61C6452}" presName="Name19" presStyleLbl="parChTrans1D3" presStyleIdx="0" presStyleCnt="2"/>
      <dgm:spPr/>
    </dgm:pt>
    <dgm:pt modelId="{79A09338-5026-44F4-A27F-80317B5290FC}" type="pres">
      <dgm:prSet presAssocID="{B11AA975-97E8-4523-AFD1-CF1201CEADE6}" presName="Name21" presStyleCnt="0"/>
      <dgm:spPr/>
    </dgm:pt>
    <dgm:pt modelId="{C92658B0-A788-47A6-B004-3404C53D019D}" type="pres">
      <dgm:prSet presAssocID="{B11AA975-97E8-4523-AFD1-CF1201CEADE6}" presName="level2Shape" presStyleLbl="node3" presStyleIdx="0" presStyleCnt="2" custLinFactNeighborX="-2622" custLinFactNeighborY="-638"/>
      <dgm:spPr/>
    </dgm:pt>
    <dgm:pt modelId="{2CAC81F9-C2C4-4973-91F8-D226BBF79E13}" type="pres">
      <dgm:prSet presAssocID="{B11AA975-97E8-4523-AFD1-CF1201CEADE6}" presName="hierChild3" presStyleCnt="0"/>
      <dgm:spPr/>
    </dgm:pt>
    <dgm:pt modelId="{8F253F61-2145-4645-8AB1-820283DE7830}" type="pres">
      <dgm:prSet presAssocID="{57EC2795-30C2-4C4A-BCF0-5287F49AA022}" presName="Name19" presStyleLbl="parChTrans1D3" presStyleIdx="1" presStyleCnt="2"/>
      <dgm:spPr/>
    </dgm:pt>
    <dgm:pt modelId="{5CA3E7D9-0462-48D3-84BF-4E07D0800DE6}" type="pres">
      <dgm:prSet presAssocID="{8982A509-91D7-45CD-94C1-27B6452491DC}" presName="Name21" presStyleCnt="0"/>
      <dgm:spPr/>
    </dgm:pt>
    <dgm:pt modelId="{23FF778C-E059-4E27-9BE4-7339839B0754}" type="pres">
      <dgm:prSet presAssocID="{8982A509-91D7-45CD-94C1-27B6452491DC}" presName="level2Shape" presStyleLbl="node3" presStyleIdx="1" presStyleCnt="2"/>
      <dgm:spPr/>
    </dgm:pt>
    <dgm:pt modelId="{F07D9DFA-B5E5-4403-8557-921840841A63}" type="pres">
      <dgm:prSet presAssocID="{8982A509-91D7-45CD-94C1-27B6452491DC}" presName="hierChild3" presStyleCnt="0"/>
      <dgm:spPr/>
    </dgm:pt>
    <dgm:pt modelId="{E13BB7F5-AD0C-444D-89AF-D5E44361D930}" type="pres">
      <dgm:prSet presAssocID="{D62D225A-C31A-4C19-8B86-200716CC49A8}" presName="bgShapesFlow" presStyleCnt="0"/>
      <dgm:spPr/>
    </dgm:pt>
  </dgm:ptLst>
  <dgm:cxnLst>
    <dgm:cxn modelId="{9FA9FF26-1220-492E-A701-52F6F5BD35B2}" type="presOf" srcId="{57EC2795-30C2-4C4A-BCF0-5287F49AA022}" destId="{8F253F61-2145-4645-8AB1-820283DE7830}" srcOrd="0" destOrd="0" presId="urn:microsoft.com/office/officeart/2005/8/layout/hierarchy6"/>
    <dgm:cxn modelId="{87E8B166-63EE-478B-999A-69D16CE56E3B}" srcId="{55BF5A17-3EA3-4FDE-BC4D-0F5D0FD526DF}" destId="{B11AA975-97E8-4523-AFD1-CF1201CEADE6}" srcOrd="0" destOrd="0" parTransId="{C1C75380-EB0A-4512-964E-434DC61C6452}" sibTransId="{6C1EE682-0072-48ED-8B03-4FEC0E4AFC91}"/>
    <dgm:cxn modelId="{4F84DF6B-A2EE-456C-B70A-3F7141B34A37}" type="presOf" srcId="{CD24FF7F-3782-405E-BF2B-76DFB38CB544}" destId="{F537B2B8-3A66-46C2-B747-3C4B86EEF8C5}" srcOrd="0" destOrd="0" presId="urn:microsoft.com/office/officeart/2005/8/layout/hierarchy6"/>
    <dgm:cxn modelId="{C1051178-8EAE-49C9-B200-D979D364747D}" srcId="{D62D225A-C31A-4C19-8B86-200716CC49A8}" destId="{7141C22C-448A-4086-ACD7-51DC59D616B8}" srcOrd="0" destOrd="0" parTransId="{7CE30604-7C75-427F-A275-F889A7855FA5}" sibTransId="{94B7EA65-EE5D-44C8-946B-DAA9E34BF79B}"/>
    <dgm:cxn modelId="{8484697E-A3D9-49F1-B3AA-6FCD48632E63}" srcId="{7141C22C-448A-4086-ACD7-51DC59D616B8}" destId="{55BF5A17-3EA3-4FDE-BC4D-0F5D0FD526DF}" srcOrd="0" destOrd="0" parTransId="{CD24FF7F-3782-405E-BF2B-76DFB38CB544}" sibTransId="{955206B1-ABCD-4580-A03B-FD6FD7130FB3}"/>
    <dgm:cxn modelId="{A700E98E-9FEF-47BD-91E9-AA3A3CD3B1E3}" type="presOf" srcId="{C1C75380-EB0A-4512-964E-434DC61C6452}" destId="{63A627FC-D195-4F22-A9E0-4B252179DF42}" srcOrd="0" destOrd="0" presId="urn:microsoft.com/office/officeart/2005/8/layout/hierarchy6"/>
    <dgm:cxn modelId="{F58F9D9D-4450-41AC-A31C-FAD2ACE34085}" type="presOf" srcId="{D62D225A-C31A-4C19-8B86-200716CC49A8}" destId="{7CB07330-5319-47D1-9D37-E70DE41610A6}" srcOrd="0" destOrd="0" presId="urn:microsoft.com/office/officeart/2005/8/layout/hierarchy6"/>
    <dgm:cxn modelId="{4B6E3CB9-9CF2-4070-8552-F7238B7018DE}" type="presOf" srcId="{B11AA975-97E8-4523-AFD1-CF1201CEADE6}" destId="{C92658B0-A788-47A6-B004-3404C53D019D}" srcOrd="0" destOrd="0" presId="urn:microsoft.com/office/officeart/2005/8/layout/hierarchy6"/>
    <dgm:cxn modelId="{41B09CBC-469C-4DEB-8831-7B5DE9938DBD}" type="presOf" srcId="{55BF5A17-3EA3-4FDE-BC4D-0F5D0FD526DF}" destId="{B253AB9E-30F1-4196-B283-0470C6D72321}" srcOrd="0" destOrd="0" presId="urn:microsoft.com/office/officeart/2005/8/layout/hierarchy6"/>
    <dgm:cxn modelId="{D89D0BC5-99F5-4FB4-A1A1-BA739A4694F5}" srcId="{55BF5A17-3EA3-4FDE-BC4D-0F5D0FD526DF}" destId="{8982A509-91D7-45CD-94C1-27B6452491DC}" srcOrd="1" destOrd="0" parTransId="{57EC2795-30C2-4C4A-BCF0-5287F49AA022}" sibTransId="{BC6EC5FF-8098-4D3C-A391-F22AF451CAEC}"/>
    <dgm:cxn modelId="{ED3E7DF6-4617-41C4-ACC0-4C93EFAD5B02}" type="presOf" srcId="{8982A509-91D7-45CD-94C1-27B6452491DC}" destId="{23FF778C-E059-4E27-9BE4-7339839B0754}" srcOrd="0" destOrd="0" presId="urn:microsoft.com/office/officeart/2005/8/layout/hierarchy6"/>
    <dgm:cxn modelId="{FEBBF1FE-159E-4C72-8513-CB3CE2BEC2B6}" type="presOf" srcId="{7141C22C-448A-4086-ACD7-51DC59D616B8}" destId="{DDB7A052-27B5-4127-8911-052EA5617C16}" srcOrd="0" destOrd="0" presId="urn:microsoft.com/office/officeart/2005/8/layout/hierarchy6"/>
    <dgm:cxn modelId="{58B2067B-A2B6-4CAF-8504-0EB82D4EE53D}" type="presParOf" srcId="{7CB07330-5319-47D1-9D37-E70DE41610A6}" destId="{B50C209F-EE39-4E4E-8534-CF036CD5F6CA}" srcOrd="0" destOrd="0" presId="urn:microsoft.com/office/officeart/2005/8/layout/hierarchy6"/>
    <dgm:cxn modelId="{971AD12D-5E9A-493E-9AB2-A04BCEEFBF31}" type="presParOf" srcId="{B50C209F-EE39-4E4E-8534-CF036CD5F6CA}" destId="{C27EED78-007D-4874-B4D7-7FA09FC223E0}" srcOrd="0" destOrd="0" presId="urn:microsoft.com/office/officeart/2005/8/layout/hierarchy6"/>
    <dgm:cxn modelId="{48D92E86-2A67-4116-A30E-DA0663450F64}" type="presParOf" srcId="{C27EED78-007D-4874-B4D7-7FA09FC223E0}" destId="{E0A471BA-A65A-44AC-A5B4-79814714B76D}" srcOrd="0" destOrd="0" presId="urn:microsoft.com/office/officeart/2005/8/layout/hierarchy6"/>
    <dgm:cxn modelId="{ABD0551E-198C-4536-BC1E-06B7CB8A5473}" type="presParOf" srcId="{E0A471BA-A65A-44AC-A5B4-79814714B76D}" destId="{DDB7A052-27B5-4127-8911-052EA5617C16}" srcOrd="0" destOrd="0" presId="urn:microsoft.com/office/officeart/2005/8/layout/hierarchy6"/>
    <dgm:cxn modelId="{D535FF66-7EDB-4AFB-8B0B-7CA35D8D69D8}" type="presParOf" srcId="{E0A471BA-A65A-44AC-A5B4-79814714B76D}" destId="{CA17E715-E61C-4130-942E-2B1C16DCDC27}" srcOrd="1" destOrd="0" presId="urn:microsoft.com/office/officeart/2005/8/layout/hierarchy6"/>
    <dgm:cxn modelId="{2A36F0BA-3619-4674-8BAC-3C0F847143F5}" type="presParOf" srcId="{CA17E715-E61C-4130-942E-2B1C16DCDC27}" destId="{F537B2B8-3A66-46C2-B747-3C4B86EEF8C5}" srcOrd="0" destOrd="0" presId="urn:microsoft.com/office/officeart/2005/8/layout/hierarchy6"/>
    <dgm:cxn modelId="{6F7EE3B5-3CE0-4D73-8804-DFD0403E5E15}" type="presParOf" srcId="{CA17E715-E61C-4130-942E-2B1C16DCDC27}" destId="{79EB14E5-4539-419E-823D-EC5FA54665EF}" srcOrd="1" destOrd="0" presId="urn:microsoft.com/office/officeart/2005/8/layout/hierarchy6"/>
    <dgm:cxn modelId="{2DDF989B-6CF4-41E8-9DBB-8593A82A8F6F}" type="presParOf" srcId="{79EB14E5-4539-419E-823D-EC5FA54665EF}" destId="{B253AB9E-30F1-4196-B283-0470C6D72321}" srcOrd="0" destOrd="0" presId="urn:microsoft.com/office/officeart/2005/8/layout/hierarchy6"/>
    <dgm:cxn modelId="{29A0AEFC-2789-4D83-83DC-19343CF59B4E}" type="presParOf" srcId="{79EB14E5-4539-419E-823D-EC5FA54665EF}" destId="{372BE5A3-ACEB-4A08-9214-26DE49F67439}" srcOrd="1" destOrd="0" presId="urn:microsoft.com/office/officeart/2005/8/layout/hierarchy6"/>
    <dgm:cxn modelId="{75CEB2D6-8909-49F9-B4C7-5B11B85A35E3}" type="presParOf" srcId="{372BE5A3-ACEB-4A08-9214-26DE49F67439}" destId="{63A627FC-D195-4F22-A9E0-4B252179DF42}" srcOrd="0" destOrd="0" presId="urn:microsoft.com/office/officeart/2005/8/layout/hierarchy6"/>
    <dgm:cxn modelId="{0BB825C4-CE94-432F-87D7-F04978D2BEB3}" type="presParOf" srcId="{372BE5A3-ACEB-4A08-9214-26DE49F67439}" destId="{79A09338-5026-44F4-A27F-80317B5290FC}" srcOrd="1" destOrd="0" presId="urn:microsoft.com/office/officeart/2005/8/layout/hierarchy6"/>
    <dgm:cxn modelId="{784E4F2C-2445-44D6-B82A-EAEDB733D82F}" type="presParOf" srcId="{79A09338-5026-44F4-A27F-80317B5290FC}" destId="{C92658B0-A788-47A6-B004-3404C53D019D}" srcOrd="0" destOrd="0" presId="urn:microsoft.com/office/officeart/2005/8/layout/hierarchy6"/>
    <dgm:cxn modelId="{CB80524B-EB1D-4841-8F28-CAD11C36E3C7}" type="presParOf" srcId="{79A09338-5026-44F4-A27F-80317B5290FC}" destId="{2CAC81F9-C2C4-4973-91F8-D226BBF79E13}" srcOrd="1" destOrd="0" presId="urn:microsoft.com/office/officeart/2005/8/layout/hierarchy6"/>
    <dgm:cxn modelId="{AE780C8E-EF13-4F83-8CC2-ACE849FCAD70}" type="presParOf" srcId="{372BE5A3-ACEB-4A08-9214-26DE49F67439}" destId="{8F253F61-2145-4645-8AB1-820283DE7830}" srcOrd="2" destOrd="0" presId="urn:microsoft.com/office/officeart/2005/8/layout/hierarchy6"/>
    <dgm:cxn modelId="{B5101495-546E-4E23-8DA5-9F6D119D3505}" type="presParOf" srcId="{372BE5A3-ACEB-4A08-9214-26DE49F67439}" destId="{5CA3E7D9-0462-48D3-84BF-4E07D0800DE6}" srcOrd="3" destOrd="0" presId="urn:microsoft.com/office/officeart/2005/8/layout/hierarchy6"/>
    <dgm:cxn modelId="{10B88935-6E97-4893-A0CD-A8751220495A}" type="presParOf" srcId="{5CA3E7D9-0462-48D3-84BF-4E07D0800DE6}" destId="{23FF778C-E059-4E27-9BE4-7339839B0754}" srcOrd="0" destOrd="0" presId="urn:microsoft.com/office/officeart/2005/8/layout/hierarchy6"/>
    <dgm:cxn modelId="{46F8B75E-9D9E-43D3-9E00-D24734FDA8DA}" type="presParOf" srcId="{5CA3E7D9-0462-48D3-84BF-4E07D0800DE6}" destId="{F07D9DFA-B5E5-4403-8557-921840841A63}" srcOrd="1" destOrd="0" presId="urn:microsoft.com/office/officeart/2005/8/layout/hierarchy6"/>
    <dgm:cxn modelId="{D5BFD3A4-F011-4874-BAC9-CBCF9FD5BF02}" type="presParOf" srcId="{7CB07330-5319-47D1-9D37-E70DE41610A6}" destId="{E13BB7F5-AD0C-444D-89AF-D5E44361D930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00B0F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E</a:t>
          </a:r>
          <a:r>
            <a:rPr lang="nl-NL" baseline="-25000" dirty="0"/>
            <a:t>g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00B0F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T</a:t>
          </a:r>
          <a:r>
            <a:rPr lang="nl-NL" baseline="-25000" dirty="0"/>
            <a:t>2g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A3D464E-289D-4B82-8828-1DA7E4C84B31}" type="pres">
      <dgm:prSet presAssocID="{D05DE39D-B67F-4503-847D-0DC1876BC0DC}" presName="conn2-1" presStyleLbl="parChTrans1D2" presStyleIdx="0" presStyleCnt="1"/>
      <dgm:spPr/>
    </dgm:pt>
    <dgm:pt modelId="{676F2599-EF12-4491-94DC-7009410FBF3E}" type="pres">
      <dgm:prSet presAssocID="{D05DE39D-B67F-4503-847D-0DC1876BC0DC}" presName="connTx" presStyleLbl="parChTrans1D2" presStyleIdx="0" presStyleCnt="1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0" presStyleCnt="1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0" presStyleCnt="2"/>
      <dgm:spPr/>
    </dgm:pt>
    <dgm:pt modelId="{1C5286A2-C790-4B73-8883-F98C2E56373D}" type="pres">
      <dgm:prSet presAssocID="{2D60CAA9-34BA-4E7E-97B9-5CAF2A03ABF7}" presName="connTx" presStyleLbl="parChTrans1D3" presStyleIdx="0" presStyleCnt="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0" presStyleCnt="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" presStyleCnt="2"/>
      <dgm:spPr/>
    </dgm:pt>
    <dgm:pt modelId="{B2701B3B-F1C5-499B-A8E4-9316C0D34AE8}" type="pres">
      <dgm:prSet presAssocID="{89BF19C2-4546-44EA-85B6-0E712F3610D7}" presName="connTx" presStyleLbl="parChTrans1D3" presStyleIdx="1" presStyleCnt="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" presStyleCnt="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A87ACF60-B6A0-433A-84D0-2DAC4D07D7A1}" srcId="{13B4B945-2571-42A4-B29E-580B2F6D03AB}" destId="{FA959EE2-1142-42F1-A99B-BCEF0DA99B79}" srcOrd="1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9B6FC4BC-2924-48EE-AEB4-B4DF042D0B1D}" srcId="{EDAD35CA-5191-4BD4-AF45-C92036793665}" destId="{13B4B945-2571-42A4-B29E-580B2F6D03AB}" srcOrd="0" destOrd="0" parTransId="{D05DE39D-B67F-4503-847D-0DC1876BC0DC}" sibTransId="{3FDCA657-D369-4E46-8BE9-A7E37E92FEFA}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D237B9D3-978D-46A7-A708-A0B328F3466E}" srcId="{13B4B945-2571-42A4-B29E-580B2F6D03AB}" destId="{FAD291CE-2418-4918-843A-E16A077230D6}" srcOrd="0" destOrd="0" parTransId="{2D60CAA9-34BA-4E7E-97B9-5CAF2A03ABF7}" sibTransId="{8F88312D-07A8-4E13-9555-502E89753113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29DD20F4-1ACF-4390-9B82-DBB8048C5E52}" type="presParOf" srcId="{4409E818-1853-4A8B-9DA7-FC26013CB47A}" destId="{B9C4D3AE-B7A1-4BB8-BF5C-3BC98C3DCA8C}" srcOrd="0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1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2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3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N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dirty="0"/>
            <a:t>J=0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dirty="0"/>
            <a:t>J=4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dirty="0"/>
            <a:t>J=1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dirty="0"/>
            <a:t>J=2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dirty="0"/>
            <a:t>J=3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EFEF75CE-A5DE-41BC-BB0A-AAF6CF0BD7F6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89ABB6A-559D-4DD5-801F-B27F4C590618}" type="parTrans" cxnId="{16DB8AA0-DFD4-4632-B2A8-8726E9C6E54F}">
      <dgm:prSet/>
      <dgm:spPr/>
      <dgm:t>
        <a:bodyPr/>
        <a:lstStyle/>
        <a:p>
          <a:endParaRPr lang="en-US"/>
        </a:p>
      </dgm:t>
    </dgm:pt>
    <dgm:pt modelId="{D0BD9F19-CBDE-4009-A857-3D928A3714D2}" type="sibTrans" cxnId="{16DB8AA0-DFD4-4632-B2A8-8726E9C6E54F}">
      <dgm:prSet/>
      <dgm:spPr/>
      <dgm:t>
        <a:bodyPr/>
        <a:lstStyle/>
        <a:p>
          <a:endParaRPr lang="en-US"/>
        </a:p>
      </dgm:t>
    </dgm:pt>
    <dgm:pt modelId="{B04E627A-D1D2-44C3-B5E6-933BE988116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DCB6486-F6A2-44A1-BED4-34ACBBE8A536}" type="parTrans" cxnId="{712630C3-8640-4613-9A1E-DE980D19B65D}">
      <dgm:prSet/>
      <dgm:spPr/>
      <dgm:t>
        <a:bodyPr/>
        <a:lstStyle/>
        <a:p>
          <a:endParaRPr lang="en-US"/>
        </a:p>
      </dgm:t>
    </dgm:pt>
    <dgm:pt modelId="{91CE76FE-A414-408F-A01F-BF3512C495DE}" type="sibTrans" cxnId="{712630C3-8640-4613-9A1E-DE980D19B65D}">
      <dgm:prSet/>
      <dgm:spPr/>
      <dgm:t>
        <a:bodyPr/>
        <a:lstStyle/>
        <a:p>
          <a:endParaRPr lang="en-US"/>
        </a:p>
      </dgm:t>
    </dgm:pt>
    <dgm:pt modelId="{74DB9122-D3B2-4091-95A4-46F54EFF7F41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AD8B7DD9-BCB9-438A-9050-BD37FBEF40F1}" type="parTrans" cxnId="{19A79446-F233-40C6-8E6F-1849F6A42E6B}">
      <dgm:prSet/>
      <dgm:spPr/>
      <dgm:t>
        <a:bodyPr/>
        <a:lstStyle/>
        <a:p>
          <a:endParaRPr lang="en-US"/>
        </a:p>
      </dgm:t>
    </dgm:pt>
    <dgm:pt modelId="{030A74CF-0F82-4581-839B-19E95A682380}" type="sibTrans" cxnId="{19A79446-F233-40C6-8E6F-1849F6A42E6B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5"/>
      <dgm:spPr/>
    </dgm:pt>
    <dgm:pt modelId="{DA7691F1-E60E-4589-BB9C-1E7E1FAB263F}" type="pres">
      <dgm:prSet presAssocID="{604B3515-858C-4F26-85CF-BEE3D8AE4F54}" presName="connTx" presStyleLbl="parChTrans1D2" presStyleIdx="0" presStyleCnt="5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5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1"/>
      <dgm:spPr/>
    </dgm:pt>
    <dgm:pt modelId="{D5D1FD17-72C6-43BE-A348-721B4695F8E8}" type="pres">
      <dgm:prSet presAssocID="{AA2449C1-BDD9-44F3-A114-C522198FC25C}" presName="connTx" presStyleLbl="parChTrans1D3" presStyleIdx="0" presStyleCnt="1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5"/>
      <dgm:spPr/>
    </dgm:pt>
    <dgm:pt modelId="{E1F73475-D636-4D7A-945B-80BB20244334}" type="pres">
      <dgm:prSet presAssocID="{76ADE617-1F4A-4A00-9093-CCA48BAFEDA7}" presName="connTx" presStyleLbl="parChTrans1D2" presStyleIdx="1" presStyleCnt="5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5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1"/>
      <dgm:spPr/>
    </dgm:pt>
    <dgm:pt modelId="{41B77EFB-DD8D-45AA-9C0D-9D726E7D9C04}" type="pres">
      <dgm:prSet presAssocID="{F44CEE6F-2C3C-49E9-989D-6FBAD0183F4D}" presName="connTx" presStyleLbl="parChTrans1D3" presStyleIdx="1" presStyleCnt="11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1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2" presStyleCnt="5"/>
      <dgm:spPr/>
    </dgm:pt>
    <dgm:pt modelId="{B5ADB05D-F030-4011-B7B5-4D6D3DF257E5}" type="pres">
      <dgm:prSet presAssocID="{D47912ED-E69A-4193-9129-1E0D4C183939}" presName="connTx" presStyleLbl="parChTrans1D2" presStyleIdx="2" presStyleCnt="5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2" presStyleCnt="5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2" presStyleCnt="11"/>
      <dgm:spPr/>
    </dgm:pt>
    <dgm:pt modelId="{22FD5A11-219A-4436-AFD8-7B0D810F471E}" type="pres">
      <dgm:prSet presAssocID="{9AE9E0C5-20F1-450F-B588-C4451B72BE9F}" presName="connTx" presStyleLbl="parChTrans1D3" presStyleIdx="2" presStyleCnt="11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2" presStyleCnt="11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3" presStyleCnt="11"/>
      <dgm:spPr/>
    </dgm:pt>
    <dgm:pt modelId="{18A3075F-1DFD-4758-B1D7-69D9A562ECF3}" type="pres">
      <dgm:prSet presAssocID="{2A4BB7C3-791F-4520-8953-104C18351559}" presName="connTx" presStyleLbl="parChTrans1D3" presStyleIdx="3" presStyleCnt="11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3" presStyleCnt="11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3" presStyleCnt="5"/>
      <dgm:spPr/>
    </dgm:pt>
    <dgm:pt modelId="{3B905C71-4CF9-4CDE-9EFD-A6A7AD174184}" type="pres">
      <dgm:prSet presAssocID="{24E9822F-1F3F-4282-B5E9-8B88376FDA89}" presName="connTx" presStyleLbl="parChTrans1D2" presStyleIdx="3" presStyleCnt="5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3" presStyleCnt="5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4" presStyleCnt="11"/>
      <dgm:spPr/>
    </dgm:pt>
    <dgm:pt modelId="{A05FB9DB-8755-4ADD-899D-EC2C202507CC}" type="pres">
      <dgm:prSet presAssocID="{9441FF3F-C394-43E3-95A0-0014CEE55C19}" presName="connTx" presStyleLbl="parChTrans1D3" presStyleIdx="4" presStyleCnt="11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4" presStyleCnt="11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CCD68132-BB30-49E5-AE71-305878D64824}" type="pres">
      <dgm:prSet presAssocID="{7DCB6486-F6A2-44A1-BED4-34ACBBE8A536}" presName="conn2-1" presStyleLbl="parChTrans1D3" presStyleIdx="5" presStyleCnt="11"/>
      <dgm:spPr/>
    </dgm:pt>
    <dgm:pt modelId="{34E7A9B9-1756-4919-8932-46E0C7E9260C}" type="pres">
      <dgm:prSet presAssocID="{7DCB6486-F6A2-44A1-BED4-34ACBBE8A536}" presName="connTx" presStyleLbl="parChTrans1D3" presStyleIdx="5" presStyleCnt="11"/>
      <dgm:spPr/>
    </dgm:pt>
    <dgm:pt modelId="{1E4904A2-6D0B-466A-94DF-BE69306A1B18}" type="pres">
      <dgm:prSet presAssocID="{B04E627A-D1D2-44C3-B5E6-933BE988116D}" presName="root2" presStyleCnt="0"/>
      <dgm:spPr/>
    </dgm:pt>
    <dgm:pt modelId="{4DCEAB1B-742C-40B1-B124-3C9412A33D14}" type="pres">
      <dgm:prSet presAssocID="{B04E627A-D1D2-44C3-B5E6-933BE988116D}" presName="LevelTwoTextNode" presStyleLbl="node3" presStyleIdx="5" presStyleCnt="11">
        <dgm:presLayoutVars>
          <dgm:chPref val="3"/>
        </dgm:presLayoutVars>
      </dgm:prSet>
      <dgm:spPr/>
    </dgm:pt>
    <dgm:pt modelId="{77EA3810-BF88-4DF5-9C27-2D2BDAFA331D}" type="pres">
      <dgm:prSet presAssocID="{B04E627A-D1D2-44C3-B5E6-933BE988116D}" presName="level3hierChild" presStyleCnt="0"/>
      <dgm:spPr/>
    </dgm:pt>
    <dgm:pt modelId="{099E4CA1-FA75-4F0E-81D0-5B5D33C450E9}" type="pres">
      <dgm:prSet presAssocID="{389ABB6A-559D-4DD5-801F-B27F4C590618}" presName="conn2-1" presStyleLbl="parChTrans1D3" presStyleIdx="6" presStyleCnt="11"/>
      <dgm:spPr/>
    </dgm:pt>
    <dgm:pt modelId="{8178222C-0AD0-41EA-B360-1AC4DD1C5013}" type="pres">
      <dgm:prSet presAssocID="{389ABB6A-559D-4DD5-801F-B27F4C590618}" presName="connTx" presStyleLbl="parChTrans1D3" presStyleIdx="6" presStyleCnt="11"/>
      <dgm:spPr/>
    </dgm:pt>
    <dgm:pt modelId="{FBD4646E-24CD-44A9-8F57-EC8B289148B4}" type="pres">
      <dgm:prSet presAssocID="{EFEF75CE-A5DE-41BC-BB0A-AAF6CF0BD7F6}" presName="root2" presStyleCnt="0"/>
      <dgm:spPr/>
    </dgm:pt>
    <dgm:pt modelId="{CB76249D-3BAE-4130-BBE5-FBF5919C22DA}" type="pres">
      <dgm:prSet presAssocID="{EFEF75CE-A5DE-41BC-BB0A-AAF6CF0BD7F6}" presName="LevelTwoTextNode" presStyleLbl="node3" presStyleIdx="6" presStyleCnt="11">
        <dgm:presLayoutVars>
          <dgm:chPref val="3"/>
        </dgm:presLayoutVars>
      </dgm:prSet>
      <dgm:spPr/>
    </dgm:pt>
    <dgm:pt modelId="{8FCA5B6D-DF0B-4C4A-99BC-09679D083E99}" type="pres">
      <dgm:prSet presAssocID="{EFEF75CE-A5DE-41BC-BB0A-AAF6CF0BD7F6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4" presStyleCnt="5"/>
      <dgm:spPr/>
    </dgm:pt>
    <dgm:pt modelId="{676F2599-EF12-4491-94DC-7009410FBF3E}" type="pres">
      <dgm:prSet presAssocID="{D05DE39D-B67F-4503-847D-0DC1876BC0DC}" presName="connTx" presStyleLbl="parChTrans1D2" presStyleIdx="4" presStyleCnt="5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4" presStyleCnt="5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7" presStyleCnt="11"/>
      <dgm:spPr/>
    </dgm:pt>
    <dgm:pt modelId="{824D8C86-A44F-48DD-80BD-324608267796}" type="pres">
      <dgm:prSet presAssocID="{D2515A8C-57EC-4D2C-B6D4-2448E542231B}" presName="connTx" presStyleLbl="parChTrans1D3" presStyleIdx="7" presStyleCnt="11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7" presStyleCnt="11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214A3748-657D-4D63-8DC1-729E1213BA95}" type="pres">
      <dgm:prSet presAssocID="{AD8B7DD9-BCB9-438A-9050-BD37FBEF40F1}" presName="conn2-1" presStyleLbl="parChTrans1D3" presStyleIdx="8" presStyleCnt="11"/>
      <dgm:spPr/>
    </dgm:pt>
    <dgm:pt modelId="{E07ACB7B-73D9-498E-A4DB-E55145DB0556}" type="pres">
      <dgm:prSet presAssocID="{AD8B7DD9-BCB9-438A-9050-BD37FBEF40F1}" presName="connTx" presStyleLbl="parChTrans1D3" presStyleIdx="8" presStyleCnt="11"/>
      <dgm:spPr/>
    </dgm:pt>
    <dgm:pt modelId="{31FAC394-90AD-4083-8485-ABF1A0A6E5B9}" type="pres">
      <dgm:prSet presAssocID="{74DB9122-D3B2-4091-95A4-46F54EFF7F41}" presName="root2" presStyleCnt="0"/>
      <dgm:spPr/>
    </dgm:pt>
    <dgm:pt modelId="{9BA9CC29-7501-433D-9CCB-0D6B03171A27}" type="pres">
      <dgm:prSet presAssocID="{74DB9122-D3B2-4091-95A4-46F54EFF7F41}" presName="LevelTwoTextNode" presStyleLbl="node3" presStyleIdx="8" presStyleCnt="11" custLinFactNeighborX="-2590" custLinFactNeighborY="-952">
        <dgm:presLayoutVars>
          <dgm:chPref val="3"/>
        </dgm:presLayoutVars>
      </dgm:prSet>
      <dgm:spPr/>
    </dgm:pt>
    <dgm:pt modelId="{56506356-A835-42AE-9F28-8568B7468143}" type="pres">
      <dgm:prSet presAssocID="{74DB9122-D3B2-4091-95A4-46F54EFF7F41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9" presStyleCnt="11"/>
      <dgm:spPr/>
    </dgm:pt>
    <dgm:pt modelId="{1C5286A2-C790-4B73-8883-F98C2E56373D}" type="pres">
      <dgm:prSet presAssocID="{2D60CAA9-34BA-4E7E-97B9-5CAF2A03ABF7}" presName="connTx" presStyleLbl="parChTrans1D3" presStyleIdx="9" presStyleCnt="11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9" presStyleCnt="11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0" presStyleCnt="11"/>
      <dgm:spPr/>
    </dgm:pt>
    <dgm:pt modelId="{B2701B3B-F1C5-499B-A8E4-9316C0D34AE8}" type="pres">
      <dgm:prSet presAssocID="{89BF19C2-4546-44EA-85B6-0E712F3610D7}" presName="connTx" presStyleLbl="parChTrans1D3" presStyleIdx="10" presStyleCnt="11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0" presStyleCnt="11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6EA6163C-C5AC-4CF0-A6A5-6E55682D4F12}" type="presOf" srcId="{AD8B7DD9-BCB9-438A-9050-BD37FBEF40F1}" destId="{214A3748-657D-4D63-8DC1-729E1213BA95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3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9A79446-F233-40C6-8E6F-1849F6A42E6B}" srcId="{13B4B945-2571-42A4-B29E-580B2F6D03AB}" destId="{74DB9122-D3B2-4091-95A4-46F54EFF7F41}" srcOrd="1" destOrd="0" parTransId="{AD8B7DD9-BCB9-438A-9050-BD37FBEF40F1}" sibTransId="{030A74CF-0F82-4581-839B-19E95A682380}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21BE5848-C213-4A3C-B7B0-AFA5BA79856B}" type="presOf" srcId="{B04E627A-D1D2-44C3-B5E6-933BE988116D}" destId="{4DCEAB1B-742C-40B1-B124-3C9412A33D14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29455C73-F3FC-447C-B59E-FD57BF983451}" type="presOf" srcId="{7DCB6486-F6A2-44A1-BED4-34ACBBE8A536}" destId="{34E7A9B9-1756-4919-8932-46E0C7E9260C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16DB8AA0-DFD4-4632-B2A8-8726E9C6E54F}" srcId="{F889B0F4-0C22-4CBE-B312-0848DF50CA5C}" destId="{EFEF75CE-A5DE-41BC-BB0A-AAF6CF0BD7F6}" srcOrd="2" destOrd="0" parTransId="{389ABB6A-559D-4DD5-801F-B27F4C590618}" sibTransId="{D0BD9F19-CBDE-4009-A857-3D928A3714D2}"/>
    <dgm:cxn modelId="{2D8931A1-4440-4726-B072-A1160298FCA3}" srcId="{EDAD35CA-5191-4BD4-AF45-C92036793665}" destId="{F889B0F4-0C22-4CBE-B312-0848DF50CA5C}" srcOrd="3" destOrd="0" parTransId="{24E9822F-1F3F-4282-B5E9-8B88376FDA89}" sibTransId="{F3075830-3057-4F6A-B00D-E7E649D283D3}"/>
    <dgm:cxn modelId="{C6D2F2A5-C0A3-4BB4-83BC-74E0E668E8CC}" type="presOf" srcId="{7DCB6486-F6A2-44A1-BED4-34ACBBE8A536}" destId="{CCD68132-BB30-49E5-AE71-305878D64824}" srcOrd="0" destOrd="0" presId="urn:microsoft.com/office/officeart/2005/8/layout/hierarchy2"/>
    <dgm:cxn modelId="{7FF135A8-97DF-4E9A-8C5D-F9261B72595A}" srcId="{EDAD35CA-5191-4BD4-AF45-C92036793665}" destId="{E2BDAF4E-AB2A-43EF-B99E-8FC402C36E85}" srcOrd="2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25B8F0AD-7DA0-436C-AB11-7F9FFD9AD5A2}" type="presOf" srcId="{389ABB6A-559D-4DD5-801F-B27F4C590618}" destId="{099E4CA1-FA75-4F0E-81D0-5B5D33C450E9}" srcOrd="0" destOrd="0" presId="urn:microsoft.com/office/officeart/2005/8/layout/hierarchy2"/>
    <dgm:cxn modelId="{8C5C3CAE-11D2-4CD9-A319-9A4C400E3495}" type="presOf" srcId="{389ABB6A-559D-4DD5-801F-B27F4C590618}" destId="{8178222C-0AD0-41EA-B360-1AC4DD1C5013}" srcOrd="1" destOrd="0" presId="urn:microsoft.com/office/officeart/2005/8/layout/hierarchy2"/>
    <dgm:cxn modelId="{9F3410B1-43FE-46CD-A23D-55D927EF7EA9}" type="presOf" srcId="{EFEF75CE-A5DE-41BC-BB0A-AAF6CF0BD7F6}" destId="{CB76249D-3BAE-4130-BBE5-FBF5919C22DA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4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3E16BFC0-C895-4BE2-A8CF-16A61DFA4872}" type="presOf" srcId="{AD8B7DD9-BCB9-438A-9050-BD37FBEF40F1}" destId="{E07ACB7B-73D9-498E-A4DB-E55145DB0556}" srcOrd="1" destOrd="0" presId="urn:microsoft.com/office/officeart/2005/8/layout/hierarchy2"/>
    <dgm:cxn modelId="{712630C3-8640-4613-9A1E-DE980D19B65D}" srcId="{F889B0F4-0C22-4CBE-B312-0848DF50CA5C}" destId="{B04E627A-D1D2-44C3-B5E6-933BE988116D}" srcOrd="1" destOrd="0" parTransId="{7DCB6486-F6A2-44A1-BED4-34ACBBE8A536}" sibTransId="{91CE76FE-A414-408F-A01F-BF3512C495DE}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2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AD6B35F4-0AB3-48F5-B909-FE425A99FA25}" type="presOf" srcId="{74DB9122-D3B2-4091-95A4-46F54EFF7F41}" destId="{9BA9CC29-7501-433D-9CCB-0D6B03171A27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2DBCB99-4203-4310-8345-CF4E74DBF5A0}" type="presParOf" srcId="{A7DA32AE-5EB1-4173-B6E0-0C04957FC842}" destId="{9A633CD4-F8EB-47D3-8A19-0346A283C95E}" srcOrd="4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5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6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7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92999A86-FC7D-40D1-BBAE-EE177EEF452D}" type="presParOf" srcId="{64167AA0-7563-4326-91A6-CD2C11D8A06F}" destId="{CCD68132-BB30-49E5-AE71-305878D64824}" srcOrd="2" destOrd="0" presId="urn:microsoft.com/office/officeart/2005/8/layout/hierarchy2"/>
    <dgm:cxn modelId="{10E25039-A793-4F96-80CA-9DBA4373D40F}" type="presParOf" srcId="{CCD68132-BB30-49E5-AE71-305878D64824}" destId="{34E7A9B9-1756-4919-8932-46E0C7E9260C}" srcOrd="0" destOrd="0" presId="urn:microsoft.com/office/officeart/2005/8/layout/hierarchy2"/>
    <dgm:cxn modelId="{89D3E75D-1EA3-4DBB-96BE-4EC946FD13F3}" type="presParOf" srcId="{64167AA0-7563-4326-91A6-CD2C11D8A06F}" destId="{1E4904A2-6D0B-466A-94DF-BE69306A1B18}" srcOrd="3" destOrd="0" presId="urn:microsoft.com/office/officeart/2005/8/layout/hierarchy2"/>
    <dgm:cxn modelId="{153AE052-402C-4F05-BDEA-F835FB956DA9}" type="presParOf" srcId="{1E4904A2-6D0B-466A-94DF-BE69306A1B18}" destId="{4DCEAB1B-742C-40B1-B124-3C9412A33D14}" srcOrd="0" destOrd="0" presId="urn:microsoft.com/office/officeart/2005/8/layout/hierarchy2"/>
    <dgm:cxn modelId="{6232FE54-F500-4CAD-A47F-5C182BE4C1EF}" type="presParOf" srcId="{1E4904A2-6D0B-466A-94DF-BE69306A1B18}" destId="{77EA3810-BF88-4DF5-9C27-2D2BDAFA331D}" srcOrd="1" destOrd="0" presId="urn:microsoft.com/office/officeart/2005/8/layout/hierarchy2"/>
    <dgm:cxn modelId="{361A5F46-DF18-4B73-83B6-B5146CB78712}" type="presParOf" srcId="{64167AA0-7563-4326-91A6-CD2C11D8A06F}" destId="{099E4CA1-FA75-4F0E-81D0-5B5D33C450E9}" srcOrd="4" destOrd="0" presId="urn:microsoft.com/office/officeart/2005/8/layout/hierarchy2"/>
    <dgm:cxn modelId="{8815FAB1-4763-45A4-A377-15A20DD011F1}" type="presParOf" srcId="{099E4CA1-FA75-4F0E-81D0-5B5D33C450E9}" destId="{8178222C-0AD0-41EA-B360-1AC4DD1C5013}" srcOrd="0" destOrd="0" presId="urn:microsoft.com/office/officeart/2005/8/layout/hierarchy2"/>
    <dgm:cxn modelId="{2F7F93B3-C013-4007-A9CE-824EA187C498}" type="presParOf" srcId="{64167AA0-7563-4326-91A6-CD2C11D8A06F}" destId="{FBD4646E-24CD-44A9-8F57-EC8B289148B4}" srcOrd="5" destOrd="0" presId="urn:microsoft.com/office/officeart/2005/8/layout/hierarchy2"/>
    <dgm:cxn modelId="{FA3C7E82-E246-4905-A76D-416F80F07B1A}" type="presParOf" srcId="{FBD4646E-24CD-44A9-8F57-EC8B289148B4}" destId="{CB76249D-3BAE-4130-BBE5-FBF5919C22DA}" srcOrd="0" destOrd="0" presId="urn:microsoft.com/office/officeart/2005/8/layout/hierarchy2"/>
    <dgm:cxn modelId="{414017F3-7900-4774-9516-E175AB0CCE62}" type="presParOf" srcId="{FBD4646E-24CD-44A9-8F57-EC8B289148B4}" destId="{8FCA5B6D-DF0B-4C4A-99BC-09679D083E99}" srcOrd="1" destOrd="0" presId="urn:microsoft.com/office/officeart/2005/8/layout/hierarchy2"/>
    <dgm:cxn modelId="{DEAB0F97-361D-4EEA-BF12-CB619E03D29A}" type="presParOf" srcId="{A7DA32AE-5EB1-4173-B6E0-0C04957FC842}" destId="{BA3D464E-289D-4B82-8828-1DA7E4C84B31}" srcOrd="8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9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8296F68B-E0B3-45EA-8F1C-B93764F77C9D}" type="presParOf" srcId="{4409E818-1853-4A8B-9DA7-FC26013CB47A}" destId="{214A3748-657D-4D63-8DC1-729E1213BA95}" srcOrd="2" destOrd="0" presId="urn:microsoft.com/office/officeart/2005/8/layout/hierarchy2"/>
    <dgm:cxn modelId="{3CA3BD29-1DCA-48EC-9875-8D1AABFB01EC}" type="presParOf" srcId="{214A3748-657D-4D63-8DC1-729E1213BA95}" destId="{E07ACB7B-73D9-498E-A4DB-E55145DB0556}" srcOrd="0" destOrd="0" presId="urn:microsoft.com/office/officeart/2005/8/layout/hierarchy2"/>
    <dgm:cxn modelId="{1F98B87B-617B-4375-BB7A-C78AA2005E73}" type="presParOf" srcId="{4409E818-1853-4A8B-9DA7-FC26013CB47A}" destId="{31FAC394-90AD-4083-8485-ABF1A0A6E5B9}" srcOrd="3" destOrd="0" presId="urn:microsoft.com/office/officeart/2005/8/layout/hierarchy2"/>
    <dgm:cxn modelId="{C73160B3-2E1E-492C-B5DD-93AAFBE6F551}" type="presParOf" srcId="{31FAC394-90AD-4083-8485-ABF1A0A6E5B9}" destId="{9BA9CC29-7501-433D-9CCB-0D6B03171A27}" srcOrd="0" destOrd="0" presId="urn:microsoft.com/office/officeart/2005/8/layout/hierarchy2"/>
    <dgm:cxn modelId="{1C77E2ED-0980-41C4-B48E-8026CDBF4740}" type="presParOf" srcId="{31FAC394-90AD-4083-8485-ABF1A0A6E5B9}" destId="{56506356-A835-42AE-9F28-8568B7468143}" srcOrd="1" destOrd="0" presId="urn:microsoft.com/office/officeart/2005/8/layout/hierarchy2"/>
    <dgm:cxn modelId="{29DD20F4-1ACF-4390-9B82-DBB8048C5E52}" type="presParOf" srcId="{4409E818-1853-4A8B-9DA7-FC26013CB47A}" destId="{B9C4D3AE-B7A1-4BB8-BF5C-3BC98C3DCA8C}" srcOrd="4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5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6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7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-19650" custLinFactNeighborY="7139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NeighborX="-19650" custLinFactNeighborY="7139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NeighborX="-51583" custLinFactNeighborY="10253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-19650" custLinFactNeighborY="7139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54463" custLinFactNeighborY="10156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83516" custLinFactNeighborY="10586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NeighborX="-19650" custLinFactNeighborY="7139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NeighborX="-51583" custLinFactNeighborY="10253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-19650" custLinFactNeighborY="7139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-19650" custLinFactNeighborY="7139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54463" custLinFactNeighborY="10156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83516" custLinFactNeighborY="10586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NeighborX="-19650" custLinFactNeighborY="7139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NeighborX="-51583" custLinFactNeighborY="10253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-19650" custLinFactNeighborY="7139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-54463" custLinFactNeighborY="10156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83516" custLinFactNeighborY="10586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X="-15450" custLinFactNeighborX="-100000" custLinFactNeighborY="8652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-19650" custLinFactNeighborY="7139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54463" custLinFactNeighborY="10156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83516" custLinFactNeighborY="10586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NeighborX="-19650" custLinFactNeighborY="7139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NeighborX="-51583" custLinFactNeighborY="10253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C0CE54EE-658D-4382-AA5A-AB7857E6F75A}">
      <dgm:prSet phldrT="[Tekst]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C35BDBD2-1B75-4869-9B01-5EC66F8E76E0}" type="parTrans" cxnId="{EDB9A50A-AD5F-4847-A9FA-4EA9F609FEF5}">
      <dgm:prSet/>
      <dgm:spPr/>
      <dgm:t>
        <a:bodyPr/>
        <a:lstStyle/>
        <a:p>
          <a:endParaRPr lang="en-US"/>
        </a:p>
      </dgm:t>
    </dgm:pt>
    <dgm:pt modelId="{4FF648DE-584F-402B-8C39-67B3CCE52FF1}" type="sibTrans" cxnId="{EDB9A50A-AD5F-4847-A9FA-4EA9F609FEF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D77F5C8D-44AD-4E92-AF23-B51DDEC39B88}" type="pres">
      <dgm:prSet presAssocID="{C35BDBD2-1B75-4869-9B01-5EC66F8E76E0}" presName="conn2-1" presStyleLbl="parChTrans1D4" presStyleIdx="0" presStyleCnt="1"/>
      <dgm:spPr/>
    </dgm:pt>
    <dgm:pt modelId="{EEEFC053-2E5B-4D20-87A8-6FB7D2D82E10}" type="pres">
      <dgm:prSet presAssocID="{C35BDBD2-1B75-4869-9B01-5EC66F8E76E0}" presName="connTx" presStyleLbl="parChTrans1D4" presStyleIdx="0" presStyleCnt="1"/>
      <dgm:spPr/>
    </dgm:pt>
    <dgm:pt modelId="{12F9B9DA-DACB-4FEA-A310-F59FEA3DCB88}" type="pres">
      <dgm:prSet presAssocID="{C0CE54EE-658D-4382-AA5A-AB7857E6F75A}" presName="root2" presStyleCnt="0"/>
      <dgm:spPr/>
    </dgm:pt>
    <dgm:pt modelId="{466FB5A8-4224-4CF5-B73F-0F4E05AC7832}" type="pres">
      <dgm:prSet presAssocID="{C0CE54EE-658D-4382-AA5A-AB7857E6F75A}" presName="LevelTwoTextNode" presStyleLbl="node4" presStyleIdx="0" presStyleCnt="1">
        <dgm:presLayoutVars>
          <dgm:chPref val="3"/>
        </dgm:presLayoutVars>
      </dgm:prSet>
      <dgm:spPr/>
    </dgm:pt>
    <dgm:pt modelId="{6DD74BF7-876C-4CA3-9A4F-986164AB0669}" type="pres">
      <dgm:prSet presAssocID="{C0CE54EE-658D-4382-AA5A-AB7857E6F75A}" presName="level3hierChild" presStyleCnt="0"/>
      <dgm:spPr/>
    </dgm:pt>
  </dgm:ptLst>
  <dgm:cxnLst>
    <dgm:cxn modelId="{EDB9A50A-AD5F-4847-A9FA-4EA9F609FEF5}" srcId="{CAA65C5B-48C7-473B-8849-B8E0DB4E1547}" destId="{C0CE54EE-658D-4382-AA5A-AB7857E6F75A}" srcOrd="0" destOrd="0" parTransId="{C35BDBD2-1B75-4869-9B01-5EC66F8E76E0}" sibTransId="{4FF648DE-584F-402B-8C39-67B3CCE52FF1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BF2249A8-869D-40DB-BED3-6AAEF82BCDEA}" type="presOf" srcId="{C35BDBD2-1B75-4869-9B01-5EC66F8E76E0}" destId="{D77F5C8D-44AD-4E92-AF23-B51DDEC39B88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1B6045BC-3365-42F4-958B-9B2955694B12}" type="presOf" srcId="{C35BDBD2-1B75-4869-9B01-5EC66F8E76E0}" destId="{EEEFC053-2E5B-4D20-87A8-6FB7D2D82E10}" srcOrd="1" destOrd="0" presId="urn:microsoft.com/office/officeart/2005/8/layout/hierarchy2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F61B9ED4-EC87-480C-8A8D-03C6591BA9B1}" type="presOf" srcId="{C0CE54EE-658D-4382-AA5A-AB7857E6F75A}" destId="{466FB5A8-4224-4CF5-B73F-0F4E05AC783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62826CA4-229E-490A-9C45-BAA5F29E924A}" type="presParOf" srcId="{977C92BF-A0B1-4CE0-8DB5-6C6A825F4771}" destId="{D77F5C8D-44AD-4E92-AF23-B51DDEC39B88}" srcOrd="0" destOrd="0" presId="urn:microsoft.com/office/officeart/2005/8/layout/hierarchy2"/>
    <dgm:cxn modelId="{9DC34E9F-83A6-44AD-B720-5B0F17285F38}" type="presParOf" srcId="{D77F5C8D-44AD-4E92-AF23-B51DDEC39B88}" destId="{EEEFC053-2E5B-4D20-87A8-6FB7D2D82E10}" srcOrd="0" destOrd="0" presId="urn:microsoft.com/office/officeart/2005/8/layout/hierarchy2"/>
    <dgm:cxn modelId="{5EDC5276-EAA7-4A21-8F58-9AB543B6581E}" type="presParOf" srcId="{977C92BF-A0B1-4CE0-8DB5-6C6A825F4771}" destId="{12F9B9DA-DACB-4FEA-A310-F59FEA3DCB88}" srcOrd="1" destOrd="0" presId="urn:microsoft.com/office/officeart/2005/8/layout/hierarchy2"/>
    <dgm:cxn modelId="{636E21FE-F823-40CF-BA33-6B22501C0769}" type="presParOf" srcId="{12F9B9DA-DACB-4FEA-A310-F59FEA3DCB88}" destId="{466FB5A8-4224-4CF5-B73F-0F4E05AC7832}" srcOrd="0" destOrd="0" presId="urn:microsoft.com/office/officeart/2005/8/layout/hierarchy2"/>
    <dgm:cxn modelId="{749BF8EA-8621-44CE-980B-64D988A4F10E}" type="presParOf" srcId="{12F9B9DA-DACB-4FEA-A310-F59FEA3DCB88}" destId="{6DD74BF7-876C-4CA3-9A4F-986164AB06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80453" custLinFactNeighborY="7503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X="35552" custLinFactNeighborX="100000" custLinFactNeighborY="7735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X="3619" custLinFactNeighborX="100000" custLinFactNeighborY="10849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33992" custLinFactNeighborY="10441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821" custLinFactNeighborY="13458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29874" custLinFactNeighborY="13888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X="35552" custLinFactNeighborX="100000" custLinFactNeighborY="17620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X="3619" custLinFactNeighborX="100000" custLinFactNeighborY="20734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80453" custLinFactNeighborY="12862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33992" custLinFactNeighborY="1715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821" custLinFactNeighborY="473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29874" custLinFactNeighborY="5162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X="35552" custLinFactNeighborX="100000" custLinFactNeighborY="10432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80453" custLinFactNeighborY="2742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2060" custLinFactNeighborY="11092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26993" custLinFactNeighborY="11522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NeighborX="-58927" custLinFactNeighborY="9588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28233" custLinFactNeighborY="14347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821" custLinFactNeighborY="13917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29874" custLinFactNeighborY="14347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X="35552" custLinFactNeighborX="100000" custLinFactNeighborY="5872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X="3619" custLinFactNeighborX="100000" custLinFactNeighborY="5872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C0CE54EE-658D-4382-AA5A-AB7857E6F75A}">
      <dgm:prSet phldrT="[Tekst]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C35BDBD2-1B75-4869-9B01-5EC66F8E76E0}" type="parTrans" cxnId="{EDB9A50A-AD5F-4847-A9FA-4EA9F609FEF5}">
      <dgm:prSet/>
      <dgm:spPr/>
      <dgm:t>
        <a:bodyPr/>
        <a:lstStyle/>
        <a:p>
          <a:endParaRPr lang="en-US"/>
        </a:p>
      </dgm:t>
    </dgm:pt>
    <dgm:pt modelId="{4FF648DE-584F-402B-8C39-67B3CCE52FF1}" type="sibTrans" cxnId="{EDB9A50A-AD5F-4847-A9FA-4EA9F609FEF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D77F5C8D-44AD-4E92-AF23-B51DDEC39B88}" type="pres">
      <dgm:prSet presAssocID="{C35BDBD2-1B75-4869-9B01-5EC66F8E76E0}" presName="conn2-1" presStyleLbl="parChTrans1D4" presStyleIdx="0" presStyleCnt="1"/>
      <dgm:spPr/>
    </dgm:pt>
    <dgm:pt modelId="{EEEFC053-2E5B-4D20-87A8-6FB7D2D82E10}" type="pres">
      <dgm:prSet presAssocID="{C35BDBD2-1B75-4869-9B01-5EC66F8E76E0}" presName="connTx" presStyleLbl="parChTrans1D4" presStyleIdx="0" presStyleCnt="1"/>
      <dgm:spPr/>
    </dgm:pt>
    <dgm:pt modelId="{12F9B9DA-DACB-4FEA-A310-F59FEA3DCB88}" type="pres">
      <dgm:prSet presAssocID="{C0CE54EE-658D-4382-AA5A-AB7857E6F75A}" presName="root2" presStyleCnt="0"/>
      <dgm:spPr/>
    </dgm:pt>
    <dgm:pt modelId="{466FB5A8-4224-4CF5-B73F-0F4E05AC7832}" type="pres">
      <dgm:prSet presAssocID="{C0CE54EE-658D-4382-AA5A-AB7857E6F75A}" presName="LevelTwoTextNode" presStyleLbl="node4" presStyleIdx="0" presStyleCnt="1">
        <dgm:presLayoutVars>
          <dgm:chPref val="3"/>
        </dgm:presLayoutVars>
      </dgm:prSet>
      <dgm:spPr/>
    </dgm:pt>
    <dgm:pt modelId="{6DD74BF7-876C-4CA3-9A4F-986164AB0669}" type="pres">
      <dgm:prSet presAssocID="{C0CE54EE-658D-4382-AA5A-AB7857E6F75A}" presName="level3hierChild" presStyleCnt="0"/>
      <dgm:spPr/>
    </dgm:pt>
  </dgm:ptLst>
  <dgm:cxnLst>
    <dgm:cxn modelId="{EDB9A50A-AD5F-4847-A9FA-4EA9F609FEF5}" srcId="{CAA65C5B-48C7-473B-8849-B8E0DB4E1547}" destId="{C0CE54EE-658D-4382-AA5A-AB7857E6F75A}" srcOrd="0" destOrd="0" parTransId="{C35BDBD2-1B75-4869-9B01-5EC66F8E76E0}" sibTransId="{4FF648DE-584F-402B-8C39-67B3CCE52FF1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BF2249A8-869D-40DB-BED3-6AAEF82BCDEA}" type="presOf" srcId="{C35BDBD2-1B75-4869-9B01-5EC66F8E76E0}" destId="{D77F5C8D-44AD-4E92-AF23-B51DDEC39B88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1B6045BC-3365-42F4-958B-9B2955694B12}" type="presOf" srcId="{C35BDBD2-1B75-4869-9B01-5EC66F8E76E0}" destId="{EEEFC053-2E5B-4D20-87A8-6FB7D2D82E10}" srcOrd="1" destOrd="0" presId="urn:microsoft.com/office/officeart/2005/8/layout/hierarchy2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F61B9ED4-EC87-480C-8A8D-03C6591BA9B1}" type="presOf" srcId="{C0CE54EE-658D-4382-AA5A-AB7857E6F75A}" destId="{466FB5A8-4224-4CF5-B73F-0F4E05AC783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62826CA4-229E-490A-9C45-BAA5F29E924A}" type="presParOf" srcId="{977C92BF-A0B1-4CE0-8DB5-6C6A825F4771}" destId="{D77F5C8D-44AD-4E92-AF23-B51DDEC39B88}" srcOrd="0" destOrd="0" presId="urn:microsoft.com/office/officeart/2005/8/layout/hierarchy2"/>
    <dgm:cxn modelId="{9DC34E9F-83A6-44AD-B720-5B0F17285F38}" type="presParOf" srcId="{D77F5C8D-44AD-4E92-AF23-B51DDEC39B88}" destId="{EEEFC053-2E5B-4D20-87A8-6FB7D2D82E10}" srcOrd="0" destOrd="0" presId="urn:microsoft.com/office/officeart/2005/8/layout/hierarchy2"/>
    <dgm:cxn modelId="{5EDC5276-EAA7-4A21-8F58-9AB543B6581E}" type="presParOf" srcId="{977C92BF-A0B1-4CE0-8DB5-6C6A825F4771}" destId="{12F9B9DA-DACB-4FEA-A310-F59FEA3DCB88}" srcOrd="1" destOrd="0" presId="urn:microsoft.com/office/officeart/2005/8/layout/hierarchy2"/>
    <dgm:cxn modelId="{636E21FE-F823-40CF-BA33-6B22501C0769}" type="presParOf" srcId="{12F9B9DA-DACB-4FEA-A310-F59FEA3DCB88}" destId="{466FB5A8-4224-4CF5-B73F-0F4E05AC7832}" srcOrd="0" destOrd="0" presId="urn:microsoft.com/office/officeart/2005/8/layout/hierarchy2"/>
    <dgm:cxn modelId="{749BF8EA-8621-44CE-980B-64D988A4F10E}" type="presParOf" srcId="{12F9B9DA-DACB-4FEA-A310-F59FEA3DCB88}" destId="{6DD74BF7-876C-4CA3-9A4F-986164AB06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A052-27B5-4127-8911-052EA5617C16}">
      <dsp:nvSpPr>
        <dsp:cNvPr id="0" name=""/>
        <dsp:cNvSpPr/>
      </dsp:nvSpPr>
      <dsp:spPr>
        <a:xfrm>
          <a:off x="2745955" y="2847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48869"/>
        <a:ext cx="2264917" cy="1479263"/>
      </dsp:txXfrm>
    </dsp:sp>
    <dsp:sp modelId="{F537B2B8-3A66-46C2-B747-3C4B86EEF8C5}">
      <dsp:nvSpPr>
        <dsp:cNvPr id="0" name=""/>
        <dsp:cNvSpPr/>
      </dsp:nvSpPr>
      <dsp:spPr>
        <a:xfrm>
          <a:off x="3878716" y="157415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3AB9E-30F1-4196-B283-0470C6D72321}">
      <dsp:nvSpPr>
        <dsp:cNvPr id="0" name=""/>
        <dsp:cNvSpPr/>
      </dsp:nvSpPr>
      <dsp:spPr>
        <a:xfrm>
          <a:off x="2745955" y="220267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2248700"/>
        <a:ext cx="2264917" cy="1479263"/>
      </dsp:txXfrm>
    </dsp:sp>
    <dsp:sp modelId="{63A627FC-D195-4F22-A9E0-4B252179DF42}">
      <dsp:nvSpPr>
        <dsp:cNvPr id="0" name=""/>
        <dsp:cNvSpPr/>
      </dsp:nvSpPr>
      <dsp:spPr>
        <a:xfrm>
          <a:off x="3878716" y="377398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658B0-A788-47A6-B004-3404C53D019D}">
      <dsp:nvSpPr>
        <dsp:cNvPr id="0" name=""/>
        <dsp:cNvSpPr/>
      </dsp:nvSpPr>
      <dsp:spPr>
        <a:xfrm>
          <a:off x="2745955" y="440250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41000" r="-4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4448530"/>
        <a:ext cx="2264917" cy="14792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720297" y="2029999"/>
          <a:ext cx="1008477" cy="50423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3d</a:t>
          </a:r>
          <a:r>
            <a:rPr lang="nl-NL" sz="3100" kern="1200" baseline="30000" dirty="0"/>
            <a:t>8</a:t>
          </a:r>
          <a:endParaRPr lang="en-US" sz="3100" kern="1200" baseline="30000" dirty="0"/>
        </a:p>
      </dsp:txBody>
      <dsp:txXfrm>
        <a:off x="1735066" y="2044768"/>
        <a:ext cx="978939" cy="474700"/>
      </dsp:txXfrm>
    </dsp:sp>
    <dsp:sp modelId="{BE4B0C8F-4B48-4E95-AD34-85D6C5A1510A}">
      <dsp:nvSpPr>
        <dsp:cNvPr id="0" name=""/>
        <dsp:cNvSpPr/>
      </dsp:nvSpPr>
      <dsp:spPr>
        <a:xfrm rot="16874489">
          <a:off x="1895839" y="125851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1215607"/>
        <a:ext cx="103463" cy="103463"/>
      </dsp:txXfrm>
    </dsp:sp>
    <dsp:sp modelId="{A525055E-80E3-4E77-BB12-E6F773C2CD22}">
      <dsp:nvSpPr>
        <dsp:cNvPr id="0" name=""/>
        <dsp:cNvSpPr/>
      </dsp:nvSpPr>
      <dsp:spPr>
        <a:xfrm>
          <a:off x="3132165" y="439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endParaRPr lang="en-US" sz="3100" kern="1200" dirty="0"/>
        </a:p>
      </dsp:txBody>
      <dsp:txXfrm>
        <a:off x="3146934" y="15208"/>
        <a:ext cx="978939" cy="474700"/>
      </dsp:txXfrm>
    </dsp:sp>
    <dsp:sp modelId="{B22878A4-E944-4AA5-AC47-7C227623FFD1}">
      <dsp:nvSpPr>
        <dsp:cNvPr id="0" name=""/>
        <dsp:cNvSpPr/>
      </dsp:nvSpPr>
      <dsp:spPr>
        <a:xfrm>
          <a:off x="4140642" y="243736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242474"/>
        <a:ext cx="20169" cy="20169"/>
      </dsp:txXfrm>
    </dsp:sp>
    <dsp:sp modelId="{174E5DBA-421C-43CE-8007-51C8F2B1A439}">
      <dsp:nvSpPr>
        <dsp:cNvPr id="0" name=""/>
        <dsp:cNvSpPr/>
      </dsp:nvSpPr>
      <dsp:spPr>
        <a:xfrm>
          <a:off x="4544033" y="439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S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58802" y="15208"/>
        <a:ext cx="978939" cy="474700"/>
      </dsp:txXfrm>
    </dsp:sp>
    <dsp:sp modelId="{6E920E4F-CDA2-4486-B606-4EB43E565F68}">
      <dsp:nvSpPr>
        <dsp:cNvPr id="0" name=""/>
        <dsp:cNvSpPr/>
      </dsp:nvSpPr>
      <dsp:spPr>
        <a:xfrm rot="17132988">
          <a:off x="2178088" y="1548454"/>
          <a:ext cx="150476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504763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2850" y="1519657"/>
        <a:ext cx="75238" cy="75238"/>
      </dsp:txXfrm>
    </dsp:sp>
    <dsp:sp modelId="{10A9CC70-7E08-47D7-9DF8-3F77C1EB5032}">
      <dsp:nvSpPr>
        <dsp:cNvPr id="0" name=""/>
        <dsp:cNvSpPr/>
      </dsp:nvSpPr>
      <dsp:spPr>
        <a:xfrm>
          <a:off x="3132165" y="580313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endParaRPr lang="en-US" sz="3100" kern="1200" dirty="0"/>
        </a:p>
      </dsp:txBody>
      <dsp:txXfrm>
        <a:off x="3146934" y="595082"/>
        <a:ext cx="978939" cy="474700"/>
      </dsp:txXfrm>
    </dsp:sp>
    <dsp:sp modelId="{B38BFFE3-546E-4995-B6FF-14FEBA1D14A7}">
      <dsp:nvSpPr>
        <dsp:cNvPr id="0" name=""/>
        <dsp:cNvSpPr/>
      </dsp:nvSpPr>
      <dsp:spPr>
        <a:xfrm>
          <a:off x="4140642" y="823611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822348"/>
        <a:ext cx="20169" cy="20169"/>
      </dsp:txXfrm>
    </dsp:sp>
    <dsp:sp modelId="{52D0533B-D696-4819-86F4-11CE1590F981}">
      <dsp:nvSpPr>
        <dsp:cNvPr id="0" name=""/>
        <dsp:cNvSpPr/>
      </dsp:nvSpPr>
      <dsp:spPr>
        <a:xfrm>
          <a:off x="4544033" y="580313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G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58802" y="595082"/>
        <a:ext cx="978939" cy="474700"/>
      </dsp:txXfrm>
    </dsp:sp>
    <dsp:sp modelId="{9A633CD4-F8EB-47D3-8A19-0346A283C95E}">
      <dsp:nvSpPr>
        <dsp:cNvPr id="0" name=""/>
        <dsp:cNvSpPr/>
      </dsp:nvSpPr>
      <dsp:spPr>
        <a:xfrm rot="19457599">
          <a:off x="2682081" y="2128328"/>
          <a:ext cx="49677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9677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18050" y="2124731"/>
        <a:ext cx="24838" cy="24838"/>
      </dsp:txXfrm>
    </dsp:sp>
    <dsp:sp modelId="{D9A95E16-EFFB-4C5D-9186-A33EBEF1B645}">
      <dsp:nvSpPr>
        <dsp:cNvPr id="0" name=""/>
        <dsp:cNvSpPr/>
      </dsp:nvSpPr>
      <dsp:spPr>
        <a:xfrm>
          <a:off x="3132165" y="1740062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3146934" y="1754831"/>
        <a:ext cx="978939" cy="474700"/>
      </dsp:txXfrm>
    </dsp:sp>
    <dsp:sp modelId="{1C75592D-0442-4FB6-8C0A-AB674BA0A542}">
      <dsp:nvSpPr>
        <dsp:cNvPr id="0" name=""/>
        <dsp:cNvSpPr/>
      </dsp:nvSpPr>
      <dsp:spPr>
        <a:xfrm rot="18289469">
          <a:off x="3989145" y="1693422"/>
          <a:ext cx="70638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06384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24678" y="1684585"/>
        <a:ext cx="35319" cy="35319"/>
      </dsp:txXfrm>
    </dsp:sp>
    <dsp:sp modelId="{F4FB4A4A-70D0-4CC2-B013-752F1F77DC96}">
      <dsp:nvSpPr>
        <dsp:cNvPr id="0" name=""/>
        <dsp:cNvSpPr/>
      </dsp:nvSpPr>
      <dsp:spPr>
        <a:xfrm>
          <a:off x="4544033" y="1160188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1174957"/>
        <a:ext cx="978939" cy="474700"/>
      </dsp:txXfrm>
    </dsp:sp>
    <dsp:sp modelId="{E5854EE2-7F23-41A1-8D19-B44CF92141D9}">
      <dsp:nvSpPr>
        <dsp:cNvPr id="0" name=""/>
        <dsp:cNvSpPr/>
      </dsp:nvSpPr>
      <dsp:spPr>
        <a:xfrm>
          <a:off x="4140642" y="1983360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1982097"/>
        <a:ext cx="20169" cy="20169"/>
      </dsp:txXfrm>
    </dsp:sp>
    <dsp:sp modelId="{92B162B8-D83F-46F0-AC04-A697EE50FBD0}">
      <dsp:nvSpPr>
        <dsp:cNvPr id="0" name=""/>
        <dsp:cNvSpPr/>
      </dsp:nvSpPr>
      <dsp:spPr>
        <a:xfrm>
          <a:off x="4544033" y="1740062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1</a:t>
          </a:r>
          <a:endParaRPr lang="en-US" sz="3100" kern="1200" baseline="-25000" dirty="0"/>
        </a:p>
      </dsp:txBody>
      <dsp:txXfrm>
        <a:off x="4558802" y="1754831"/>
        <a:ext cx="978939" cy="474700"/>
      </dsp:txXfrm>
    </dsp:sp>
    <dsp:sp modelId="{7B937CF4-DAD6-4BFE-9A15-D270823C74DD}">
      <dsp:nvSpPr>
        <dsp:cNvPr id="0" name=""/>
        <dsp:cNvSpPr/>
      </dsp:nvSpPr>
      <dsp:spPr>
        <a:xfrm rot="3404012">
          <a:off x="3985387" y="2270897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2262524"/>
        <a:ext cx="34389" cy="34389"/>
      </dsp:txXfrm>
    </dsp:sp>
    <dsp:sp modelId="{E2ECA88E-6364-4474-BDA7-2FA0511F9EEF}">
      <dsp:nvSpPr>
        <dsp:cNvPr id="0" name=""/>
        <dsp:cNvSpPr/>
      </dsp:nvSpPr>
      <dsp:spPr>
        <a:xfrm>
          <a:off x="4517913" y="2315136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P</a:t>
          </a:r>
          <a:r>
            <a:rPr lang="nl-NL" sz="3100" kern="1200" baseline="-25000" dirty="0"/>
            <a:t>0</a:t>
          </a:r>
          <a:endParaRPr lang="en-US" sz="3100" kern="1200" baseline="-25000" dirty="0"/>
        </a:p>
      </dsp:txBody>
      <dsp:txXfrm>
        <a:off x="4532682" y="2329905"/>
        <a:ext cx="978939" cy="474700"/>
      </dsp:txXfrm>
    </dsp:sp>
    <dsp:sp modelId="{97D99FD1-8842-4C9A-851C-20A1A9EACCCA}">
      <dsp:nvSpPr>
        <dsp:cNvPr id="0" name=""/>
        <dsp:cNvSpPr/>
      </dsp:nvSpPr>
      <dsp:spPr>
        <a:xfrm rot="3907178">
          <a:off x="2451070" y="2708203"/>
          <a:ext cx="95879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58799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06499" y="2693055"/>
        <a:ext cx="47939" cy="47939"/>
      </dsp:txXfrm>
    </dsp:sp>
    <dsp:sp modelId="{C75D79B8-67BF-4904-8914-E0A23181BFAE}">
      <dsp:nvSpPr>
        <dsp:cNvPr id="0" name=""/>
        <dsp:cNvSpPr/>
      </dsp:nvSpPr>
      <dsp:spPr>
        <a:xfrm>
          <a:off x="3132165" y="2899811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endParaRPr lang="en-US" sz="3100" kern="1200" dirty="0"/>
        </a:p>
      </dsp:txBody>
      <dsp:txXfrm>
        <a:off x="3146934" y="2914580"/>
        <a:ext cx="978939" cy="474700"/>
      </dsp:txXfrm>
    </dsp:sp>
    <dsp:sp modelId="{222D2530-B665-40DB-9BB3-02900C494895}">
      <dsp:nvSpPr>
        <dsp:cNvPr id="0" name=""/>
        <dsp:cNvSpPr/>
      </dsp:nvSpPr>
      <dsp:spPr>
        <a:xfrm>
          <a:off x="4140642" y="3143108"/>
          <a:ext cx="4033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339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2253" y="3141846"/>
        <a:ext cx="20169" cy="20169"/>
      </dsp:txXfrm>
    </dsp:sp>
    <dsp:sp modelId="{D1000099-80EF-41CE-8A76-0B63EE9981B4}">
      <dsp:nvSpPr>
        <dsp:cNvPr id="0" name=""/>
        <dsp:cNvSpPr/>
      </dsp:nvSpPr>
      <dsp:spPr>
        <a:xfrm>
          <a:off x="4544033" y="2899811"/>
          <a:ext cx="1008477" cy="50423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1</a:t>
          </a:r>
          <a:r>
            <a:rPr lang="nl-NL" sz="3100" kern="1200" dirty="0"/>
            <a:t>D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58802" y="2914580"/>
        <a:ext cx="978939" cy="474700"/>
      </dsp:txXfrm>
    </dsp:sp>
    <dsp:sp modelId="{BA3D464E-289D-4B82-8828-1DA7E4C84B31}">
      <dsp:nvSpPr>
        <dsp:cNvPr id="0" name=""/>
        <dsp:cNvSpPr/>
      </dsp:nvSpPr>
      <dsp:spPr>
        <a:xfrm rot="4725511">
          <a:off x="1895839" y="3288077"/>
          <a:ext cx="20692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692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878738" y="3245167"/>
        <a:ext cx="103463" cy="103463"/>
      </dsp:txXfrm>
    </dsp:sp>
    <dsp:sp modelId="{A2B6591A-5E5D-4EBF-91EB-0733474097EC}">
      <dsp:nvSpPr>
        <dsp:cNvPr id="0" name=""/>
        <dsp:cNvSpPr/>
      </dsp:nvSpPr>
      <dsp:spPr>
        <a:xfrm>
          <a:off x="3132165" y="4059560"/>
          <a:ext cx="1008477" cy="50423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endParaRPr lang="en-US" sz="3100" kern="1200" dirty="0"/>
        </a:p>
      </dsp:txBody>
      <dsp:txXfrm>
        <a:off x="3146934" y="4074329"/>
        <a:ext cx="978939" cy="474700"/>
      </dsp:txXfrm>
    </dsp:sp>
    <dsp:sp modelId="{64C84B2F-2927-4C00-9823-42019BAD511B}">
      <dsp:nvSpPr>
        <dsp:cNvPr id="0" name=""/>
        <dsp:cNvSpPr/>
      </dsp:nvSpPr>
      <dsp:spPr>
        <a:xfrm rot="18169969">
          <a:off x="3981363" y="4010520"/>
          <a:ext cx="69582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95829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882" y="4001946"/>
        <a:ext cx="34791" cy="34791"/>
      </dsp:txXfrm>
    </dsp:sp>
    <dsp:sp modelId="{8D49E0EA-8314-4428-AA3A-4CCB1ED6ED3C}">
      <dsp:nvSpPr>
        <dsp:cNvPr id="0" name=""/>
        <dsp:cNvSpPr/>
      </dsp:nvSpPr>
      <dsp:spPr>
        <a:xfrm>
          <a:off x="4517913" y="3474885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4</a:t>
          </a:r>
          <a:endParaRPr lang="en-US" sz="3100" kern="1200" baseline="-25000" dirty="0"/>
        </a:p>
      </dsp:txBody>
      <dsp:txXfrm>
        <a:off x="4532682" y="3489654"/>
        <a:ext cx="978939" cy="474700"/>
      </dsp:txXfrm>
    </dsp:sp>
    <dsp:sp modelId="{B9C4D3AE-B7A1-4BB8-BF5C-3BC98C3DCA8C}">
      <dsp:nvSpPr>
        <dsp:cNvPr id="0" name=""/>
        <dsp:cNvSpPr/>
      </dsp:nvSpPr>
      <dsp:spPr>
        <a:xfrm rot="21556261">
          <a:off x="4140627" y="4300457"/>
          <a:ext cx="3773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7730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9845" y="4299847"/>
        <a:ext cx="18865" cy="18865"/>
      </dsp:txXfrm>
    </dsp:sp>
    <dsp:sp modelId="{B6BF4F40-C297-4578-AD57-C182A6260406}">
      <dsp:nvSpPr>
        <dsp:cNvPr id="0" name=""/>
        <dsp:cNvSpPr/>
      </dsp:nvSpPr>
      <dsp:spPr>
        <a:xfrm>
          <a:off x="4517913" y="4054760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3</a:t>
          </a:r>
          <a:endParaRPr lang="en-US" sz="3100" kern="1200" baseline="-25000" dirty="0"/>
        </a:p>
      </dsp:txBody>
      <dsp:txXfrm>
        <a:off x="4532682" y="4069529"/>
        <a:ext cx="978939" cy="474700"/>
      </dsp:txXfrm>
    </dsp:sp>
    <dsp:sp modelId="{E5BC9441-1802-42F5-AB29-2028D0034922}">
      <dsp:nvSpPr>
        <dsp:cNvPr id="0" name=""/>
        <dsp:cNvSpPr/>
      </dsp:nvSpPr>
      <dsp:spPr>
        <a:xfrm rot="3404012">
          <a:off x="3985387" y="4590394"/>
          <a:ext cx="68778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8778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2083" y="4582022"/>
        <a:ext cx="34389" cy="34389"/>
      </dsp:txXfrm>
    </dsp:sp>
    <dsp:sp modelId="{70763F6B-E0FB-4E85-B5D7-D8BA6B85E2FB}">
      <dsp:nvSpPr>
        <dsp:cNvPr id="0" name=""/>
        <dsp:cNvSpPr/>
      </dsp:nvSpPr>
      <dsp:spPr>
        <a:xfrm>
          <a:off x="4517913" y="4634634"/>
          <a:ext cx="1008477" cy="5042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3</a:t>
          </a:r>
          <a:r>
            <a:rPr lang="nl-NL" sz="3100" kern="1200" dirty="0"/>
            <a:t>F</a:t>
          </a:r>
          <a:r>
            <a:rPr lang="nl-NL" sz="3100" kern="1200" baseline="-25000" dirty="0"/>
            <a:t>2</a:t>
          </a:r>
          <a:endParaRPr lang="en-US" sz="3100" kern="1200" baseline="-25000" dirty="0"/>
        </a:p>
      </dsp:txBody>
      <dsp:txXfrm>
        <a:off x="4532682" y="4649403"/>
        <a:ext cx="978939" cy="4747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9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82062" y="1701745"/>
          <a:ext cx="845404" cy="4227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3d</a:t>
          </a:r>
          <a:r>
            <a:rPr lang="nl-NL" sz="2600" kern="1200" baseline="30000" dirty="0"/>
            <a:t>8</a:t>
          </a:r>
          <a:endParaRPr lang="en-US" sz="2600" kern="1200" baseline="30000" dirty="0"/>
        </a:p>
      </dsp:txBody>
      <dsp:txXfrm>
        <a:off x="1394443" y="1714126"/>
        <a:ext cx="820642" cy="397940"/>
      </dsp:txXfrm>
    </dsp:sp>
    <dsp:sp modelId="{BE4B0C8F-4B48-4E95-AD34-85D6C5A1510A}">
      <dsp:nvSpPr>
        <dsp:cNvPr id="0" name=""/>
        <dsp:cNvSpPr/>
      </dsp:nvSpPr>
      <dsp:spPr>
        <a:xfrm rot="16874489">
          <a:off x="1529219" y="1053586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1019041"/>
        <a:ext cx="86732" cy="86732"/>
      </dsp:txXfrm>
    </dsp:sp>
    <dsp:sp modelId="{A525055E-80E3-4E77-BB12-E6F773C2CD22}">
      <dsp:nvSpPr>
        <dsp:cNvPr id="0" name=""/>
        <dsp:cNvSpPr/>
      </dsp:nvSpPr>
      <dsp:spPr>
        <a:xfrm>
          <a:off x="2565629" y="368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endParaRPr lang="en-US" sz="2600" kern="1200" dirty="0"/>
        </a:p>
      </dsp:txBody>
      <dsp:txXfrm>
        <a:off x="2578010" y="12749"/>
        <a:ext cx="820642" cy="397940"/>
      </dsp:txXfrm>
    </dsp:sp>
    <dsp:sp modelId="{B22878A4-E944-4AA5-AC47-7C227623FFD1}">
      <dsp:nvSpPr>
        <dsp:cNvPr id="0" name=""/>
        <dsp:cNvSpPr/>
      </dsp:nvSpPr>
      <dsp:spPr>
        <a:xfrm>
          <a:off x="3411034" y="202897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03265"/>
        <a:ext cx="16908" cy="16908"/>
      </dsp:txXfrm>
    </dsp:sp>
    <dsp:sp modelId="{174E5DBA-421C-43CE-8007-51C8F2B1A439}">
      <dsp:nvSpPr>
        <dsp:cNvPr id="0" name=""/>
        <dsp:cNvSpPr/>
      </dsp:nvSpPr>
      <dsp:spPr>
        <a:xfrm>
          <a:off x="3749196" y="368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61577" y="12749"/>
        <a:ext cx="820642" cy="397940"/>
      </dsp:txXfrm>
    </dsp:sp>
    <dsp:sp modelId="{6E920E4F-CDA2-4486-B606-4EB43E565F68}">
      <dsp:nvSpPr>
        <dsp:cNvPr id="0" name=""/>
        <dsp:cNvSpPr/>
      </dsp:nvSpPr>
      <dsp:spPr>
        <a:xfrm rot="17132988">
          <a:off x="1765828" y="1296640"/>
          <a:ext cx="12614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61441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5012" y="1273926"/>
        <a:ext cx="63072" cy="63072"/>
      </dsp:txXfrm>
    </dsp:sp>
    <dsp:sp modelId="{10A9CC70-7E08-47D7-9DF8-3F77C1EB5032}">
      <dsp:nvSpPr>
        <dsp:cNvPr id="0" name=""/>
        <dsp:cNvSpPr/>
      </dsp:nvSpPr>
      <dsp:spPr>
        <a:xfrm>
          <a:off x="2565629" y="486476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endParaRPr lang="en-US" sz="2600" kern="1200" dirty="0"/>
        </a:p>
      </dsp:txBody>
      <dsp:txXfrm>
        <a:off x="2578010" y="498857"/>
        <a:ext cx="820642" cy="397940"/>
      </dsp:txXfrm>
    </dsp:sp>
    <dsp:sp modelId="{B38BFFE3-546E-4995-B6FF-14FEBA1D14A7}">
      <dsp:nvSpPr>
        <dsp:cNvPr id="0" name=""/>
        <dsp:cNvSpPr/>
      </dsp:nvSpPr>
      <dsp:spPr>
        <a:xfrm>
          <a:off x="3411034" y="689005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689373"/>
        <a:ext cx="16908" cy="16908"/>
      </dsp:txXfrm>
    </dsp:sp>
    <dsp:sp modelId="{52D0533B-D696-4819-86F4-11CE1590F981}">
      <dsp:nvSpPr>
        <dsp:cNvPr id="0" name=""/>
        <dsp:cNvSpPr/>
      </dsp:nvSpPr>
      <dsp:spPr>
        <a:xfrm>
          <a:off x="3749196" y="486476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61577" y="498857"/>
        <a:ext cx="820642" cy="397940"/>
      </dsp:txXfrm>
    </dsp:sp>
    <dsp:sp modelId="{9A633CD4-F8EB-47D3-8A19-0346A283C95E}">
      <dsp:nvSpPr>
        <dsp:cNvPr id="0" name=""/>
        <dsp:cNvSpPr/>
      </dsp:nvSpPr>
      <dsp:spPr>
        <a:xfrm rot="19457599">
          <a:off x="2188324" y="1782748"/>
          <a:ext cx="41644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1644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6137" y="1781158"/>
        <a:ext cx="20822" cy="20822"/>
      </dsp:txXfrm>
    </dsp:sp>
    <dsp:sp modelId="{D9A95E16-EFFB-4C5D-9186-A33EBEF1B645}">
      <dsp:nvSpPr>
        <dsp:cNvPr id="0" name=""/>
        <dsp:cNvSpPr/>
      </dsp:nvSpPr>
      <dsp:spPr>
        <a:xfrm>
          <a:off x="2565629" y="1458691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endParaRPr lang="en-US" sz="2600" kern="1200" dirty="0"/>
        </a:p>
      </dsp:txBody>
      <dsp:txXfrm>
        <a:off x="2578010" y="1471072"/>
        <a:ext cx="820642" cy="397940"/>
      </dsp:txXfrm>
    </dsp:sp>
    <dsp:sp modelId="{1C75592D-0442-4FB6-8C0A-AB674BA0A542}">
      <dsp:nvSpPr>
        <dsp:cNvPr id="0" name=""/>
        <dsp:cNvSpPr/>
      </dsp:nvSpPr>
      <dsp:spPr>
        <a:xfrm rot="18289469">
          <a:off x="3284035" y="1418167"/>
          <a:ext cx="5921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9216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5311" y="1412185"/>
        <a:ext cx="29608" cy="29608"/>
      </dsp:txXfrm>
    </dsp:sp>
    <dsp:sp modelId="{F4FB4A4A-70D0-4CC2-B013-752F1F77DC96}">
      <dsp:nvSpPr>
        <dsp:cNvPr id="0" name=""/>
        <dsp:cNvSpPr/>
      </dsp:nvSpPr>
      <dsp:spPr>
        <a:xfrm>
          <a:off x="3749196" y="972584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984965"/>
        <a:ext cx="820642" cy="397940"/>
      </dsp:txXfrm>
    </dsp:sp>
    <dsp:sp modelId="{E5854EE2-7F23-41A1-8D19-B44CF92141D9}">
      <dsp:nvSpPr>
        <dsp:cNvPr id="0" name=""/>
        <dsp:cNvSpPr/>
      </dsp:nvSpPr>
      <dsp:spPr>
        <a:xfrm>
          <a:off x="3411034" y="1661221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1661589"/>
        <a:ext cx="16908" cy="16908"/>
      </dsp:txXfrm>
    </dsp:sp>
    <dsp:sp modelId="{92B162B8-D83F-46F0-AC04-A697EE50FBD0}">
      <dsp:nvSpPr>
        <dsp:cNvPr id="0" name=""/>
        <dsp:cNvSpPr/>
      </dsp:nvSpPr>
      <dsp:spPr>
        <a:xfrm>
          <a:off x="3749196" y="14586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1</a:t>
          </a:r>
          <a:endParaRPr lang="en-US" sz="2600" kern="1200" baseline="-25000" dirty="0"/>
        </a:p>
      </dsp:txBody>
      <dsp:txXfrm>
        <a:off x="3761577" y="1471072"/>
        <a:ext cx="820642" cy="397940"/>
      </dsp:txXfrm>
    </dsp:sp>
    <dsp:sp modelId="{7B937CF4-DAD6-4BFE-9A15-D270823C74DD}">
      <dsp:nvSpPr>
        <dsp:cNvPr id="0" name=""/>
        <dsp:cNvSpPr/>
      </dsp:nvSpPr>
      <dsp:spPr>
        <a:xfrm rot="3404012">
          <a:off x="3280884" y="1902263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1896670"/>
        <a:ext cx="28828" cy="28828"/>
      </dsp:txXfrm>
    </dsp:sp>
    <dsp:sp modelId="{E2ECA88E-6364-4474-BDA7-2FA0511F9EEF}">
      <dsp:nvSpPr>
        <dsp:cNvPr id="0" name=""/>
        <dsp:cNvSpPr/>
      </dsp:nvSpPr>
      <dsp:spPr>
        <a:xfrm>
          <a:off x="3727300" y="1940775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39681" y="1953156"/>
        <a:ext cx="820642" cy="397940"/>
      </dsp:txXfrm>
    </dsp:sp>
    <dsp:sp modelId="{97D99FD1-8842-4C9A-851C-20A1A9EACCCA}">
      <dsp:nvSpPr>
        <dsp:cNvPr id="0" name=""/>
        <dsp:cNvSpPr/>
      </dsp:nvSpPr>
      <dsp:spPr>
        <a:xfrm rot="3907178">
          <a:off x="1994668" y="2268855"/>
          <a:ext cx="8037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37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454" y="2257583"/>
        <a:ext cx="40188" cy="40188"/>
      </dsp:txXfrm>
    </dsp:sp>
    <dsp:sp modelId="{C75D79B8-67BF-4904-8914-E0A23181BFAE}">
      <dsp:nvSpPr>
        <dsp:cNvPr id="0" name=""/>
        <dsp:cNvSpPr/>
      </dsp:nvSpPr>
      <dsp:spPr>
        <a:xfrm>
          <a:off x="2565629" y="2430907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endParaRPr lang="en-US" sz="2600" kern="1200" dirty="0"/>
        </a:p>
      </dsp:txBody>
      <dsp:txXfrm>
        <a:off x="2578010" y="2443288"/>
        <a:ext cx="820642" cy="397940"/>
      </dsp:txXfrm>
    </dsp:sp>
    <dsp:sp modelId="{222D2530-B665-40DB-9BB3-02900C494895}">
      <dsp:nvSpPr>
        <dsp:cNvPr id="0" name=""/>
        <dsp:cNvSpPr/>
      </dsp:nvSpPr>
      <dsp:spPr>
        <a:xfrm>
          <a:off x="3411034" y="2633436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633804"/>
        <a:ext cx="16908" cy="16908"/>
      </dsp:txXfrm>
    </dsp:sp>
    <dsp:sp modelId="{D1000099-80EF-41CE-8A76-0B63EE9981B4}">
      <dsp:nvSpPr>
        <dsp:cNvPr id="0" name=""/>
        <dsp:cNvSpPr/>
      </dsp:nvSpPr>
      <dsp:spPr>
        <a:xfrm>
          <a:off x="3749196" y="2430907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2443288"/>
        <a:ext cx="820642" cy="397940"/>
      </dsp:txXfrm>
    </dsp:sp>
    <dsp:sp modelId="{BA3D464E-289D-4B82-8828-1DA7E4C84B31}">
      <dsp:nvSpPr>
        <dsp:cNvPr id="0" name=""/>
        <dsp:cNvSpPr/>
      </dsp:nvSpPr>
      <dsp:spPr>
        <a:xfrm rot="4725511">
          <a:off x="1529219" y="2754963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2720419"/>
        <a:ext cx="86732" cy="86732"/>
      </dsp:txXfrm>
    </dsp:sp>
    <dsp:sp modelId="{A2B6591A-5E5D-4EBF-91EB-0733474097EC}">
      <dsp:nvSpPr>
        <dsp:cNvPr id="0" name=""/>
        <dsp:cNvSpPr/>
      </dsp:nvSpPr>
      <dsp:spPr>
        <a:xfrm>
          <a:off x="2565629" y="3403123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endParaRPr lang="en-US" sz="2600" kern="1200" dirty="0"/>
        </a:p>
      </dsp:txBody>
      <dsp:txXfrm>
        <a:off x="2578010" y="3415504"/>
        <a:ext cx="820642" cy="397940"/>
      </dsp:txXfrm>
    </dsp:sp>
    <dsp:sp modelId="{64C84B2F-2927-4C00-9823-42019BAD511B}">
      <dsp:nvSpPr>
        <dsp:cNvPr id="0" name=""/>
        <dsp:cNvSpPr/>
      </dsp:nvSpPr>
      <dsp:spPr>
        <a:xfrm rot="18169969">
          <a:off x="3277511" y="3360586"/>
          <a:ext cx="58331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83312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584" y="3354825"/>
        <a:ext cx="29165" cy="29165"/>
      </dsp:txXfrm>
    </dsp:sp>
    <dsp:sp modelId="{8D49E0EA-8314-4428-AA3A-4CCB1ED6ED3C}">
      <dsp:nvSpPr>
        <dsp:cNvPr id="0" name=""/>
        <dsp:cNvSpPr/>
      </dsp:nvSpPr>
      <dsp:spPr>
        <a:xfrm>
          <a:off x="3727300" y="29129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39681" y="2925372"/>
        <a:ext cx="820642" cy="397940"/>
      </dsp:txXfrm>
    </dsp:sp>
    <dsp:sp modelId="{B9C4D3AE-B7A1-4BB8-BF5C-3BC98C3DCA8C}">
      <dsp:nvSpPr>
        <dsp:cNvPr id="0" name=""/>
        <dsp:cNvSpPr/>
      </dsp:nvSpPr>
      <dsp:spPr>
        <a:xfrm rot="21556261">
          <a:off x="3411021" y="3603640"/>
          <a:ext cx="31629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629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1260" y="3604555"/>
        <a:ext cx="15814" cy="15814"/>
      </dsp:txXfrm>
    </dsp:sp>
    <dsp:sp modelId="{B6BF4F40-C297-4578-AD57-C182A6260406}">
      <dsp:nvSpPr>
        <dsp:cNvPr id="0" name=""/>
        <dsp:cNvSpPr/>
      </dsp:nvSpPr>
      <dsp:spPr>
        <a:xfrm>
          <a:off x="3727300" y="3399099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3</a:t>
          </a:r>
          <a:endParaRPr lang="en-US" sz="2600" kern="1200" baseline="-25000" dirty="0"/>
        </a:p>
      </dsp:txBody>
      <dsp:txXfrm>
        <a:off x="3739681" y="3411480"/>
        <a:ext cx="820642" cy="397940"/>
      </dsp:txXfrm>
    </dsp:sp>
    <dsp:sp modelId="{E5BC9441-1802-42F5-AB29-2028D0034922}">
      <dsp:nvSpPr>
        <dsp:cNvPr id="0" name=""/>
        <dsp:cNvSpPr/>
      </dsp:nvSpPr>
      <dsp:spPr>
        <a:xfrm rot="3404012">
          <a:off x="3280884" y="3846694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3841102"/>
        <a:ext cx="28828" cy="28828"/>
      </dsp:txXfrm>
    </dsp:sp>
    <dsp:sp modelId="{70763F6B-E0FB-4E85-B5D7-D8BA6B85E2FB}">
      <dsp:nvSpPr>
        <dsp:cNvPr id="0" name=""/>
        <dsp:cNvSpPr/>
      </dsp:nvSpPr>
      <dsp:spPr>
        <a:xfrm>
          <a:off x="3727300" y="3885206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39681" y="3897587"/>
        <a:ext cx="820642" cy="3979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9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82062" y="1701745"/>
          <a:ext cx="845404" cy="4227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3d</a:t>
          </a:r>
          <a:r>
            <a:rPr lang="nl-NL" sz="2600" kern="1200" baseline="30000" dirty="0"/>
            <a:t>8</a:t>
          </a:r>
          <a:endParaRPr lang="en-US" sz="2600" kern="1200" baseline="30000" dirty="0"/>
        </a:p>
      </dsp:txBody>
      <dsp:txXfrm>
        <a:off x="1394443" y="1714126"/>
        <a:ext cx="820642" cy="397940"/>
      </dsp:txXfrm>
    </dsp:sp>
    <dsp:sp modelId="{BE4B0C8F-4B48-4E95-AD34-85D6C5A1510A}">
      <dsp:nvSpPr>
        <dsp:cNvPr id="0" name=""/>
        <dsp:cNvSpPr/>
      </dsp:nvSpPr>
      <dsp:spPr>
        <a:xfrm rot="16874489">
          <a:off x="1529219" y="1053586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1019041"/>
        <a:ext cx="86732" cy="86732"/>
      </dsp:txXfrm>
    </dsp:sp>
    <dsp:sp modelId="{A525055E-80E3-4E77-BB12-E6F773C2CD22}">
      <dsp:nvSpPr>
        <dsp:cNvPr id="0" name=""/>
        <dsp:cNvSpPr/>
      </dsp:nvSpPr>
      <dsp:spPr>
        <a:xfrm>
          <a:off x="2565629" y="368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endParaRPr lang="en-US" sz="2600" kern="1200" dirty="0"/>
        </a:p>
      </dsp:txBody>
      <dsp:txXfrm>
        <a:off x="2578010" y="12749"/>
        <a:ext cx="820642" cy="397940"/>
      </dsp:txXfrm>
    </dsp:sp>
    <dsp:sp modelId="{B22878A4-E944-4AA5-AC47-7C227623FFD1}">
      <dsp:nvSpPr>
        <dsp:cNvPr id="0" name=""/>
        <dsp:cNvSpPr/>
      </dsp:nvSpPr>
      <dsp:spPr>
        <a:xfrm>
          <a:off x="3411034" y="202897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03265"/>
        <a:ext cx="16908" cy="16908"/>
      </dsp:txXfrm>
    </dsp:sp>
    <dsp:sp modelId="{174E5DBA-421C-43CE-8007-51C8F2B1A439}">
      <dsp:nvSpPr>
        <dsp:cNvPr id="0" name=""/>
        <dsp:cNvSpPr/>
      </dsp:nvSpPr>
      <dsp:spPr>
        <a:xfrm>
          <a:off x="3749196" y="368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S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61577" y="12749"/>
        <a:ext cx="820642" cy="397940"/>
      </dsp:txXfrm>
    </dsp:sp>
    <dsp:sp modelId="{6E920E4F-CDA2-4486-B606-4EB43E565F68}">
      <dsp:nvSpPr>
        <dsp:cNvPr id="0" name=""/>
        <dsp:cNvSpPr/>
      </dsp:nvSpPr>
      <dsp:spPr>
        <a:xfrm rot="17132988">
          <a:off x="1765828" y="1296640"/>
          <a:ext cx="126144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61441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5012" y="1273926"/>
        <a:ext cx="63072" cy="63072"/>
      </dsp:txXfrm>
    </dsp:sp>
    <dsp:sp modelId="{10A9CC70-7E08-47D7-9DF8-3F77C1EB5032}">
      <dsp:nvSpPr>
        <dsp:cNvPr id="0" name=""/>
        <dsp:cNvSpPr/>
      </dsp:nvSpPr>
      <dsp:spPr>
        <a:xfrm>
          <a:off x="2565629" y="486476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endParaRPr lang="en-US" sz="2600" kern="1200" dirty="0"/>
        </a:p>
      </dsp:txBody>
      <dsp:txXfrm>
        <a:off x="2578010" y="498857"/>
        <a:ext cx="820642" cy="397940"/>
      </dsp:txXfrm>
    </dsp:sp>
    <dsp:sp modelId="{B38BFFE3-546E-4995-B6FF-14FEBA1D14A7}">
      <dsp:nvSpPr>
        <dsp:cNvPr id="0" name=""/>
        <dsp:cNvSpPr/>
      </dsp:nvSpPr>
      <dsp:spPr>
        <a:xfrm>
          <a:off x="3411034" y="689005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689373"/>
        <a:ext cx="16908" cy="16908"/>
      </dsp:txXfrm>
    </dsp:sp>
    <dsp:sp modelId="{52D0533B-D696-4819-86F4-11CE1590F981}">
      <dsp:nvSpPr>
        <dsp:cNvPr id="0" name=""/>
        <dsp:cNvSpPr/>
      </dsp:nvSpPr>
      <dsp:spPr>
        <a:xfrm>
          <a:off x="3749196" y="486476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G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61577" y="498857"/>
        <a:ext cx="820642" cy="397940"/>
      </dsp:txXfrm>
    </dsp:sp>
    <dsp:sp modelId="{9A633CD4-F8EB-47D3-8A19-0346A283C95E}">
      <dsp:nvSpPr>
        <dsp:cNvPr id="0" name=""/>
        <dsp:cNvSpPr/>
      </dsp:nvSpPr>
      <dsp:spPr>
        <a:xfrm rot="19457599">
          <a:off x="2188324" y="1782748"/>
          <a:ext cx="41644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16447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6137" y="1781158"/>
        <a:ext cx="20822" cy="20822"/>
      </dsp:txXfrm>
    </dsp:sp>
    <dsp:sp modelId="{D9A95E16-EFFB-4C5D-9186-A33EBEF1B645}">
      <dsp:nvSpPr>
        <dsp:cNvPr id="0" name=""/>
        <dsp:cNvSpPr/>
      </dsp:nvSpPr>
      <dsp:spPr>
        <a:xfrm>
          <a:off x="2565629" y="1458691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endParaRPr lang="en-US" sz="2600" kern="1200" dirty="0"/>
        </a:p>
      </dsp:txBody>
      <dsp:txXfrm>
        <a:off x="2578010" y="1471072"/>
        <a:ext cx="820642" cy="397940"/>
      </dsp:txXfrm>
    </dsp:sp>
    <dsp:sp modelId="{1C75592D-0442-4FB6-8C0A-AB674BA0A542}">
      <dsp:nvSpPr>
        <dsp:cNvPr id="0" name=""/>
        <dsp:cNvSpPr/>
      </dsp:nvSpPr>
      <dsp:spPr>
        <a:xfrm rot="18289469">
          <a:off x="3284035" y="1418167"/>
          <a:ext cx="5921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92160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5311" y="1412185"/>
        <a:ext cx="29608" cy="29608"/>
      </dsp:txXfrm>
    </dsp:sp>
    <dsp:sp modelId="{F4FB4A4A-70D0-4CC2-B013-752F1F77DC96}">
      <dsp:nvSpPr>
        <dsp:cNvPr id="0" name=""/>
        <dsp:cNvSpPr/>
      </dsp:nvSpPr>
      <dsp:spPr>
        <a:xfrm>
          <a:off x="3749196" y="972584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984965"/>
        <a:ext cx="820642" cy="397940"/>
      </dsp:txXfrm>
    </dsp:sp>
    <dsp:sp modelId="{E5854EE2-7F23-41A1-8D19-B44CF92141D9}">
      <dsp:nvSpPr>
        <dsp:cNvPr id="0" name=""/>
        <dsp:cNvSpPr/>
      </dsp:nvSpPr>
      <dsp:spPr>
        <a:xfrm>
          <a:off x="3411034" y="1661221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1661589"/>
        <a:ext cx="16908" cy="16908"/>
      </dsp:txXfrm>
    </dsp:sp>
    <dsp:sp modelId="{92B162B8-D83F-46F0-AC04-A697EE50FBD0}">
      <dsp:nvSpPr>
        <dsp:cNvPr id="0" name=""/>
        <dsp:cNvSpPr/>
      </dsp:nvSpPr>
      <dsp:spPr>
        <a:xfrm>
          <a:off x="3749196" y="14586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1</a:t>
          </a:r>
          <a:endParaRPr lang="en-US" sz="2600" kern="1200" baseline="-25000" dirty="0"/>
        </a:p>
      </dsp:txBody>
      <dsp:txXfrm>
        <a:off x="3761577" y="1471072"/>
        <a:ext cx="820642" cy="397940"/>
      </dsp:txXfrm>
    </dsp:sp>
    <dsp:sp modelId="{7B937CF4-DAD6-4BFE-9A15-D270823C74DD}">
      <dsp:nvSpPr>
        <dsp:cNvPr id="0" name=""/>
        <dsp:cNvSpPr/>
      </dsp:nvSpPr>
      <dsp:spPr>
        <a:xfrm rot="3404012">
          <a:off x="3280884" y="1902263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1896670"/>
        <a:ext cx="28828" cy="28828"/>
      </dsp:txXfrm>
    </dsp:sp>
    <dsp:sp modelId="{E2ECA88E-6364-4474-BDA7-2FA0511F9EEF}">
      <dsp:nvSpPr>
        <dsp:cNvPr id="0" name=""/>
        <dsp:cNvSpPr/>
      </dsp:nvSpPr>
      <dsp:spPr>
        <a:xfrm>
          <a:off x="3727300" y="1940775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P</a:t>
          </a:r>
          <a:r>
            <a:rPr lang="nl-NL" sz="2600" kern="1200" baseline="-25000" dirty="0"/>
            <a:t>0</a:t>
          </a:r>
          <a:endParaRPr lang="en-US" sz="2600" kern="1200" baseline="-25000" dirty="0"/>
        </a:p>
      </dsp:txBody>
      <dsp:txXfrm>
        <a:off x="3739681" y="1953156"/>
        <a:ext cx="820642" cy="397940"/>
      </dsp:txXfrm>
    </dsp:sp>
    <dsp:sp modelId="{97D99FD1-8842-4C9A-851C-20A1A9EACCCA}">
      <dsp:nvSpPr>
        <dsp:cNvPr id="0" name=""/>
        <dsp:cNvSpPr/>
      </dsp:nvSpPr>
      <dsp:spPr>
        <a:xfrm rot="3907178">
          <a:off x="1994668" y="2268855"/>
          <a:ext cx="80376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3760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6454" y="2257583"/>
        <a:ext cx="40188" cy="40188"/>
      </dsp:txXfrm>
    </dsp:sp>
    <dsp:sp modelId="{C75D79B8-67BF-4904-8914-E0A23181BFAE}">
      <dsp:nvSpPr>
        <dsp:cNvPr id="0" name=""/>
        <dsp:cNvSpPr/>
      </dsp:nvSpPr>
      <dsp:spPr>
        <a:xfrm>
          <a:off x="2565629" y="2430907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endParaRPr lang="en-US" sz="2600" kern="1200" dirty="0"/>
        </a:p>
      </dsp:txBody>
      <dsp:txXfrm>
        <a:off x="2578010" y="2443288"/>
        <a:ext cx="820642" cy="397940"/>
      </dsp:txXfrm>
    </dsp:sp>
    <dsp:sp modelId="{222D2530-B665-40DB-9BB3-02900C494895}">
      <dsp:nvSpPr>
        <dsp:cNvPr id="0" name=""/>
        <dsp:cNvSpPr/>
      </dsp:nvSpPr>
      <dsp:spPr>
        <a:xfrm>
          <a:off x="3411034" y="2633436"/>
          <a:ext cx="33816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3816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1661" y="2633804"/>
        <a:ext cx="16908" cy="16908"/>
      </dsp:txXfrm>
    </dsp:sp>
    <dsp:sp modelId="{D1000099-80EF-41CE-8A76-0B63EE9981B4}">
      <dsp:nvSpPr>
        <dsp:cNvPr id="0" name=""/>
        <dsp:cNvSpPr/>
      </dsp:nvSpPr>
      <dsp:spPr>
        <a:xfrm>
          <a:off x="3749196" y="2430907"/>
          <a:ext cx="845404" cy="42270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1</a:t>
          </a:r>
          <a:r>
            <a:rPr lang="nl-NL" sz="2600" kern="1200" dirty="0"/>
            <a:t>D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61577" y="2443288"/>
        <a:ext cx="820642" cy="397940"/>
      </dsp:txXfrm>
    </dsp:sp>
    <dsp:sp modelId="{BA3D464E-289D-4B82-8828-1DA7E4C84B31}">
      <dsp:nvSpPr>
        <dsp:cNvPr id="0" name=""/>
        <dsp:cNvSpPr/>
      </dsp:nvSpPr>
      <dsp:spPr>
        <a:xfrm rot="4725511">
          <a:off x="1529219" y="2754963"/>
          <a:ext cx="17346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734658" y="8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353182" y="2720419"/>
        <a:ext cx="86732" cy="86732"/>
      </dsp:txXfrm>
    </dsp:sp>
    <dsp:sp modelId="{A2B6591A-5E5D-4EBF-91EB-0733474097EC}">
      <dsp:nvSpPr>
        <dsp:cNvPr id="0" name=""/>
        <dsp:cNvSpPr/>
      </dsp:nvSpPr>
      <dsp:spPr>
        <a:xfrm>
          <a:off x="2565629" y="3403123"/>
          <a:ext cx="845404" cy="4227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endParaRPr lang="en-US" sz="2600" kern="1200" dirty="0"/>
        </a:p>
      </dsp:txBody>
      <dsp:txXfrm>
        <a:off x="2578010" y="3415504"/>
        <a:ext cx="820642" cy="397940"/>
      </dsp:txXfrm>
    </dsp:sp>
    <dsp:sp modelId="{64C84B2F-2927-4C00-9823-42019BAD511B}">
      <dsp:nvSpPr>
        <dsp:cNvPr id="0" name=""/>
        <dsp:cNvSpPr/>
      </dsp:nvSpPr>
      <dsp:spPr>
        <a:xfrm rot="18169969">
          <a:off x="3277511" y="3360586"/>
          <a:ext cx="58331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83312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584" y="3354825"/>
        <a:ext cx="29165" cy="29165"/>
      </dsp:txXfrm>
    </dsp:sp>
    <dsp:sp modelId="{8D49E0EA-8314-4428-AA3A-4CCB1ED6ED3C}">
      <dsp:nvSpPr>
        <dsp:cNvPr id="0" name=""/>
        <dsp:cNvSpPr/>
      </dsp:nvSpPr>
      <dsp:spPr>
        <a:xfrm>
          <a:off x="3727300" y="2912991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4</a:t>
          </a:r>
          <a:endParaRPr lang="en-US" sz="2600" kern="1200" baseline="-25000" dirty="0"/>
        </a:p>
      </dsp:txBody>
      <dsp:txXfrm>
        <a:off x="3739681" y="2925372"/>
        <a:ext cx="820642" cy="397940"/>
      </dsp:txXfrm>
    </dsp:sp>
    <dsp:sp modelId="{B9C4D3AE-B7A1-4BB8-BF5C-3BC98C3DCA8C}">
      <dsp:nvSpPr>
        <dsp:cNvPr id="0" name=""/>
        <dsp:cNvSpPr/>
      </dsp:nvSpPr>
      <dsp:spPr>
        <a:xfrm rot="21556261">
          <a:off x="3411021" y="3603640"/>
          <a:ext cx="31629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6291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1260" y="3604555"/>
        <a:ext cx="15814" cy="15814"/>
      </dsp:txXfrm>
    </dsp:sp>
    <dsp:sp modelId="{B6BF4F40-C297-4578-AD57-C182A6260406}">
      <dsp:nvSpPr>
        <dsp:cNvPr id="0" name=""/>
        <dsp:cNvSpPr/>
      </dsp:nvSpPr>
      <dsp:spPr>
        <a:xfrm>
          <a:off x="3727300" y="3399099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3</a:t>
          </a:r>
          <a:endParaRPr lang="en-US" sz="2600" kern="1200" baseline="-25000" dirty="0"/>
        </a:p>
      </dsp:txBody>
      <dsp:txXfrm>
        <a:off x="3739681" y="3411480"/>
        <a:ext cx="820642" cy="397940"/>
      </dsp:txXfrm>
    </dsp:sp>
    <dsp:sp modelId="{E5BC9441-1802-42F5-AB29-2028D0034922}">
      <dsp:nvSpPr>
        <dsp:cNvPr id="0" name=""/>
        <dsp:cNvSpPr/>
      </dsp:nvSpPr>
      <dsp:spPr>
        <a:xfrm rot="3404012">
          <a:off x="3280884" y="3846694"/>
          <a:ext cx="57656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76566" y="88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4753" y="3841102"/>
        <a:ext cx="28828" cy="28828"/>
      </dsp:txXfrm>
    </dsp:sp>
    <dsp:sp modelId="{70763F6B-E0FB-4E85-B5D7-D8BA6B85E2FB}">
      <dsp:nvSpPr>
        <dsp:cNvPr id="0" name=""/>
        <dsp:cNvSpPr/>
      </dsp:nvSpPr>
      <dsp:spPr>
        <a:xfrm>
          <a:off x="3727300" y="3885206"/>
          <a:ext cx="845404" cy="422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baseline="30000" dirty="0"/>
            <a:t>3</a:t>
          </a:r>
          <a:r>
            <a:rPr lang="nl-NL" sz="2600" kern="1200" dirty="0"/>
            <a:t>F</a:t>
          </a:r>
          <a:r>
            <a:rPr lang="nl-NL" sz="2600" kern="1200" baseline="-25000" dirty="0"/>
            <a:t>2</a:t>
          </a:r>
          <a:endParaRPr lang="en-US" sz="2600" kern="1200" baseline="-25000" dirty="0"/>
        </a:p>
      </dsp:txBody>
      <dsp:txXfrm>
        <a:off x="3739681" y="3897587"/>
        <a:ext cx="820642" cy="3979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19549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9</a:t>
          </a:r>
          <a:endParaRPr lang="en-US" sz="1800" kern="1200" baseline="30000" dirty="0"/>
        </a:p>
      </dsp:txBody>
      <dsp:txXfrm>
        <a:off x="731665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511593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1877865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 rot="321274">
          <a:off x="2704878" y="208549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064"/>
        <a:ext cx="8154" cy="8154"/>
      </dsp:txXfrm>
    </dsp:sp>
    <dsp:sp modelId="{174E5DBA-421C-43CE-8007-51C8F2B1A439}">
      <dsp:nvSpPr>
        <dsp:cNvPr id="0" name=""/>
        <dsp:cNvSpPr/>
      </dsp:nvSpPr>
      <dsp:spPr>
        <a:xfrm>
          <a:off x="2867613" y="15908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28024"/>
        <a:ext cx="803136" cy="389452"/>
      </dsp:txXfrm>
    </dsp:sp>
    <dsp:sp modelId="{49A3C2A6-B817-4F56-94AA-4E158689E3AD}">
      <dsp:nvSpPr>
        <dsp:cNvPr id="0" name=""/>
        <dsp:cNvSpPr/>
      </dsp:nvSpPr>
      <dsp:spPr>
        <a:xfrm rot="46671">
          <a:off x="3694927" y="224068"/>
          <a:ext cx="1165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29" y="201529"/>
        <a:ext cx="58263" cy="58263"/>
      </dsp:txXfrm>
    </dsp:sp>
    <dsp:sp modelId="{28D8A5F9-F8E6-4816-BF11-10DBF157B233}">
      <dsp:nvSpPr>
        <dsp:cNvPr id="0" name=""/>
        <dsp:cNvSpPr/>
      </dsp:nvSpPr>
      <dsp:spPr>
        <a:xfrm>
          <a:off x="4860139" y="31728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41730"/>
        <a:ext cx="321475" cy="393680"/>
      </dsp:txXfrm>
    </dsp:sp>
    <dsp:sp modelId="{6E920E4F-CDA2-4486-B606-4EB43E565F68}">
      <dsp:nvSpPr>
        <dsp:cNvPr id="0" name=""/>
        <dsp:cNvSpPr/>
      </dsp:nvSpPr>
      <dsp:spPr>
        <a:xfrm rot="16791948">
          <a:off x="746636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64103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1877865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 rot="321274">
          <a:off x="2704878" y="684286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686800"/>
        <a:ext cx="8154" cy="8154"/>
      </dsp:txXfrm>
    </dsp:sp>
    <dsp:sp modelId="{52D0533B-D696-4819-86F4-11CE1590F981}">
      <dsp:nvSpPr>
        <dsp:cNvPr id="0" name=""/>
        <dsp:cNvSpPr/>
      </dsp:nvSpPr>
      <dsp:spPr>
        <a:xfrm>
          <a:off x="2867613" y="491645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503761"/>
        <a:ext cx="803136" cy="389452"/>
      </dsp:txXfrm>
    </dsp:sp>
    <dsp:sp modelId="{11013F97-1576-4464-8C32-E4D5DC855403}">
      <dsp:nvSpPr>
        <dsp:cNvPr id="0" name=""/>
        <dsp:cNvSpPr/>
      </dsp:nvSpPr>
      <dsp:spPr>
        <a:xfrm rot="35582">
          <a:off x="3694938" y="700285"/>
          <a:ext cx="162111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11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8" y="666349"/>
        <a:ext cx="81055" cy="81055"/>
      </dsp:txXfrm>
    </dsp:sp>
    <dsp:sp modelId="{86FD77AB-1E35-4D6B-9ED2-790500119FF6}">
      <dsp:nvSpPr>
        <dsp:cNvPr id="0" name=""/>
        <dsp:cNvSpPr/>
      </dsp:nvSpPr>
      <dsp:spPr>
        <a:xfrm>
          <a:off x="5316011" y="50842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18426"/>
        <a:ext cx="321475" cy="393680"/>
      </dsp:txXfrm>
    </dsp:sp>
    <dsp:sp modelId="{18E24EDF-9538-4BAE-9847-1610BDAC2757}">
      <dsp:nvSpPr>
        <dsp:cNvPr id="0" name=""/>
        <dsp:cNvSpPr/>
      </dsp:nvSpPr>
      <dsp:spPr>
        <a:xfrm rot="655455">
          <a:off x="5656875" y="715116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720008"/>
        <a:ext cx="3398" cy="3398"/>
      </dsp:txXfrm>
    </dsp:sp>
    <dsp:sp modelId="{23704760-A969-45FB-9ED5-10D8EF1A5321}">
      <dsp:nvSpPr>
        <dsp:cNvPr id="0" name=""/>
        <dsp:cNvSpPr/>
      </dsp:nvSpPr>
      <dsp:spPr>
        <a:xfrm>
          <a:off x="5724235" y="5213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31308"/>
        <a:ext cx="321475" cy="393680"/>
      </dsp:txXfrm>
    </dsp:sp>
    <dsp:sp modelId="{28D3D173-9C1C-4CD0-9F5A-66116336EF5C}">
      <dsp:nvSpPr>
        <dsp:cNvPr id="0" name=""/>
        <dsp:cNvSpPr/>
      </dsp:nvSpPr>
      <dsp:spPr>
        <a:xfrm rot="16983315">
          <a:off x="979852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764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1877865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 rot="321274">
          <a:off x="2704878" y="1160023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1162537"/>
        <a:ext cx="8154" cy="8154"/>
      </dsp:txXfrm>
    </dsp:sp>
    <dsp:sp modelId="{BC1690DF-C3EC-4E83-9466-C968988466AA}">
      <dsp:nvSpPr>
        <dsp:cNvPr id="0" name=""/>
        <dsp:cNvSpPr/>
      </dsp:nvSpPr>
      <dsp:spPr>
        <a:xfrm>
          <a:off x="2867613" y="967382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979498"/>
        <a:ext cx="803136" cy="389452"/>
      </dsp:txXfrm>
    </dsp:sp>
    <dsp:sp modelId="{0B591C63-88E8-4D50-B354-145D4512BE43}">
      <dsp:nvSpPr>
        <dsp:cNvPr id="0" name=""/>
        <dsp:cNvSpPr/>
      </dsp:nvSpPr>
      <dsp:spPr>
        <a:xfrm rot="123117">
          <a:off x="3694731" y="1181619"/>
          <a:ext cx="781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1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27" y="1168680"/>
        <a:ext cx="39062" cy="39062"/>
      </dsp:txXfrm>
    </dsp:sp>
    <dsp:sp modelId="{F809AA6D-0CD2-4A9E-BE01-5FD2741077FC}">
      <dsp:nvSpPr>
        <dsp:cNvPr id="0" name=""/>
        <dsp:cNvSpPr/>
      </dsp:nvSpPr>
      <dsp:spPr>
        <a:xfrm>
          <a:off x="4475736" y="99535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1005358"/>
        <a:ext cx="321475" cy="393680"/>
      </dsp:txXfrm>
    </dsp:sp>
    <dsp:sp modelId="{FDB035AF-EF02-46FC-ACF6-FDA22F996CF1}">
      <dsp:nvSpPr>
        <dsp:cNvPr id="0" name=""/>
        <dsp:cNvSpPr/>
      </dsp:nvSpPr>
      <dsp:spPr>
        <a:xfrm rot="972939">
          <a:off x="4816327" y="120184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1207321"/>
        <a:ext cx="2234" cy="2234"/>
      </dsp:txXfrm>
    </dsp:sp>
    <dsp:sp modelId="{AF855EAC-399E-4ABC-9AA3-E94BE39F0826}">
      <dsp:nvSpPr>
        <dsp:cNvPr id="0" name=""/>
        <dsp:cNvSpPr/>
      </dsp:nvSpPr>
      <dsp:spPr>
        <a:xfrm>
          <a:off x="4860131" y="100783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1017838"/>
        <a:ext cx="321475" cy="393680"/>
      </dsp:txXfrm>
    </dsp:sp>
    <dsp:sp modelId="{996918DF-FC70-4157-A568-56FFE69AEB33}">
      <dsp:nvSpPr>
        <dsp:cNvPr id="0" name=""/>
        <dsp:cNvSpPr/>
      </dsp:nvSpPr>
      <dsp:spPr>
        <a:xfrm rot="67509">
          <a:off x="5201602" y="120897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1213303"/>
        <a:ext cx="4529" cy="4529"/>
      </dsp:txXfrm>
    </dsp:sp>
    <dsp:sp modelId="{07552DB2-1FFD-496E-85CD-F1AE7616364F}">
      <dsp:nvSpPr>
        <dsp:cNvPr id="0" name=""/>
        <dsp:cNvSpPr/>
      </dsp:nvSpPr>
      <dsp:spPr>
        <a:xfrm>
          <a:off x="5292183" y="100961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1019617"/>
        <a:ext cx="321475" cy="393680"/>
      </dsp:txXfrm>
    </dsp:sp>
    <dsp:sp modelId="{9A633CD4-F8EB-47D3-8A19-0346A283C95E}">
      <dsp:nvSpPr>
        <dsp:cNvPr id="0" name=""/>
        <dsp:cNvSpPr/>
      </dsp:nvSpPr>
      <dsp:spPr>
        <a:xfrm rot="18289469">
          <a:off x="1422628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7903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1877865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7426691">
          <a:off x="2542802" y="1869984"/>
          <a:ext cx="499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9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948" y="1864094"/>
        <a:ext cx="24962" cy="24962"/>
      </dsp:txXfrm>
    </dsp:sp>
    <dsp:sp modelId="{F4FB4A4A-70D0-4CC2-B013-752F1F77DC96}">
      <dsp:nvSpPr>
        <dsp:cNvPr id="0" name=""/>
        <dsp:cNvSpPr/>
      </dsp:nvSpPr>
      <dsp:spPr>
        <a:xfrm>
          <a:off x="2879626" y="14358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91742" y="1447946"/>
        <a:ext cx="803136" cy="389452"/>
      </dsp:txXfrm>
    </dsp:sp>
    <dsp:sp modelId="{3CC7D2F2-8F2F-4096-8B2C-08A1AEF50DCD}">
      <dsp:nvSpPr>
        <dsp:cNvPr id="0" name=""/>
        <dsp:cNvSpPr/>
      </dsp:nvSpPr>
      <dsp:spPr>
        <a:xfrm rot="138717">
          <a:off x="3706339" y="1668561"/>
          <a:ext cx="16103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103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71245" y="1634894"/>
        <a:ext cx="80516" cy="80516"/>
      </dsp:txXfrm>
    </dsp:sp>
    <dsp:sp modelId="{69B9C8B2-D244-49DA-87E6-7512E24533B3}">
      <dsp:nvSpPr>
        <dsp:cNvPr id="0" name=""/>
        <dsp:cNvSpPr/>
      </dsp:nvSpPr>
      <dsp:spPr>
        <a:xfrm>
          <a:off x="5316011" y="150079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1510793"/>
        <a:ext cx="321475" cy="393680"/>
      </dsp:txXfrm>
    </dsp:sp>
    <dsp:sp modelId="{15044945-9CB2-4F0C-93E6-A4A2D864587E}">
      <dsp:nvSpPr>
        <dsp:cNvPr id="0" name=""/>
        <dsp:cNvSpPr/>
      </dsp:nvSpPr>
      <dsp:spPr>
        <a:xfrm rot="655455">
          <a:off x="5656875" y="1707482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1712375"/>
        <a:ext cx="3398" cy="3398"/>
      </dsp:txXfrm>
    </dsp:sp>
    <dsp:sp modelId="{8C559F55-6A4D-4687-85DD-662AA2B9ECA4}">
      <dsp:nvSpPr>
        <dsp:cNvPr id="0" name=""/>
        <dsp:cNvSpPr/>
      </dsp:nvSpPr>
      <dsp:spPr>
        <a:xfrm>
          <a:off x="5724235" y="151367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1523675"/>
        <a:ext cx="321475" cy="393680"/>
      </dsp:txXfrm>
    </dsp:sp>
    <dsp:sp modelId="{E5854EE2-7F23-41A1-8D19-B44CF92141D9}">
      <dsp:nvSpPr>
        <dsp:cNvPr id="0" name=""/>
        <dsp:cNvSpPr/>
      </dsp:nvSpPr>
      <dsp:spPr>
        <a:xfrm rot="321274">
          <a:off x="2704878" y="211149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4011"/>
        <a:ext cx="8154" cy="8154"/>
      </dsp:txXfrm>
    </dsp:sp>
    <dsp:sp modelId="{92B162B8-D83F-46F0-AC04-A697EE50FBD0}">
      <dsp:nvSpPr>
        <dsp:cNvPr id="0" name=""/>
        <dsp:cNvSpPr/>
      </dsp:nvSpPr>
      <dsp:spPr>
        <a:xfrm>
          <a:off x="2867613" y="1918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1930972"/>
        <a:ext cx="803136" cy="389452"/>
      </dsp:txXfrm>
    </dsp:sp>
    <dsp:sp modelId="{AE96A882-DF13-4857-90E2-7435CC5379ED}">
      <dsp:nvSpPr>
        <dsp:cNvPr id="0" name=""/>
        <dsp:cNvSpPr/>
      </dsp:nvSpPr>
      <dsp:spPr>
        <a:xfrm rot="112044">
          <a:off x="3694672" y="2138101"/>
          <a:ext cx="11657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77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16" y="2115548"/>
        <a:ext cx="58288" cy="58288"/>
      </dsp:txXfrm>
    </dsp:sp>
    <dsp:sp modelId="{75C3ECB2-D843-400D-942E-D1EE7EDAAE1F}">
      <dsp:nvSpPr>
        <dsp:cNvPr id="0" name=""/>
        <dsp:cNvSpPr/>
      </dsp:nvSpPr>
      <dsp:spPr>
        <a:xfrm>
          <a:off x="4860139" y="195684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1966847"/>
        <a:ext cx="321475" cy="393680"/>
      </dsp:txXfrm>
    </dsp:sp>
    <dsp:sp modelId="{7B937CF4-DAD6-4BFE-9A15-D270823C74DD}">
      <dsp:nvSpPr>
        <dsp:cNvPr id="0" name=""/>
        <dsp:cNvSpPr/>
      </dsp:nvSpPr>
      <dsp:spPr>
        <a:xfrm rot="4431525">
          <a:off x="2522206" y="2347396"/>
          <a:ext cx="50700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0700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033" y="2341313"/>
        <a:ext cx="25350" cy="25350"/>
      </dsp:txXfrm>
    </dsp:sp>
    <dsp:sp modelId="{E2ECA88E-6364-4474-BDA7-2FA0511F9EEF}">
      <dsp:nvSpPr>
        <dsp:cNvPr id="0" name=""/>
        <dsp:cNvSpPr/>
      </dsp:nvSpPr>
      <dsp:spPr>
        <a:xfrm>
          <a:off x="2846184" y="239065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2858300" y="2402771"/>
        <a:ext cx="803136" cy="389452"/>
      </dsp:txXfrm>
    </dsp:sp>
    <dsp:sp modelId="{85803838-EBF8-4CDA-9D12-B8DFEBEB76E5}">
      <dsp:nvSpPr>
        <dsp:cNvPr id="0" name=""/>
        <dsp:cNvSpPr/>
      </dsp:nvSpPr>
      <dsp:spPr>
        <a:xfrm rot="174935">
          <a:off x="3673320" y="2600031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2597652"/>
        <a:ext cx="17941" cy="17941"/>
      </dsp:txXfrm>
    </dsp:sp>
    <dsp:sp modelId="{1B2E47E2-3018-4CCF-AEF5-0CF748DE9FFE}">
      <dsp:nvSpPr>
        <dsp:cNvPr id="0" name=""/>
        <dsp:cNvSpPr/>
      </dsp:nvSpPr>
      <dsp:spPr>
        <a:xfrm>
          <a:off x="4031919" y="24089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2418908"/>
        <a:ext cx="321475" cy="393680"/>
      </dsp:txXfrm>
    </dsp:sp>
    <dsp:sp modelId="{97D99FD1-8842-4C9A-851C-20A1A9EACCCA}">
      <dsp:nvSpPr>
        <dsp:cNvPr id="0" name=""/>
        <dsp:cNvSpPr/>
      </dsp:nvSpPr>
      <dsp:spPr>
        <a:xfrm rot="4249260">
          <a:off x="1208698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7206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1877865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7365365">
          <a:off x="2542270" y="3300839"/>
          <a:ext cx="4883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83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4215" y="3295223"/>
        <a:ext cx="24415" cy="24415"/>
      </dsp:txXfrm>
    </dsp:sp>
    <dsp:sp modelId="{D1000099-80EF-41CE-8A76-0B63EE9981B4}">
      <dsp:nvSpPr>
        <dsp:cNvPr id="0" name=""/>
        <dsp:cNvSpPr/>
      </dsp:nvSpPr>
      <dsp:spPr>
        <a:xfrm>
          <a:off x="2867613" y="28703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2882446"/>
        <a:ext cx="803136" cy="389452"/>
      </dsp:txXfrm>
    </dsp:sp>
    <dsp:sp modelId="{04450041-B7D3-48FF-9632-EE0BEC8E3FF0}">
      <dsp:nvSpPr>
        <dsp:cNvPr id="0" name=""/>
        <dsp:cNvSpPr/>
      </dsp:nvSpPr>
      <dsp:spPr>
        <a:xfrm rot="21564227">
          <a:off x="3694960" y="3066518"/>
          <a:ext cx="7807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079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39" y="3053590"/>
        <a:ext cx="39039" cy="39039"/>
      </dsp:txXfrm>
    </dsp:sp>
    <dsp:sp modelId="{A7BC0936-1B88-4FA1-A457-B06B9E58522A}">
      <dsp:nvSpPr>
        <dsp:cNvPr id="0" name=""/>
        <dsp:cNvSpPr/>
      </dsp:nvSpPr>
      <dsp:spPr>
        <a:xfrm>
          <a:off x="4475736" y="286220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2872207"/>
        <a:ext cx="321475" cy="393680"/>
      </dsp:txXfrm>
    </dsp:sp>
    <dsp:sp modelId="{B1EF910B-379E-413C-A5B5-C36FA0AC6E5F}">
      <dsp:nvSpPr>
        <dsp:cNvPr id="0" name=""/>
        <dsp:cNvSpPr/>
      </dsp:nvSpPr>
      <dsp:spPr>
        <a:xfrm rot="972939">
          <a:off x="4816327" y="306869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3074170"/>
        <a:ext cx="2234" cy="2234"/>
      </dsp:txXfrm>
    </dsp:sp>
    <dsp:sp modelId="{07B373DA-1686-422F-AF96-E349FDC1C631}">
      <dsp:nvSpPr>
        <dsp:cNvPr id="0" name=""/>
        <dsp:cNvSpPr/>
      </dsp:nvSpPr>
      <dsp:spPr>
        <a:xfrm>
          <a:off x="4860131" y="28746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2884688"/>
        <a:ext cx="321475" cy="393680"/>
      </dsp:txXfrm>
    </dsp:sp>
    <dsp:sp modelId="{07B7FC34-2DC2-40E7-AD2E-86E8B2D68445}">
      <dsp:nvSpPr>
        <dsp:cNvPr id="0" name=""/>
        <dsp:cNvSpPr/>
      </dsp:nvSpPr>
      <dsp:spPr>
        <a:xfrm rot="67509">
          <a:off x="5201602" y="307582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3080153"/>
        <a:ext cx="4529" cy="4529"/>
      </dsp:txXfrm>
    </dsp:sp>
    <dsp:sp modelId="{B9E98BAA-0410-4F22-A434-79790E13E95F}">
      <dsp:nvSpPr>
        <dsp:cNvPr id="0" name=""/>
        <dsp:cNvSpPr/>
      </dsp:nvSpPr>
      <dsp:spPr>
        <a:xfrm>
          <a:off x="5292183" y="287646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2886467"/>
        <a:ext cx="321475" cy="393680"/>
      </dsp:txXfrm>
    </dsp:sp>
    <dsp:sp modelId="{4A67A7D1-0BA6-4E0A-95D7-B8362CE3886C}">
      <dsp:nvSpPr>
        <dsp:cNvPr id="0" name=""/>
        <dsp:cNvSpPr/>
      </dsp:nvSpPr>
      <dsp:spPr>
        <a:xfrm rot="321274">
          <a:off x="2704878" y="353870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3541222"/>
        <a:ext cx="8154" cy="8154"/>
      </dsp:txXfrm>
    </dsp:sp>
    <dsp:sp modelId="{C588A49C-4EF0-4976-97DD-E4785518A04A}">
      <dsp:nvSpPr>
        <dsp:cNvPr id="0" name=""/>
        <dsp:cNvSpPr/>
      </dsp:nvSpPr>
      <dsp:spPr>
        <a:xfrm>
          <a:off x="2867613" y="334606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3358183"/>
        <a:ext cx="803136" cy="389452"/>
      </dsp:txXfrm>
    </dsp:sp>
    <dsp:sp modelId="{0E4DFCC1-509D-431B-BC08-D474B401DD0D}">
      <dsp:nvSpPr>
        <dsp:cNvPr id="0" name=""/>
        <dsp:cNvSpPr/>
      </dsp:nvSpPr>
      <dsp:spPr>
        <a:xfrm rot="59239">
          <a:off x="3694861" y="3560285"/>
          <a:ext cx="162127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27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4" y="3526345"/>
        <a:ext cx="81063" cy="81063"/>
      </dsp:txXfrm>
    </dsp:sp>
    <dsp:sp modelId="{913AAEF0-3D05-4BEE-B8A3-6B0402B2B440}">
      <dsp:nvSpPr>
        <dsp:cNvPr id="0" name=""/>
        <dsp:cNvSpPr/>
      </dsp:nvSpPr>
      <dsp:spPr>
        <a:xfrm>
          <a:off x="5316011" y="337400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3384005"/>
        <a:ext cx="321475" cy="393680"/>
      </dsp:txXfrm>
    </dsp:sp>
    <dsp:sp modelId="{FD85B2EB-CA5C-49B5-A4F5-A79570E236A0}">
      <dsp:nvSpPr>
        <dsp:cNvPr id="0" name=""/>
        <dsp:cNvSpPr/>
      </dsp:nvSpPr>
      <dsp:spPr>
        <a:xfrm rot="655455">
          <a:off x="5656875" y="3580694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3585587"/>
        <a:ext cx="3398" cy="3398"/>
      </dsp:txXfrm>
    </dsp:sp>
    <dsp:sp modelId="{9936F59D-9A3A-4241-BC4D-66D3C8E1B271}">
      <dsp:nvSpPr>
        <dsp:cNvPr id="0" name=""/>
        <dsp:cNvSpPr/>
      </dsp:nvSpPr>
      <dsp:spPr>
        <a:xfrm>
          <a:off x="5724235" y="33868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3396887"/>
        <a:ext cx="321475" cy="393680"/>
      </dsp:txXfrm>
    </dsp:sp>
    <dsp:sp modelId="{32076BE0-816C-41CC-97CA-0AF3444842D2}">
      <dsp:nvSpPr>
        <dsp:cNvPr id="0" name=""/>
        <dsp:cNvSpPr/>
      </dsp:nvSpPr>
      <dsp:spPr>
        <a:xfrm rot="4301930">
          <a:off x="2527867" y="3776576"/>
          <a:ext cx="51711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711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495" y="3770240"/>
        <a:ext cx="25855" cy="25855"/>
      </dsp:txXfrm>
    </dsp:sp>
    <dsp:sp modelId="{9F56D6E5-D9CF-4398-ABAB-95120F1C16B5}">
      <dsp:nvSpPr>
        <dsp:cNvPr id="0" name=""/>
        <dsp:cNvSpPr/>
      </dsp:nvSpPr>
      <dsp:spPr>
        <a:xfrm>
          <a:off x="2867613" y="382180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3833920"/>
        <a:ext cx="803136" cy="389452"/>
      </dsp:txXfrm>
    </dsp:sp>
    <dsp:sp modelId="{29B12E1C-40C3-457B-8A52-CF99C4A75B19}">
      <dsp:nvSpPr>
        <dsp:cNvPr id="0" name=""/>
        <dsp:cNvSpPr/>
      </dsp:nvSpPr>
      <dsp:spPr>
        <a:xfrm rot="21588563">
          <a:off x="3694978" y="4020116"/>
          <a:ext cx="11651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1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31" y="3997578"/>
        <a:ext cx="58258" cy="58258"/>
      </dsp:txXfrm>
    </dsp:sp>
    <dsp:sp modelId="{3256BFE9-2416-4D94-827A-864C484A1894}">
      <dsp:nvSpPr>
        <dsp:cNvPr id="0" name=""/>
        <dsp:cNvSpPr/>
      </dsp:nvSpPr>
      <dsp:spPr>
        <a:xfrm>
          <a:off x="4860139" y="381792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3827929"/>
        <a:ext cx="321475" cy="393680"/>
      </dsp:txXfrm>
    </dsp:sp>
    <dsp:sp modelId="{BA3D464E-289D-4B82-8828-1DA7E4C84B31}">
      <dsp:nvSpPr>
        <dsp:cNvPr id="0" name=""/>
        <dsp:cNvSpPr/>
      </dsp:nvSpPr>
      <dsp:spPr>
        <a:xfrm rot="4924756">
          <a:off x="511593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1877865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7212903">
          <a:off x="2533022" y="4726080"/>
          <a:ext cx="48537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37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574" y="4720538"/>
        <a:ext cx="24268" cy="24268"/>
      </dsp:txXfrm>
    </dsp:sp>
    <dsp:sp modelId="{8D49E0EA-8314-4428-AA3A-4CCB1ED6ED3C}">
      <dsp:nvSpPr>
        <dsp:cNvPr id="0" name=""/>
        <dsp:cNvSpPr/>
      </dsp:nvSpPr>
      <dsp:spPr>
        <a:xfrm>
          <a:off x="2846184" y="4293602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2858300" y="4305718"/>
        <a:ext cx="803136" cy="389452"/>
      </dsp:txXfrm>
    </dsp:sp>
    <dsp:sp modelId="{121E8C89-C8B1-4EC0-A5F6-A12D9F8CE11A}">
      <dsp:nvSpPr>
        <dsp:cNvPr id="0" name=""/>
        <dsp:cNvSpPr/>
      </dsp:nvSpPr>
      <dsp:spPr>
        <a:xfrm rot="174935">
          <a:off x="3673320" y="4502978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500599"/>
        <a:ext cx="17941" cy="17941"/>
      </dsp:txXfrm>
    </dsp:sp>
    <dsp:sp modelId="{A8A89C30-B007-4C88-AFB7-6A8BFD16B2E2}">
      <dsp:nvSpPr>
        <dsp:cNvPr id="0" name=""/>
        <dsp:cNvSpPr/>
      </dsp:nvSpPr>
      <dsp:spPr>
        <a:xfrm>
          <a:off x="4031919" y="431185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321856"/>
        <a:ext cx="321475" cy="393680"/>
      </dsp:txXfrm>
    </dsp:sp>
    <dsp:sp modelId="{6947EAEF-FA10-46B2-BDDB-2A4DB80AF9E5}">
      <dsp:nvSpPr>
        <dsp:cNvPr id="0" name=""/>
        <dsp:cNvSpPr/>
      </dsp:nvSpPr>
      <dsp:spPr>
        <a:xfrm rot="110069">
          <a:off x="4373268" y="4520281"/>
          <a:ext cx="510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0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5912" y="4514102"/>
        <a:ext cx="25541" cy="25541"/>
      </dsp:txXfrm>
    </dsp:sp>
    <dsp:sp modelId="{84B8FAB6-4591-4EDA-9884-4AFC9C368A02}">
      <dsp:nvSpPr>
        <dsp:cNvPr id="0" name=""/>
        <dsp:cNvSpPr/>
      </dsp:nvSpPr>
      <dsp:spPr>
        <a:xfrm>
          <a:off x="4883968" y="432820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93970" y="4338209"/>
        <a:ext cx="321475" cy="393680"/>
      </dsp:txXfrm>
    </dsp:sp>
    <dsp:sp modelId="{E141F8B9-088F-4915-9836-C61B826C42B7}">
      <dsp:nvSpPr>
        <dsp:cNvPr id="0" name=""/>
        <dsp:cNvSpPr/>
      </dsp:nvSpPr>
      <dsp:spPr>
        <a:xfrm rot="67509">
          <a:off x="5225439" y="4529347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8469" y="4533674"/>
        <a:ext cx="4529" cy="4529"/>
      </dsp:txXfrm>
    </dsp:sp>
    <dsp:sp modelId="{5CB9443D-2F21-499F-BC12-83916015CBFE}">
      <dsp:nvSpPr>
        <dsp:cNvPr id="0" name=""/>
        <dsp:cNvSpPr/>
      </dsp:nvSpPr>
      <dsp:spPr>
        <a:xfrm>
          <a:off x="5316019" y="43299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21" y="4339988"/>
        <a:ext cx="321475" cy="393680"/>
      </dsp:txXfrm>
    </dsp:sp>
    <dsp:sp modelId="{1992A773-71AC-48DE-9E61-334660E08185}">
      <dsp:nvSpPr>
        <dsp:cNvPr id="0" name=""/>
        <dsp:cNvSpPr/>
      </dsp:nvSpPr>
      <dsp:spPr>
        <a:xfrm rot="21189820">
          <a:off x="5657260" y="4526236"/>
          <a:ext cx="6721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21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87" y="4531147"/>
        <a:ext cx="3360" cy="3360"/>
      </dsp:txXfrm>
    </dsp:sp>
    <dsp:sp modelId="{134CBBD7-B608-43A7-B87A-AFBB4CFA5CB4}">
      <dsp:nvSpPr>
        <dsp:cNvPr id="0" name=""/>
        <dsp:cNvSpPr/>
      </dsp:nvSpPr>
      <dsp:spPr>
        <a:xfrm>
          <a:off x="5724235" y="43219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4331987"/>
        <a:ext cx="321475" cy="393680"/>
      </dsp:txXfrm>
    </dsp:sp>
    <dsp:sp modelId="{B9C4D3AE-B7A1-4BB8-BF5C-3BC98C3DCA8C}">
      <dsp:nvSpPr>
        <dsp:cNvPr id="0" name=""/>
        <dsp:cNvSpPr/>
      </dsp:nvSpPr>
      <dsp:spPr>
        <a:xfrm rot="274560">
          <a:off x="2705008" y="4963949"/>
          <a:ext cx="1414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14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2174" y="4967006"/>
        <a:ext cx="7070" cy="7070"/>
      </dsp:txXfrm>
    </dsp:sp>
    <dsp:sp modelId="{B6BF4F40-C297-4578-AD57-C182A6260406}">
      <dsp:nvSpPr>
        <dsp:cNvPr id="0" name=""/>
        <dsp:cNvSpPr/>
      </dsp:nvSpPr>
      <dsp:spPr>
        <a:xfrm>
          <a:off x="2846184" y="4769339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58300" y="4781455"/>
        <a:ext cx="803136" cy="389452"/>
      </dsp:txXfrm>
    </dsp:sp>
    <dsp:sp modelId="{1844A11C-B933-44F4-9FB7-DE42E220EA55}">
      <dsp:nvSpPr>
        <dsp:cNvPr id="0" name=""/>
        <dsp:cNvSpPr/>
      </dsp:nvSpPr>
      <dsp:spPr>
        <a:xfrm rot="218717">
          <a:off x="3672788" y="4993624"/>
          <a:ext cx="7560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560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1918" y="4981315"/>
        <a:ext cx="37803" cy="37803"/>
      </dsp:txXfrm>
    </dsp:sp>
    <dsp:sp modelId="{4B5C0914-7339-47CF-8C89-40F57AFC20E9}">
      <dsp:nvSpPr>
        <dsp:cNvPr id="0" name=""/>
        <dsp:cNvSpPr/>
      </dsp:nvSpPr>
      <dsp:spPr>
        <a:xfrm>
          <a:off x="4428088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38090" y="4827411"/>
        <a:ext cx="321475" cy="393680"/>
      </dsp:txXfrm>
    </dsp:sp>
    <dsp:sp modelId="{B3E7FF59-FE3A-4AEB-87F0-848C59E0FDFC}">
      <dsp:nvSpPr>
        <dsp:cNvPr id="0" name=""/>
        <dsp:cNvSpPr/>
      </dsp:nvSpPr>
      <dsp:spPr>
        <a:xfrm rot="21532485">
          <a:off x="4769559" y="5016770"/>
          <a:ext cx="9058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2585" y="5021097"/>
        <a:ext cx="4529" cy="4529"/>
      </dsp:txXfrm>
    </dsp:sp>
    <dsp:sp modelId="{D99BB133-3444-41DE-8640-AB8B71587ED5}">
      <dsp:nvSpPr>
        <dsp:cNvPr id="0" name=""/>
        <dsp:cNvSpPr/>
      </dsp:nvSpPr>
      <dsp:spPr>
        <a:xfrm>
          <a:off x="4860131" y="481563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4825632"/>
        <a:ext cx="321475" cy="393680"/>
      </dsp:txXfrm>
    </dsp:sp>
    <dsp:sp modelId="{7021A581-D176-4DF3-883C-77EFB747223A}">
      <dsp:nvSpPr>
        <dsp:cNvPr id="0" name=""/>
        <dsp:cNvSpPr/>
      </dsp:nvSpPr>
      <dsp:spPr>
        <a:xfrm rot="67509">
          <a:off x="5201602" y="5016770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5021097"/>
        <a:ext cx="4529" cy="4529"/>
      </dsp:txXfrm>
    </dsp:sp>
    <dsp:sp modelId="{6AEC2C79-6330-4A1E-B4B5-8133F07520A2}">
      <dsp:nvSpPr>
        <dsp:cNvPr id="0" name=""/>
        <dsp:cNvSpPr/>
      </dsp:nvSpPr>
      <dsp:spPr>
        <a:xfrm>
          <a:off x="5292183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4827411"/>
        <a:ext cx="321475" cy="393680"/>
      </dsp:txXfrm>
    </dsp:sp>
    <dsp:sp modelId="{E5BC9441-1802-42F5-AB29-2028D0034922}">
      <dsp:nvSpPr>
        <dsp:cNvPr id="0" name=""/>
        <dsp:cNvSpPr/>
      </dsp:nvSpPr>
      <dsp:spPr>
        <a:xfrm rot="4411151">
          <a:off x="2527289" y="5196521"/>
          <a:ext cx="4968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68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288" y="5190692"/>
        <a:ext cx="24841" cy="24841"/>
      </dsp:txXfrm>
    </dsp:sp>
    <dsp:sp modelId="{70763F6B-E0FB-4E85-B5D7-D8BA6B85E2FB}">
      <dsp:nvSpPr>
        <dsp:cNvPr id="0" name=""/>
        <dsp:cNvSpPr/>
      </dsp:nvSpPr>
      <dsp:spPr>
        <a:xfrm>
          <a:off x="2846184" y="52344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58300" y="5246600"/>
        <a:ext cx="803136" cy="389452"/>
      </dsp:txXfrm>
    </dsp:sp>
    <dsp:sp modelId="{30868059-5D14-4C4D-967B-68FAF518815D}">
      <dsp:nvSpPr>
        <dsp:cNvPr id="0" name=""/>
        <dsp:cNvSpPr/>
      </dsp:nvSpPr>
      <dsp:spPr>
        <a:xfrm>
          <a:off x="3673552" y="5434735"/>
          <a:ext cx="1642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245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3720" y="5400265"/>
        <a:ext cx="82122" cy="82122"/>
      </dsp:txXfrm>
    </dsp:sp>
    <dsp:sp modelId="{F048A148-7001-4500-9DDF-C2D7AD1D55F8}">
      <dsp:nvSpPr>
        <dsp:cNvPr id="0" name=""/>
        <dsp:cNvSpPr/>
      </dsp:nvSpPr>
      <dsp:spPr>
        <a:xfrm>
          <a:off x="5316011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244486"/>
        <a:ext cx="321475" cy="393680"/>
      </dsp:txXfrm>
    </dsp:sp>
    <dsp:sp modelId="{DF33562B-7614-4343-A02B-D0BEC667704F}">
      <dsp:nvSpPr>
        <dsp:cNvPr id="0" name=""/>
        <dsp:cNvSpPr/>
      </dsp:nvSpPr>
      <dsp:spPr>
        <a:xfrm>
          <a:off x="5657491" y="5434735"/>
          <a:ext cx="667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67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94" y="5439658"/>
        <a:ext cx="3337" cy="3337"/>
      </dsp:txXfrm>
    </dsp:sp>
    <dsp:sp modelId="{D44F4AB0-7D2A-413E-92D0-717D408E0869}">
      <dsp:nvSpPr>
        <dsp:cNvPr id="0" name=""/>
        <dsp:cNvSpPr/>
      </dsp:nvSpPr>
      <dsp:spPr>
        <a:xfrm>
          <a:off x="5724235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244486"/>
        <a:ext cx="321475" cy="39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34D7-2A71-47C6-B49F-72623A245FC3}">
      <dsp:nvSpPr>
        <dsp:cNvPr id="0" name=""/>
        <dsp:cNvSpPr/>
      </dsp:nvSpPr>
      <dsp:spPr>
        <a:xfrm>
          <a:off x="2452524" y="962867"/>
          <a:ext cx="3256559" cy="1096876"/>
        </a:xfrm>
        <a:custGeom>
          <a:avLst/>
          <a:gdLst/>
          <a:ahLst/>
          <a:cxnLst/>
          <a:rect l="0" t="0" r="0" b="0"/>
          <a:pathLst>
            <a:path>
              <a:moveTo>
                <a:pt x="0" y="1096876"/>
              </a:moveTo>
              <a:lnTo>
                <a:pt x="3256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6751-C35B-4A1C-AEBC-02118C53CD0D}">
      <dsp:nvSpPr>
        <dsp:cNvPr id="0" name=""/>
        <dsp:cNvSpPr/>
      </dsp:nvSpPr>
      <dsp:spPr>
        <a:xfrm>
          <a:off x="2234071" y="2542808"/>
          <a:ext cx="3521286" cy="1021807"/>
        </a:xfrm>
        <a:custGeom>
          <a:avLst/>
          <a:gdLst/>
          <a:ahLst/>
          <a:cxnLst/>
          <a:rect l="0" t="0" r="0" b="0"/>
          <a:pathLst>
            <a:path>
              <a:moveTo>
                <a:pt x="0" y="1021807"/>
              </a:moveTo>
              <a:lnTo>
                <a:pt x="352128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E434B-A00B-4ECF-9FDE-3785EDD9443A}">
      <dsp:nvSpPr>
        <dsp:cNvPr id="0" name=""/>
        <dsp:cNvSpPr/>
      </dsp:nvSpPr>
      <dsp:spPr>
        <a:xfrm>
          <a:off x="1930824" y="3564615"/>
          <a:ext cx="303246" cy="548414"/>
        </a:xfrm>
        <a:custGeom>
          <a:avLst/>
          <a:gdLst/>
          <a:ahLst/>
          <a:cxnLst/>
          <a:rect l="0" t="0" r="0" b="0"/>
          <a:pathLst>
            <a:path>
              <a:moveTo>
                <a:pt x="303246" y="0"/>
              </a:moveTo>
              <a:lnTo>
                <a:pt x="303246" y="392185"/>
              </a:lnTo>
              <a:lnTo>
                <a:pt x="0" y="392185"/>
              </a:lnTo>
              <a:lnTo>
                <a:pt x="0" y="548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BF6C-1221-462E-93DC-6397728F726D}">
      <dsp:nvSpPr>
        <dsp:cNvPr id="0" name=""/>
        <dsp:cNvSpPr/>
      </dsp:nvSpPr>
      <dsp:spPr>
        <a:xfrm>
          <a:off x="2234071" y="2059743"/>
          <a:ext cx="218453" cy="433990"/>
        </a:xfrm>
        <a:custGeom>
          <a:avLst/>
          <a:gdLst/>
          <a:ahLst/>
          <a:cxnLst/>
          <a:rect l="0" t="0" r="0" b="0"/>
          <a:pathLst>
            <a:path>
              <a:moveTo>
                <a:pt x="218453" y="0"/>
              </a:moveTo>
              <a:lnTo>
                <a:pt x="218453" y="277762"/>
              </a:lnTo>
              <a:lnTo>
                <a:pt x="0" y="277762"/>
              </a:lnTo>
              <a:lnTo>
                <a:pt x="0" y="433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C2AD-8064-472E-AD02-B55C3D15068A}">
      <dsp:nvSpPr>
        <dsp:cNvPr id="0" name=""/>
        <dsp:cNvSpPr/>
      </dsp:nvSpPr>
      <dsp:spPr>
        <a:xfrm>
          <a:off x="919882" y="988862"/>
          <a:ext cx="3065283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C091E-9E08-44D2-ABC2-8F3570E36BB8}">
      <dsp:nvSpPr>
        <dsp:cNvPr id="0" name=""/>
        <dsp:cNvSpPr/>
      </dsp:nvSpPr>
      <dsp:spPr>
        <a:xfrm>
          <a:off x="1107263" y="1166874"/>
          <a:ext cx="3065283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dirty="0" err="1">
              <a:solidFill>
                <a:srgbClr val="0000FF"/>
              </a:solidFill>
            </a:rPr>
            <a:t>interactions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dd</a:t>
          </a:r>
          <a:endParaRPr lang="nl-NL" sz="1600" kern="1200" baseline="-250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core-valence</a:t>
          </a:r>
          <a:r>
            <a:rPr lang="nl-NL" sz="1600" kern="1200" dirty="0">
              <a:solidFill>
                <a:srgbClr val="0000FF"/>
              </a:solidFill>
            </a:rPr>
            <a:t> e-e </a:t>
          </a:r>
          <a:r>
            <a:rPr lang="nl-NL" sz="1600" kern="1200" baseline="0" dirty="0" err="1">
              <a:solidFill>
                <a:srgbClr val="00CC00"/>
              </a:solidFill>
            </a:rPr>
            <a:t>F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r>
            <a:rPr lang="nl-NL" sz="1600" kern="1200" baseline="-25000" dirty="0">
              <a:solidFill>
                <a:srgbClr val="00CC00"/>
              </a:solidFill>
            </a:rPr>
            <a:t> </a:t>
          </a:r>
          <a:r>
            <a:rPr lang="nl-NL" sz="1600" kern="1200" baseline="0" dirty="0" err="1">
              <a:solidFill>
                <a:srgbClr val="00CC00"/>
              </a:solidFill>
            </a:rPr>
            <a:t>G</a:t>
          </a:r>
          <a:r>
            <a:rPr lang="nl-NL" sz="1600" kern="1200" baseline="-25000" dirty="0" err="1">
              <a:solidFill>
                <a:srgbClr val="00CC00"/>
              </a:solidFill>
            </a:rPr>
            <a:t>pd</a:t>
          </a:r>
          <a:endParaRPr lang="nl-NL" sz="1600" kern="1200" dirty="0">
            <a:solidFill>
              <a:srgbClr val="00CC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core</a:t>
          </a:r>
          <a:r>
            <a:rPr lang="nl-NL" sz="1600" kern="1200" dirty="0">
              <a:solidFill>
                <a:srgbClr val="0000FF"/>
              </a:solidFill>
            </a:rPr>
            <a:t> &amp;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spin-</a:t>
          </a:r>
          <a:r>
            <a:rPr lang="nl-NL" sz="1600" kern="1200" dirty="0" err="1">
              <a:solidFill>
                <a:srgbClr val="0000FF"/>
              </a:solidFill>
            </a:rPr>
            <a:t>orbit</a:t>
          </a: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el-GR" sz="1600" kern="12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rPr>
            <a:t>ζ</a:t>
          </a:r>
          <a:r>
            <a:rPr lang="nl-NL" sz="1600" kern="1200" dirty="0">
              <a:solidFill>
                <a:srgbClr val="0000FF"/>
              </a:solidFill>
            </a:rPr>
            <a:t>  </a:t>
          </a:r>
        </a:p>
      </dsp:txBody>
      <dsp:txXfrm>
        <a:off x="1138628" y="1198239"/>
        <a:ext cx="3002553" cy="1008151"/>
      </dsp:txXfrm>
    </dsp:sp>
    <dsp:sp modelId="{6A5B8E8E-0117-4FF4-9ED9-DB5006E8E87D}">
      <dsp:nvSpPr>
        <dsp:cNvPr id="0" name=""/>
        <dsp:cNvSpPr/>
      </dsp:nvSpPr>
      <dsp:spPr>
        <a:xfrm>
          <a:off x="738008" y="2493734"/>
          <a:ext cx="2992126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0E2D-C8AD-4F62-B748-34504BAAF164}">
      <dsp:nvSpPr>
        <dsp:cNvPr id="0" name=""/>
        <dsp:cNvSpPr/>
      </dsp:nvSpPr>
      <dsp:spPr>
        <a:xfrm>
          <a:off x="925388" y="2671746"/>
          <a:ext cx="2992126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crystal</a:t>
          </a:r>
          <a:r>
            <a:rPr lang="nl-NL" sz="1600" kern="1200" dirty="0">
              <a:solidFill>
                <a:srgbClr val="0000FF"/>
              </a:solidFill>
            </a:rPr>
            <a:t> field </a:t>
          </a:r>
          <a:r>
            <a:rPr lang="nl-NL" sz="1600" kern="1200" dirty="0">
              <a:solidFill>
                <a:srgbClr val="FF0000"/>
              </a:solidFill>
            </a:rPr>
            <a:t>10Dq, </a:t>
          </a:r>
          <a:r>
            <a:rPr lang="nl-NL" sz="1600" kern="1200" dirty="0" err="1">
              <a:solidFill>
                <a:srgbClr val="FF0000"/>
              </a:solidFill>
            </a:rPr>
            <a:t>Ds</a:t>
          </a:r>
          <a:r>
            <a:rPr lang="nl-NL" sz="1600" kern="1200" dirty="0">
              <a:solidFill>
                <a:srgbClr val="FF0000"/>
              </a:solidFill>
            </a:rPr>
            <a:t>, </a:t>
          </a:r>
          <a:r>
            <a:rPr lang="nl-NL" sz="1600" kern="1200" dirty="0" err="1">
              <a:solidFill>
                <a:srgbClr val="FF0000"/>
              </a:solidFill>
            </a:rPr>
            <a:t>Dt</a:t>
          </a:r>
          <a:endParaRPr lang="nl-NL" sz="1600" kern="1200" dirty="0">
            <a:solidFill>
              <a:srgbClr val="FF00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molecular</a:t>
          </a:r>
          <a:r>
            <a:rPr lang="nl-NL" sz="1600" kern="1200" dirty="0">
              <a:solidFill>
                <a:srgbClr val="0000FF"/>
              </a:solidFill>
            </a:rPr>
            <a:t> field, </a:t>
          </a:r>
          <a:r>
            <a:rPr lang="nl-NL" sz="1600" kern="1200" dirty="0">
              <a:solidFill>
                <a:srgbClr val="FF0000"/>
              </a:solidFill>
            </a:rPr>
            <a:t>M or 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e-e screening </a:t>
          </a:r>
          <a:r>
            <a:rPr lang="el-GR" sz="16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κ</a:t>
          </a:r>
          <a:endParaRPr lang="nl-NL" sz="1600" kern="1200" dirty="0">
            <a:solidFill>
              <a:srgbClr val="FF0000"/>
            </a:solidFill>
          </a:endParaRPr>
        </a:p>
      </dsp:txBody>
      <dsp:txXfrm>
        <a:off x="956753" y="2703111"/>
        <a:ext cx="2929396" cy="1008151"/>
      </dsp:txXfrm>
    </dsp:sp>
    <dsp:sp modelId="{CB638952-E753-4439-AB24-DF9DB26D731C}">
      <dsp:nvSpPr>
        <dsp:cNvPr id="0" name=""/>
        <dsp:cNvSpPr/>
      </dsp:nvSpPr>
      <dsp:spPr>
        <a:xfrm>
          <a:off x="446878" y="4113030"/>
          <a:ext cx="2967892" cy="10708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BFE75-9577-47C2-AAB0-4B6AADBB71D0}">
      <dsp:nvSpPr>
        <dsp:cNvPr id="0" name=""/>
        <dsp:cNvSpPr/>
      </dsp:nvSpPr>
      <dsp:spPr>
        <a:xfrm>
          <a:off x="634259" y="4291042"/>
          <a:ext cx="29678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charge transfer </a:t>
          </a:r>
          <a:r>
            <a:rPr lang="el-GR" sz="1600" kern="1200" dirty="0">
              <a:solidFill>
                <a:srgbClr val="FF0000"/>
              </a:solidFill>
            </a:rPr>
            <a:t>Δ</a:t>
          </a:r>
          <a:r>
            <a:rPr lang="nl-NL" sz="1600" kern="1200" dirty="0">
              <a:solidFill>
                <a:srgbClr val="FF0000"/>
              </a:solidFill>
            </a:rPr>
            <a:t>, U, Q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hopping</a:t>
          </a:r>
          <a:r>
            <a:rPr lang="nl-NL" sz="1600" kern="1200" dirty="0">
              <a:solidFill>
                <a:srgbClr val="FF0000"/>
              </a:solidFill>
            </a:rPr>
            <a:t> T</a:t>
          </a:r>
          <a:r>
            <a:rPr lang="el-GR" sz="1600" kern="12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r>
            <a:rPr lang="nl-NL" sz="1600" kern="1200" dirty="0">
              <a:solidFill>
                <a:srgbClr val="FF0000"/>
              </a:solidFill>
            </a:rPr>
            <a:t> </a:t>
          </a:r>
        </a:p>
      </dsp:txBody>
      <dsp:txXfrm>
        <a:off x="665624" y="4322407"/>
        <a:ext cx="2905162" cy="1008151"/>
      </dsp:txXfrm>
    </dsp:sp>
    <dsp:sp modelId="{7CF3BB82-5663-48AF-8743-15F459495C36}">
      <dsp:nvSpPr>
        <dsp:cNvPr id="0" name=""/>
        <dsp:cNvSpPr/>
      </dsp:nvSpPr>
      <dsp:spPr>
        <a:xfrm>
          <a:off x="4621008" y="2542808"/>
          <a:ext cx="2268699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7A15-EA02-4E3C-98D8-8B3E1132269E}">
      <dsp:nvSpPr>
        <dsp:cNvPr id="0" name=""/>
        <dsp:cNvSpPr/>
      </dsp:nvSpPr>
      <dsp:spPr>
        <a:xfrm>
          <a:off x="4808389" y="2720819"/>
          <a:ext cx="226869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</a:t>
          </a:r>
          <a:r>
            <a:rPr lang="nl-NL" sz="1600" kern="1200" dirty="0" err="1">
              <a:solidFill>
                <a:srgbClr val="0000FF"/>
              </a:solidFill>
            </a:rPr>
            <a:t>ionic</a:t>
          </a:r>
          <a:r>
            <a:rPr lang="nl-NL" sz="1600" kern="1200" dirty="0">
              <a:solidFill>
                <a:srgbClr val="0000FF"/>
              </a:solidFill>
            </a:rPr>
            <a:t> 3d</a:t>
          </a:r>
        </a:p>
      </dsp:txBody>
      <dsp:txXfrm>
        <a:off x="4839754" y="2752184"/>
        <a:ext cx="2205969" cy="1008151"/>
      </dsp:txXfrm>
    </dsp:sp>
    <dsp:sp modelId="{9F738583-1B7D-42E0-9DC7-C7FEA2C65514}">
      <dsp:nvSpPr>
        <dsp:cNvPr id="0" name=""/>
        <dsp:cNvSpPr/>
      </dsp:nvSpPr>
      <dsp:spPr>
        <a:xfrm>
          <a:off x="4620824" y="962867"/>
          <a:ext cx="2176519" cy="1070881"/>
        </a:xfrm>
        <a:prstGeom prst="roundRect">
          <a:avLst>
            <a:gd name="adj" fmla="val 10000"/>
          </a:avLst>
        </a:prstGeom>
        <a:solidFill>
          <a:srgbClr val="DD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0E34C-AA3F-4D5B-8918-9F5EEAB6DF38}">
      <dsp:nvSpPr>
        <dsp:cNvPr id="0" name=""/>
        <dsp:cNvSpPr/>
      </dsp:nvSpPr>
      <dsp:spPr>
        <a:xfrm>
          <a:off x="4808205" y="1140879"/>
          <a:ext cx="2176519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4f, 5f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>
              <a:solidFill>
                <a:srgbClr val="0000FF"/>
              </a:solidFill>
            </a:rPr>
            <a:t>atomic</a:t>
          </a:r>
          <a:r>
            <a:rPr lang="nl-NL" sz="1600" kern="1200" dirty="0">
              <a:solidFill>
                <a:srgbClr val="0000FF"/>
              </a:solidFill>
            </a:rPr>
            <a:t> 3d  </a:t>
          </a:r>
        </a:p>
      </dsp:txBody>
      <dsp:txXfrm>
        <a:off x="4839570" y="1172244"/>
        <a:ext cx="2113789" cy="1008151"/>
      </dsp:txXfrm>
    </dsp:sp>
    <dsp:sp modelId="{AEF1B848-F1FD-4A4F-BA4F-471FEED6994D}">
      <dsp:nvSpPr>
        <dsp:cNvPr id="0" name=""/>
        <dsp:cNvSpPr/>
      </dsp:nvSpPr>
      <dsp:spPr>
        <a:xfrm>
          <a:off x="4613212" y="4127208"/>
          <a:ext cx="2241092" cy="107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C9ADB-AE2B-4B97-B9B5-951FEE873166}">
      <dsp:nvSpPr>
        <dsp:cNvPr id="0" name=""/>
        <dsp:cNvSpPr/>
      </dsp:nvSpPr>
      <dsp:spPr>
        <a:xfrm>
          <a:off x="4800593" y="4305220"/>
          <a:ext cx="2241092" cy="107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 covalent 3d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00FF"/>
              </a:solidFill>
            </a:rPr>
            <a:t>mixed </a:t>
          </a:r>
          <a:r>
            <a:rPr lang="nl-NL" sz="1600" kern="1200" dirty="0" err="1">
              <a:solidFill>
                <a:srgbClr val="0000FF"/>
              </a:solidFill>
            </a:rPr>
            <a:t>valence</a:t>
          </a:r>
          <a:r>
            <a:rPr lang="nl-NL" sz="1600" kern="1200" dirty="0">
              <a:solidFill>
                <a:srgbClr val="0000FF"/>
              </a:solidFill>
            </a:rPr>
            <a:t> f</a:t>
          </a:r>
        </a:p>
      </dsp:txBody>
      <dsp:txXfrm>
        <a:off x="4831958" y="4336585"/>
        <a:ext cx="2178362" cy="1008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A052-27B5-4127-8911-052EA5617C16}">
      <dsp:nvSpPr>
        <dsp:cNvPr id="0" name=""/>
        <dsp:cNvSpPr/>
      </dsp:nvSpPr>
      <dsp:spPr>
        <a:xfrm>
          <a:off x="2745955" y="2847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1000" b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48869"/>
        <a:ext cx="2264917" cy="1479263"/>
      </dsp:txXfrm>
    </dsp:sp>
    <dsp:sp modelId="{F537B2B8-3A66-46C2-B747-3C4B86EEF8C5}">
      <dsp:nvSpPr>
        <dsp:cNvPr id="0" name=""/>
        <dsp:cNvSpPr/>
      </dsp:nvSpPr>
      <dsp:spPr>
        <a:xfrm>
          <a:off x="3878716" y="1574155"/>
          <a:ext cx="91440" cy="62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52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3AB9E-30F1-4196-B283-0470C6D72321}">
      <dsp:nvSpPr>
        <dsp:cNvPr id="0" name=""/>
        <dsp:cNvSpPr/>
      </dsp:nvSpPr>
      <dsp:spPr>
        <a:xfrm>
          <a:off x="2745955" y="220267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2791977" y="2248700"/>
        <a:ext cx="2264917" cy="1479263"/>
      </dsp:txXfrm>
    </dsp:sp>
    <dsp:sp modelId="{63A627FC-D195-4F22-A9E0-4B252179DF42}">
      <dsp:nvSpPr>
        <dsp:cNvPr id="0" name=""/>
        <dsp:cNvSpPr/>
      </dsp:nvSpPr>
      <dsp:spPr>
        <a:xfrm>
          <a:off x="2330611" y="3773985"/>
          <a:ext cx="1593824" cy="618498"/>
        </a:xfrm>
        <a:custGeom>
          <a:avLst/>
          <a:gdLst/>
          <a:ahLst/>
          <a:cxnLst/>
          <a:rect l="0" t="0" r="0" b="0"/>
          <a:pathLst>
            <a:path>
              <a:moveTo>
                <a:pt x="1593824" y="0"/>
              </a:moveTo>
              <a:lnTo>
                <a:pt x="1593824" y="309249"/>
              </a:lnTo>
              <a:lnTo>
                <a:pt x="0" y="309249"/>
              </a:lnTo>
              <a:lnTo>
                <a:pt x="0" y="61849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658B0-A788-47A6-B004-3404C53D019D}">
      <dsp:nvSpPr>
        <dsp:cNvPr id="0" name=""/>
        <dsp:cNvSpPr/>
      </dsp:nvSpPr>
      <dsp:spPr>
        <a:xfrm>
          <a:off x="1152131" y="4392483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41000" r="-4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 dirty="0">
            <a:solidFill>
              <a:srgbClr val="0000FF"/>
            </a:solidFill>
          </a:endParaRPr>
        </a:p>
      </dsp:txBody>
      <dsp:txXfrm>
        <a:off x="1198153" y="4438505"/>
        <a:ext cx="2264917" cy="1479263"/>
      </dsp:txXfrm>
    </dsp:sp>
    <dsp:sp modelId="{8F253F61-2145-4645-8AB1-820283DE7830}">
      <dsp:nvSpPr>
        <dsp:cNvPr id="0" name=""/>
        <dsp:cNvSpPr/>
      </dsp:nvSpPr>
      <dsp:spPr>
        <a:xfrm>
          <a:off x="3924436" y="3773985"/>
          <a:ext cx="1532024" cy="62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61"/>
              </a:lnTo>
              <a:lnTo>
                <a:pt x="1532024" y="314261"/>
              </a:lnTo>
              <a:lnTo>
                <a:pt x="1532024" y="62852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F778C-E059-4E27-9BE4-7339839B0754}">
      <dsp:nvSpPr>
        <dsp:cNvPr id="0" name=""/>
        <dsp:cNvSpPr/>
      </dsp:nvSpPr>
      <dsp:spPr>
        <a:xfrm>
          <a:off x="4277980" y="4402508"/>
          <a:ext cx="2356961" cy="15713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rcRect/>
          <a:stretch>
            <a:fillRect t="-11000" b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500" kern="1200"/>
        </a:p>
      </dsp:txBody>
      <dsp:txXfrm>
        <a:off x="4324002" y="4448530"/>
        <a:ext cx="2264917" cy="1479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0" y="1144791"/>
          <a:ext cx="1043215" cy="521607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3d</a:t>
          </a:r>
          <a:r>
            <a:rPr lang="nl-NL" sz="3200" kern="1200" baseline="30000" dirty="0"/>
            <a:t>1</a:t>
          </a:r>
          <a:endParaRPr lang="en-US" sz="3200" kern="1200" baseline="30000" dirty="0"/>
        </a:p>
      </dsp:txBody>
      <dsp:txXfrm>
        <a:off x="15967" y="1160068"/>
        <a:ext cx="1012661" cy="491053"/>
      </dsp:txXfrm>
    </dsp:sp>
    <dsp:sp modelId="{BA3D464E-289D-4B82-8828-1DA7E4C84B31}">
      <dsp:nvSpPr>
        <dsp:cNvPr id="0" name=""/>
        <dsp:cNvSpPr/>
      </dsp:nvSpPr>
      <dsp:spPr>
        <a:xfrm>
          <a:off x="1043906" y="1388896"/>
          <a:ext cx="417286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17286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42117" y="1395163"/>
        <a:ext cx="20864" cy="20864"/>
      </dsp:txXfrm>
    </dsp:sp>
    <dsp:sp modelId="{A2B6591A-5E5D-4EBF-91EB-0733474097EC}">
      <dsp:nvSpPr>
        <dsp:cNvPr id="0" name=""/>
        <dsp:cNvSpPr/>
      </dsp:nvSpPr>
      <dsp:spPr>
        <a:xfrm>
          <a:off x="1461192" y="1144791"/>
          <a:ext cx="1043215" cy="52160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D</a:t>
          </a:r>
          <a:endParaRPr lang="en-US" sz="3200" kern="1200" dirty="0"/>
        </a:p>
      </dsp:txBody>
      <dsp:txXfrm>
        <a:off x="1476469" y="1160068"/>
        <a:ext cx="1012661" cy="491053"/>
      </dsp:txXfrm>
    </dsp:sp>
    <dsp:sp modelId="{B9C4D3AE-B7A1-4BB8-BF5C-3BC98C3DCA8C}">
      <dsp:nvSpPr>
        <dsp:cNvPr id="0" name=""/>
        <dsp:cNvSpPr/>
      </dsp:nvSpPr>
      <dsp:spPr>
        <a:xfrm rot="19320108">
          <a:off x="2451919" y="1236451"/>
          <a:ext cx="495243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95243" y="16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7160" y="1240769"/>
        <a:ext cx="24762" cy="24762"/>
      </dsp:txXfrm>
    </dsp:sp>
    <dsp:sp modelId="{B6BF4F40-C297-4578-AD57-C182A6260406}">
      <dsp:nvSpPr>
        <dsp:cNvPr id="0" name=""/>
        <dsp:cNvSpPr/>
      </dsp:nvSpPr>
      <dsp:spPr>
        <a:xfrm>
          <a:off x="2894674" y="839901"/>
          <a:ext cx="1043215" cy="52160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T</a:t>
          </a:r>
          <a:r>
            <a:rPr lang="nl-NL" sz="3200" kern="1200" baseline="-25000" dirty="0"/>
            <a:t>2g</a:t>
          </a:r>
          <a:endParaRPr lang="en-US" sz="3200" kern="1200" baseline="-25000" dirty="0"/>
        </a:p>
      </dsp:txBody>
      <dsp:txXfrm>
        <a:off x="2909951" y="855178"/>
        <a:ext cx="1012661" cy="491053"/>
      </dsp:txXfrm>
    </dsp:sp>
    <dsp:sp modelId="{E5BC9441-1802-42F5-AB29-2028D0034922}">
      <dsp:nvSpPr>
        <dsp:cNvPr id="0" name=""/>
        <dsp:cNvSpPr/>
      </dsp:nvSpPr>
      <dsp:spPr>
        <a:xfrm rot="2224891">
          <a:off x="2454945" y="1536375"/>
          <a:ext cx="489192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89192" y="16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7311" y="1540845"/>
        <a:ext cx="24459" cy="24459"/>
      </dsp:txXfrm>
    </dsp:sp>
    <dsp:sp modelId="{70763F6B-E0FB-4E85-B5D7-D8BA6B85E2FB}">
      <dsp:nvSpPr>
        <dsp:cNvPr id="0" name=""/>
        <dsp:cNvSpPr/>
      </dsp:nvSpPr>
      <dsp:spPr>
        <a:xfrm>
          <a:off x="2894674" y="1439750"/>
          <a:ext cx="1043215" cy="52160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E</a:t>
          </a:r>
          <a:r>
            <a:rPr lang="nl-NL" sz="3200" kern="1200" baseline="-25000" dirty="0"/>
            <a:t>g</a:t>
          </a:r>
          <a:endParaRPr lang="en-US" sz="3200" kern="1200" baseline="-25000" dirty="0"/>
        </a:p>
      </dsp:txBody>
      <dsp:txXfrm>
        <a:off x="2909951" y="1455027"/>
        <a:ext cx="1012661" cy="491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73452" y="2011656"/>
          <a:ext cx="822605" cy="41130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3d</a:t>
          </a:r>
          <a:r>
            <a:rPr lang="nl-NL" sz="2500" kern="1200" baseline="30000" dirty="0"/>
            <a:t>N</a:t>
          </a:r>
          <a:endParaRPr lang="en-US" sz="2500" kern="1200" baseline="30000" dirty="0"/>
        </a:p>
      </dsp:txBody>
      <dsp:txXfrm>
        <a:off x="2085499" y="2023703"/>
        <a:ext cx="798511" cy="387208"/>
      </dsp:txXfrm>
    </dsp:sp>
    <dsp:sp modelId="{BE4B0C8F-4B48-4E95-AD34-85D6C5A1510A}">
      <dsp:nvSpPr>
        <dsp:cNvPr id="0" name=""/>
        <dsp:cNvSpPr/>
      </dsp:nvSpPr>
      <dsp:spPr>
        <a:xfrm rot="16757754">
          <a:off x="2042082" y="1204989"/>
          <a:ext cx="203699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036994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009654" y="1161261"/>
        <a:ext cx="101849" cy="101849"/>
      </dsp:txXfrm>
    </dsp:sp>
    <dsp:sp modelId="{A525055E-80E3-4E77-BB12-E6F773C2CD22}">
      <dsp:nvSpPr>
        <dsp:cNvPr id="0" name=""/>
        <dsp:cNvSpPr/>
      </dsp:nvSpPr>
      <dsp:spPr>
        <a:xfrm>
          <a:off x="3225101" y="1412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J=0</a:t>
          </a:r>
          <a:endParaRPr lang="en-US" sz="2500" kern="1200" dirty="0"/>
        </a:p>
      </dsp:txBody>
      <dsp:txXfrm>
        <a:off x="3237148" y="13459"/>
        <a:ext cx="798511" cy="387208"/>
      </dsp:txXfrm>
    </dsp:sp>
    <dsp:sp modelId="{B22878A4-E944-4AA5-AC47-7C227623FFD1}">
      <dsp:nvSpPr>
        <dsp:cNvPr id="0" name=""/>
        <dsp:cNvSpPr/>
      </dsp:nvSpPr>
      <dsp:spPr>
        <a:xfrm>
          <a:off x="4047706" y="199868"/>
          <a:ext cx="3290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290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4002" y="198838"/>
        <a:ext cx="16452" cy="16452"/>
      </dsp:txXfrm>
    </dsp:sp>
    <dsp:sp modelId="{174E5DBA-421C-43CE-8007-51C8F2B1A439}">
      <dsp:nvSpPr>
        <dsp:cNvPr id="0" name=""/>
        <dsp:cNvSpPr/>
      </dsp:nvSpPr>
      <dsp:spPr>
        <a:xfrm>
          <a:off x="4376749" y="1412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88796" y="13459"/>
        <a:ext cx="798511" cy="387208"/>
      </dsp:txXfrm>
    </dsp:sp>
    <dsp:sp modelId="{6E920E4F-CDA2-4486-B606-4EB43E565F68}">
      <dsp:nvSpPr>
        <dsp:cNvPr id="0" name=""/>
        <dsp:cNvSpPr/>
      </dsp:nvSpPr>
      <dsp:spPr>
        <a:xfrm rot="16924900">
          <a:off x="2274546" y="1441489"/>
          <a:ext cx="1572065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1572065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1278" y="1409383"/>
        <a:ext cx="78603" cy="78603"/>
      </dsp:txXfrm>
    </dsp:sp>
    <dsp:sp modelId="{10A9CC70-7E08-47D7-9DF8-3F77C1EB5032}">
      <dsp:nvSpPr>
        <dsp:cNvPr id="0" name=""/>
        <dsp:cNvSpPr/>
      </dsp:nvSpPr>
      <dsp:spPr>
        <a:xfrm>
          <a:off x="3225101" y="474411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J=1</a:t>
          </a:r>
          <a:endParaRPr lang="en-US" sz="2500" kern="1200" dirty="0"/>
        </a:p>
      </dsp:txBody>
      <dsp:txXfrm>
        <a:off x="3237148" y="486458"/>
        <a:ext cx="798511" cy="387208"/>
      </dsp:txXfrm>
    </dsp:sp>
    <dsp:sp modelId="{B38BFFE3-546E-4995-B6FF-14FEBA1D14A7}">
      <dsp:nvSpPr>
        <dsp:cNvPr id="0" name=""/>
        <dsp:cNvSpPr/>
      </dsp:nvSpPr>
      <dsp:spPr>
        <a:xfrm>
          <a:off x="4047706" y="672866"/>
          <a:ext cx="3290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290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4002" y="671836"/>
        <a:ext cx="16452" cy="16452"/>
      </dsp:txXfrm>
    </dsp:sp>
    <dsp:sp modelId="{52D0533B-D696-4819-86F4-11CE1590F981}">
      <dsp:nvSpPr>
        <dsp:cNvPr id="0" name=""/>
        <dsp:cNvSpPr/>
      </dsp:nvSpPr>
      <dsp:spPr>
        <a:xfrm>
          <a:off x="4376749" y="474411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88796" y="486458"/>
        <a:ext cx="798511" cy="387208"/>
      </dsp:txXfrm>
    </dsp:sp>
    <dsp:sp modelId="{9A633CD4-F8EB-47D3-8A19-0346A283C95E}">
      <dsp:nvSpPr>
        <dsp:cNvPr id="0" name=""/>
        <dsp:cNvSpPr/>
      </dsp:nvSpPr>
      <dsp:spPr>
        <a:xfrm rot="17500715">
          <a:off x="2615205" y="1796238"/>
          <a:ext cx="890749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890749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311" y="1781165"/>
        <a:ext cx="44537" cy="44537"/>
      </dsp:txXfrm>
    </dsp:sp>
    <dsp:sp modelId="{D9A95E16-EFFB-4C5D-9186-A33EBEF1B645}">
      <dsp:nvSpPr>
        <dsp:cNvPr id="0" name=""/>
        <dsp:cNvSpPr/>
      </dsp:nvSpPr>
      <dsp:spPr>
        <a:xfrm>
          <a:off x="3225101" y="1183908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J=2</a:t>
          </a:r>
          <a:endParaRPr lang="en-US" sz="2500" kern="1200" dirty="0"/>
        </a:p>
      </dsp:txBody>
      <dsp:txXfrm>
        <a:off x="3237148" y="1195955"/>
        <a:ext cx="798511" cy="387208"/>
      </dsp:txXfrm>
    </dsp:sp>
    <dsp:sp modelId="{1C75592D-0442-4FB6-8C0A-AB674BA0A542}">
      <dsp:nvSpPr>
        <dsp:cNvPr id="0" name=""/>
        <dsp:cNvSpPr/>
      </dsp:nvSpPr>
      <dsp:spPr>
        <a:xfrm rot="19457599">
          <a:off x="4009619" y="1264114"/>
          <a:ext cx="405216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405216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2097" y="1261180"/>
        <a:ext cx="20260" cy="20260"/>
      </dsp:txXfrm>
    </dsp:sp>
    <dsp:sp modelId="{F4FB4A4A-70D0-4CC2-B013-752F1F77DC96}">
      <dsp:nvSpPr>
        <dsp:cNvPr id="0" name=""/>
        <dsp:cNvSpPr/>
      </dsp:nvSpPr>
      <dsp:spPr>
        <a:xfrm>
          <a:off x="4376749" y="947409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88796" y="959456"/>
        <a:ext cx="798511" cy="387208"/>
      </dsp:txXfrm>
    </dsp:sp>
    <dsp:sp modelId="{E5854EE2-7F23-41A1-8D19-B44CF92141D9}">
      <dsp:nvSpPr>
        <dsp:cNvPr id="0" name=""/>
        <dsp:cNvSpPr/>
      </dsp:nvSpPr>
      <dsp:spPr>
        <a:xfrm rot="2142401">
          <a:off x="4009619" y="1500613"/>
          <a:ext cx="405216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405216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2097" y="1497679"/>
        <a:ext cx="20260" cy="20260"/>
      </dsp:txXfrm>
    </dsp:sp>
    <dsp:sp modelId="{92B162B8-D83F-46F0-AC04-A697EE50FBD0}">
      <dsp:nvSpPr>
        <dsp:cNvPr id="0" name=""/>
        <dsp:cNvSpPr/>
      </dsp:nvSpPr>
      <dsp:spPr>
        <a:xfrm>
          <a:off x="4376749" y="1420408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E</a:t>
          </a:r>
          <a:endParaRPr lang="en-US" sz="2500" kern="1200" baseline="-25000" dirty="0"/>
        </a:p>
      </dsp:txBody>
      <dsp:txXfrm>
        <a:off x="4388796" y="1432455"/>
        <a:ext cx="798511" cy="387208"/>
      </dsp:txXfrm>
    </dsp:sp>
    <dsp:sp modelId="{97D99FD1-8842-4C9A-851C-20A1A9EACCCA}">
      <dsp:nvSpPr>
        <dsp:cNvPr id="0" name=""/>
        <dsp:cNvSpPr/>
      </dsp:nvSpPr>
      <dsp:spPr>
        <a:xfrm rot="2829178">
          <a:off x="2818652" y="2387486"/>
          <a:ext cx="48385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483854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483" y="2382585"/>
        <a:ext cx="24192" cy="24192"/>
      </dsp:txXfrm>
    </dsp:sp>
    <dsp:sp modelId="{C75D79B8-67BF-4904-8914-E0A23181BFAE}">
      <dsp:nvSpPr>
        <dsp:cNvPr id="0" name=""/>
        <dsp:cNvSpPr/>
      </dsp:nvSpPr>
      <dsp:spPr>
        <a:xfrm>
          <a:off x="3225101" y="2366405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J=3</a:t>
          </a:r>
          <a:endParaRPr lang="en-US" sz="2500" kern="1200" dirty="0"/>
        </a:p>
      </dsp:txBody>
      <dsp:txXfrm>
        <a:off x="3237148" y="2378452"/>
        <a:ext cx="798511" cy="387208"/>
      </dsp:txXfrm>
    </dsp:sp>
    <dsp:sp modelId="{222D2530-B665-40DB-9BB3-02900C494895}">
      <dsp:nvSpPr>
        <dsp:cNvPr id="0" name=""/>
        <dsp:cNvSpPr/>
      </dsp:nvSpPr>
      <dsp:spPr>
        <a:xfrm rot="18289469">
          <a:off x="3924132" y="2328361"/>
          <a:ext cx="57619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576191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823" y="2321152"/>
        <a:ext cx="28809" cy="28809"/>
      </dsp:txXfrm>
    </dsp:sp>
    <dsp:sp modelId="{D1000099-80EF-41CE-8A76-0B63EE9981B4}">
      <dsp:nvSpPr>
        <dsp:cNvPr id="0" name=""/>
        <dsp:cNvSpPr/>
      </dsp:nvSpPr>
      <dsp:spPr>
        <a:xfrm>
          <a:off x="4376749" y="1893406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88796" y="1905453"/>
        <a:ext cx="798511" cy="387208"/>
      </dsp:txXfrm>
    </dsp:sp>
    <dsp:sp modelId="{CCD68132-BB30-49E5-AE71-305878D64824}">
      <dsp:nvSpPr>
        <dsp:cNvPr id="0" name=""/>
        <dsp:cNvSpPr/>
      </dsp:nvSpPr>
      <dsp:spPr>
        <a:xfrm>
          <a:off x="4047706" y="2564860"/>
          <a:ext cx="3290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290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4002" y="2563830"/>
        <a:ext cx="16452" cy="16452"/>
      </dsp:txXfrm>
    </dsp:sp>
    <dsp:sp modelId="{4DCEAB1B-742C-40B1-B124-3C9412A33D14}">
      <dsp:nvSpPr>
        <dsp:cNvPr id="0" name=""/>
        <dsp:cNvSpPr/>
      </dsp:nvSpPr>
      <dsp:spPr>
        <a:xfrm>
          <a:off x="4376749" y="2366405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88796" y="2378452"/>
        <a:ext cx="798511" cy="387208"/>
      </dsp:txXfrm>
    </dsp:sp>
    <dsp:sp modelId="{099E4CA1-FA75-4F0E-81D0-5B5D33C450E9}">
      <dsp:nvSpPr>
        <dsp:cNvPr id="0" name=""/>
        <dsp:cNvSpPr/>
      </dsp:nvSpPr>
      <dsp:spPr>
        <a:xfrm rot="3310531">
          <a:off x="3924132" y="2801359"/>
          <a:ext cx="57619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576191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823" y="2794150"/>
        <a:ext cx="28809" cy="28809"/>
      </dsp:txXfrm>
    </dsp:sp>
    <dsp:sp modelId="{CB76249D-3BAE-4130-BBE5-FBF5919C22DA}">
      <dsp:nvSpPr>
        <dsp:cNvPr id="0" name=""/>
        <dsp:cNvSpPr/>
      </dsp:nvSpPr>
      <dsp:spPr>
        <a:xfrm>
          <a:off x="4376749" y="2839403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88796" y="2851450"/>
        <a:ext cx="798511" cy="387208"/>
      </dsp:txXfrm>
    </dsp:sp>
    <dsp:sp modelId="{BA3D464E-289D-4B82-8828-1DA7E4C84B31}">
      <dsp:nvSpPr>
        <dsp:cNvPr id="0" name=""/>
        <dsp:cNvSpPr/>
      </dsp:nvSpPr>
      <dsp:spPr>
        <a:xfrm rot="4842246">
          <a:off x="2042082" y="3215233"/>
          <a:ext cx="203699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2036994" y="7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009654" y="3171504"/>
        <a:ext cx="101849" cy="101849"/>
      </dsp:txXfrm>
    </dsp:sp>
    <dsp:sp modelId="{A2B6591A-5E5D-4EBF-91EB-0733474097EC}">
      <dsp:nvSpPr>
        <dsp:cNvPr id="0" name=""/>
        <dsp:cNvSpPr/>
      </dsp:nvSpPr>
      <dsp:spPr>
        <a:xfrm>
          <a:off x="3225101" y="4021899"/>
          <a:ext cx="822605" cy="41130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J=4</a:t>
          </a:r>
          <a:endParaRPr lang="en-US" sz="2500" kern="1200" dirty="0"/>
        </a:p>
      </dsp:txBody>
      <dsp:txXfrm>
        <a:off x="3237148" y="4033946"/>
        <a:ext cx="798511" cy="387208"/>
      </dsp:txXfrm>
    </dsp:sp>
    <dsp:sp modelId="{64C84B2F-2927-4C00-9823-42019BAD511B}">
      <dsp:nvSpPr>
        <dsp:cNvPr id="0" name=""/>
        <dsp:cNvSpPr/>
      </dsp:nvSpPr>
      <dsp:spPr>
        <a:xfrm rot="17600002">
          <a:off x="3813097" y="3863648"/>
          <a:ext cx="776955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776955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2151" y="3851420"/>
        <a:ext cx="38847" cy="38847"/>
      </dsp:txXfrm>
    </dsp:sp>
    <dsp:sp modelId="{8D49E0EA-8314-4428-AA3A-4CCB1ED6ED3C}">
      <dsp:nvSpPr>
        <dsp:cNvPr id="0" name=""/>
        <dsp:cNvSpPr/>
      </dsp:nvSpPr>
      <dsp:spPr>
        <a:xfrm>
          <a:off x="4355443" y="3308486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A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67490" y="3320533"/>
        <a:ext cx="798511" cy="387208"/>
      </dsp:txXfrm>
    </dsp:sp>
    <dsp:sp modelId="{214A3748-657D-4D63-8DC1-729E1213BA95}">
      <dsp:nvSpPr>
        <dsp:cNvPr id="0" name=""/>
        <dsp:cNvSpPr/>
      </dsp:nvSpPr>
      <dsp:spPr>
        <a:xfrm rot="19320108">
          <a:off x="4006318" y="4100147"/>
          <a:ext cx="390514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90514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1812" y="4097580"/>
        <a:ext cx="19525" cy="19525"/>
      </dsp:txXfrm>
    </dsp:sp>
    <dsp:sp modelId="{9BA9CC29-7501-433D-9CCB-0D6B03171A27}">
      <dsp:nvSpPr>
        <dsp:cNvPr id="0" name=""/>
        <dsp:cNvSpPr/>
      </dsp:nvSpPr>
      <dsp:spPr>
        <a:xfrm>
          <a:off x="4355443" y="3781484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1</a:t>
          </a:r>
          <a:endParaRPr lang="en-US" sz="2500" kern="1200" baseline="-25000" dirty="0"/>
        </a:p>
      </dsp:txBody>
      <dsp:txXfrm>
        <a:off x="4367490" y="3793531"/>
        <a:ext cx="798511" cy="387208"/>
      </dsp:txXfrm>
    </dsp:sp>
    <dsp:sp modelId="{B9C4D3AE-B7A1-4BB8-BF5C-3BC98C3DCA8C}">
      <dsp:nvSpPr>
        <dsp:cNvPr id="0" name=""/>
        <dsp:cNvSpPr/>
      </dsp:nvSpPr>
      <dsp:spPr>
        <a:xfrm rot="2224891">
          <a:off x="4008704" y="4336646"/>
          <a:ext cx="385742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385742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1931" y="4334199"/>
        <a:ext cx="19287" cy="19287"/>
      </dsp:txXfrm>
    </dsp:sp>
    <dsp:sp modelId="{B6BF4F40-C297-4578-AD57-C182A6260406}">
      <dsp:nvSpPr>
        <dsp:cNvPr id="0" name=""/>
        <dsp:cNvSpPr/>
      </dsp:nvSpPr>
      <dsp:spPr>
        <a:xfrm>
          <a:off x="4355443" y="4254483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</a:t>
          </a:r>
          <a:r>
            <a:rPr lang="nl-NL" sz="2500" kern="1200" baseline="-25000" dirty="0"/>
            <a:t>2</a:t>
          </a:r>
          <a:endParaRPr lang="en-US" sz="2500" kern="1200" baseline="-25000" dirty="0"/>
        </a:p>
      </dsp:txBody>
      <dsp:txXfrm>
        <a:off x="4367490" y="4266530"/>
        <a:ext cx="798511" cy="387208"/>
      </dsp:txXfrm>
    </dsp:sp>
    <dsp:sp modelId="{E5BC9441-1802-42F5-AB29-2028D0034922}">
      <dsp:nvSpPr>
        <dsp:cNvPr id="0" name=""/>
        <dsp:cNvSpPr/>
      </dsp:nvSpPr>
      <dsp:spPr>
        <a:xfrm rot="3986146">
          <a:off x="3816689" y="4573145"/>
          <a:ext cx="769771" cy="14392"/>
        </a:xfrm>
        <a:custGeom>
          <a:avLst/>
          <a:gdLst/>
          <a:ahLst/>
          <a:cxnLst/>
          <a:rect l="0" t="0" r="0" b="0"/>
          <a:pathLst>
            <a:path>
              <a:moveTo>
                <a:pt x="0" y="7196"/>
              </a:moveTo>
              <a:lnTo>
                <a:pt x="769771" y="7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2331" y="4561097"/>
        <a:ext cx="38488" cy="38488"/>
      </dsp:txXfrm>
    </dsp:sp>
    <dsp:sp modelId="{70763F6B-E0FB-4E85-B5D7-D8BA6B85E2FB}">
      <dsp:nvSpPr>
        <dsp:cNvPr id="0" name=""/>
        <dsp:cNvSpPr/>
      </dsp:nvSpPr>
      <dsp:spPr>
        <a:xfrm>
          <a:off x="4355443" y="4727481"/>
          <a:ext cx="822605" cy="411302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E</a:t>
          </a:r>
          <a:endParaRPr lang="en-US" sz="2500" kern="1200" baseline="-25000" dirty="0"/>
        </a:p>
      </dsp:txBody>
      <dsp:txXfrm>
        <a:off x="4367490" y="4739528"/>
        <a:ext cx="798511" cy="3872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19549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731665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511593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1877865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 rot="321274">
          <a:off x="2704878" y="208549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064"/>
        <a:ext cx="8154" cy="8154"/>
      </dsp:txXfrm>
    </dsp:sp>
    <dsp:sp modelId="{174E5DBA-421C-43CE-8007-51C8F2B1A439}">
      <dsp:nvSpPr>
        <dsp:cNvPr id="0" name=""/>
        <dsp:cNvSpPr/>
      </dsp:nvSpPr>
      <dsp:spPr>
        <a:xfrm>
          <a:off x="2867613" y="15908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28024"/>
        <a:ext cx="803136" cy="389452"/>
      </dsp:txXfrm>
    </dsp:sp>
    <dsp:sp modelId="{49A3C2A6-B817-4F56-94AA-4E158689E3AD}">
      <dsp:nvSpPr>
        <dsp:cNvPr id="0" name=""/>
        <dsp:cNvSpPr/>
      </dsp:nvSpPr>
      <dsp:spPr>
        <a:xfrm rot="145951">
          <a:off x="3694829" y="223315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221476"/>
        <a:ext cx="16862" cy="16862"/>
      </dsp:txXfrm>
    </dsp:sp>
    <dsp:sp modelId="{28D8A5F9-F8E6-4816-BF11-10DBF157B233}">
      <dsp:nvSpPr>
        <dsp:cNvPr id="0" name=""/>
        <dsp:cNvSpPr/>
      </dsp:nvSpPr>
      <dsp:spPr>
        <a:xfrm>
          <a:off x="4031919" y="30222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0224"/>
        <a:ext cx="321475" cy="393680"/>
      </dsp:txXfrm>
    </dsp:sp>
    <dsp:sp modelId="{6E920E4F-CDA2-4486-B606-4EB43E565F68}">
      <dsp:nvSpPr>
        <dsp:cNvPr id="0" name=""/>
        <dsp:cNvSpPr/>
      </dsp:nvSpPr>
      <dsp:spPr>
        <a:xfrm rot="16791948">
          <a:off x="746636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64103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1877865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 rot="321274">
          <a:off x="2704878" y="684286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686800"/>
        <a:ext cx="8154" cy="8154"/>
      </dsp:txXfrm>
    </dsp:sp>
    <dsp:sp modelId="{52D0533B-D696-4819-86F4-11CE1590F981}">
      <dsp:nvSpPr>
        <dsp:cNvPr id="0" name=""/>
        <dsp:cNvSpPr/>
      </dsp:nvSpPr>
      <dsp:spPr>
        <a:xfrm>
          <a:off x="2867613" y="491645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503761"/>
        <a:ext cx="803136" cy="389452"/>
      </dsp:txXfrm>
    </dsp:sp>
    <dsp:sp modelId="{11013F97-1576-4464-8C32-E4D5DC855403}">
      <dsp:nvSpPr>
        <dsp:cNvPr id="0" name=""/>
        <dsp:cNvSpPr/>
      </dsp:nvSpPr>
      <dsp:spPr>
        <a:xfrm rot="145951">
          <a:off x="3694829" y="699052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697213"/>
        <a:ext cx="16862" cy="16862"/>
      </dsp:txXfrm>
    </dsp:sp>
    <dsp:sp modelId="{86FD77AB-1E35-4D6B-9ED2-790500119FF6}">
      <dsp:nvSpPr>
        <dsp:cNvPr id="0" name=""/>
        <dsp:cNvSpPr/>
      </dsp:nvSpPr>
      <dsp:spPr>
        <a:xfrm>
          <a:off x="4031919" y="50595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515961"/>
        <a:ext cx="321475" cy="393680"/>
      </dsp:txXfrm>
    </dsp:sp>
    <dsp:sp modelId="{18E24EDF-9538-4BAE-9847-1610BDAC2757}">
      <dsp:nvSpPr>
        <dsp:cNvPr id="0" name=""/>
        <dsp:cNvSpPr/>
      </dsp:nvSpPr>
      <dsp:spPr>
        <a:xfrm rot="655455">
          <a:off x="4372783" y="712650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071" y="717543"/>
        <a:ext cx="3398" cy="3398"/>
      </dsp:txXfrm>
    </dsp:sp>
    <dsp:sp modelId="{23704760-A969-45FB-9ED5-10D8EF1A5321}">
      <dsp:nvSpPr>
        <dsp:cNvPr id="0" name=""/>
        <dsp:cNvSpPr/>
      </dsp:nvSpPr>
      <dsp:spPr>
        <a:xfrm>
          <a:off x="4440142" y="51884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528843"/>
        <a:ext cx="321475" cy="393680"/>
      </dsp:txXfrm>
    </dsp:sp>
    <dsp:sp modelId="{28D3D173-9C1C-4CD0-9F5A-66116336EF5C}">
      <dsp:nvSpPr>
        <dsp:cNvPr id="0" name=""/>
        <dsp:cNvSpPr/>
      </dsp:nvSpPr>
      <dsp:spPr>
        <a:xfrm rot="16983315">
          <a:off x="979852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764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1877865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 rot="321274">
          <a:off x="2704878" y="1160023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1162537"/>
        <a:ext cx="8154" cy="8154"/>
      </dsp:txXfrm>
    </dsp:sp>
    <dsp:sp modelId="{BC1690DF-C3EC-4E83-9466-C968988466AA}">
      <dsp:nvSpPr>
        <dsp:cNvPr id="0" name=""/>
        <dsp:cNvSpPr/>
      </dsp:nvSpPr>
      <dsp:spPr>
        <a:xfrm>
          <a:off x="2867613" y="967382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979498"/>
        <a:ext cx="803136" cy="389452"/>
      </dsp:txXfrm>
    </dsp:sp>
    <dsp:sp modelId="{0B591C63-88E8-4D50-B354-145D4512BE43}">
      <dsp:nvSpPr>
        <dsp:cNvPr id="0" name=""/>
        <dsp:cNvSpPr/>
      </dsp:nvSpPr>
      <dsp:spPr>
        <a:xfrm rot="145951">
          <a:off x="3694829" y="1174789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1172950"/>
        <a:ext cx="16862" cy="16862"/>
      </dsp:txXfrm>
    </dsp:sp>
    <dsp:sp modelId="{F809AA6D-0CD2-4A9E-BE01-5FD2741077FC}">
      <dsp:nvSpPr>
        <dsp:cNvPr id="0" name=""/>
        <dsp:cNvSpPr/>
      </dsp:nvSpPr>
      <dsp:spPr>
        <a:xfrm>
          <a:off x="4031919" y="98169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991698"/>
        <a:ext cx="321475" cy="393680"/>
      </dsp:txXfrm>
    </dsp:sp>
    <dsp:sp modelId="{FDB035AF-EF02-46FC-ACF6-FDA22F996CF1}">
      <dsp:nvSpPr>
        <dsp:cNvPr id="0" name=""/>
        <dsp:cNvSpPr/>
      </dsp:nvSpPr>
      <dsp:spPr>
        <a:xfrm rot="972939">
          <a:off x="4372510" y="118818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1193661"/>
        <a:ext cx="2234" cy="2234"/>
      </dsp:txXfrm>
    </dsp:sp>
    <dsp:sp modelId="{AF855EAC-399E-4ABC-9AA3-E94BE39F0826}">
      <dsp:nvSpPr>
        <dsp:cNvPr id="0" name=""/>
        <dsp:cNvSpPr/>
      </dsp:nvSpPr>
      <dsp:spPr>
        <a:xfrm>
          <a:off x="4416314" y="99417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1004179"/>
        <a:ext cx="321475" cy="393680"/>
      </dsp:txXfrm>
    </dsp:sp>
    <dsp:sp modelId="{996918DF-FC70-4157-A568-56FFE69AEB33}">
      <dsp:nvSpPr>
        <dsp:cNvPr id="0" name=""/>
        <dsp:cNvSpPr/>
      </dsp:nvSpPr>
      <dsp:spPr>
        <a:xfrm rot="67509">
          <a:off x="4757785" y="119531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1199643"/>
        <a:ext cx="4529" cy="4529"/>
      </dsp:txXfrm>
    </dsp:sp>
    <dsp:sp modelId="{07552DB2-1FFD-496E-85CD-F1AE7616364F}">
      <dsp:nvSpPr>
        <dsp:cNvPr id="0" name=""/>
        <dsp:cNvSpPr/>
      </dsp:nvSpPr>
      <dsp:spPr>
        <a:xfrm>
          <a:off x="4848366" y="99595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1005957"/>
        <a:ext cx="321475" cy="393680"/>
      </dsp:txXfrm>
    </dsp:sp>
    <dsp:sp modelId="{9A633CD4-F8EB-47D3-8A19-0346A283C95E}">
      <dsp:nvSpPr>
        <dsp:cNvPr id="0" name=""/>
        <dsp:cNvSpPr/>
      </dsp:nvSpPr>
      <dsp:spPr>
        <a:xfrm rot="18289469">
          <a:off x="1422628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7903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1877865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7426691">
          <a:off x="2542802" y="1869984"/>
          <a:ext cx="499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9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948" y="1864094"/>
        <a:ext cx="24962" cy="24962"/>
      </dsp:txXfrm>
    </dsp:sp>
    <dsp:sp modelId="{F4FB4A4A-70D0-4CC2-B013-752F1F77DC96}">
      <dsp:nvSpPr>
        <dsp:cNvPr id="0" name=""/>
        <dsp:cNvSpPr/>
      </dsp:nvSpPr>
      <dsp:spPr>
        <a:xfrm>
          <a:off x="2879626" y="14358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91742" y="1447946"/>
        <a:ext cx="803136" cy="389452"/>
      </dsp:txXfrm>
    </dsp:sp>
    <dsp:sp modelId="{3CC7D2F2-8F2F-4096-8B2C-08A1AEF50DCD}">
      <dsp:nvSpPr>
        <dsp:cNvPr id="0" name=""/>
        <dsp:cNvSpPr/>
      </dsp:nvSpPr>
      <dsp:spPr>
        <a:xfrm rot="228223">
          <a:off x="3706636" y="1646882"/>
          <a:ext cx="3256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256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1316" y="1645332"/>
        <a:ext cx="16282" cy="16282"/>
      </dsp:txXfrm>
    </dsp:sp>
    <dsp:sp modelId="{69B9C8B2-D244-49DA-87E6-7512E24533B3}">
      <dsp:nvSpPr>
        <dsp:cNvPr id="0" name=""/>
        <dsp:cNvSpPr/>
      </dsp:nvSpPr>
      <dsp:spPr>
        <a:xfrm>
          <a:off x="4031919" y="145743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1467435"/>
        <a:ext cx="321475" cy="393680"/>
      </dsp:txXfrm>
    </dsp:sp>
    <dsp:sp modelId="{15044945-9CB2-4F0C-93E6-A4A2D864587E}">
      <dsp:nvSpPr>
        <dsp:cNvPr id="0" name=""/>
        <dsp:cNvSpPr/>
      </dsp:nvSpPr>
      <dsp:spPr>
        <a:xfrm rot="655455">
          <a:off x="4372783" y="1664124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071" y="1669016"/>
        <a:ext cx="3398" cy="3398"/>
      </dsp:txXfrm>
    </dsp:sp>
    <dsp:sp modelId="{8C559F55-6A4D-4687-85DD-662AA2B9ECA4}">
      <dsp:nvSpPr>
        <dsp:cNvPr id="0" name=""/>
        <dsp:cNvSpPr/>
      </dsp:nvSpPr>
      <dsp:spPr>
        <a:xfrm>
          <a:off x="4440142" y="147031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1480317"/>
        <a:ext cx="321475" cy="393680"/>
      </dsp:txXfrm>
    </dsp:sp>
    <dsp:sp modelId="{E5854EE2-7F23-41A1-8D19-B44CF92141D9}">
      <dsp:nvSpPr>
        <dsp:cNvPr id="0" name=""/>
        <dsp:cNvSpPr/>
      </dsp:nvSpPr>
      <dsp:spPr>
        <a:xfrm rot="321274">
          <a:off x="2704878" y="211149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4011"/>
        <a:ext cx="8154" cy="8154"/>
      </dsp:txXfrm>
    </dsp:sp>
    <dsp:sp modelId="{92B162B8-D83F-46F0-AC04-A697EE50FBD0}">
      <dsp:nvSpPr>
        <dsp:cNvPr id="0" name=""/>
        <dsp:cNvSpPr/>
      </dsp:nvSpPr>
      <dsp:spPr>
        <a:xfrm>
          <a:off x="2867613" y="1918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1930972"/>
        <a:ext cx="803136" cy="389452"/>
      </dsp:txXfrm>
    </dsp:sp>
    <dsp:sp modelId="{AE96A882-DF13-4857-90E2-7435CC5379ED}">
      <dsp:nvSpPr>
        <dsp:cNvPr id="0" name=""/>
        <dsp:cNvSpPr/>
      </dsp:nvSpPr>
      <dsp:spPr>
        <a:xfrm rot="145951">
          <a:off x="3694829" y="2126263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2124424"/>
        <a:ext cx="16862" cy="16862"/>
      </dsp:txXfrm>
    </dsp:sp>
    <dsp:sp modelId="{75C3ECB2-D843-400D-942E-D1EE7EDAAE1F}">
      <dsp:nvSpPr>
        <dsp:cNvPr id="0" name=""/>
        <dsp:cNvSpPr/>
      </dsp:nvSpPr>
      <dsp:spPr>
        <a:xfrm>
          <a:off x="4031919" y="193316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1943171"/>
        <a:ext cx="321475" cy="393680"/>
      </dsp:txXfrm>
    </dsp:sp>
    <dsp:sp modelId="{7B937CF4-DAD6-4BFE-9A15-D270823C74DD}">
      <dsp:nvSpPr>
        <dsp:cNvPr id="0" name=""/>
        <dsp:cNvSpPr/>
      </dsp:nvSpPr>
      <dsp:spPr>
        <a:xfrm rot="4431525">
          <a:off x="2522206" y="2347396"/>
          <a:ext cx="50700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0700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033" y="2341313"/>
        <a:ext cx="25350" cy="25350"/>
      </dsp:txXfrm>
    </dsp:sp>
    <dsp:sp modelId="{E2ECA88E-6364-4474-BDA7-2FA0511F9EEF}">
      <dsp:nvSpPr>
        <dsp:cNvPr id="0" name=""/>
        <dsp:cNvSpPr/>
      </dsp:nvSpPr>
      <dsp:spPr>
        <a:xfrm>
          <a:off x="2846184" y="239065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2858300" y="2402771"/>
        <a:ext cx="803136" cy="389452"/>
      </dsp:txXfrm>
    </dsp:sp>
    <dsp:sp modelId="{85803838-EBF8-4CDA-9D12-B8DFEBEB76E5}">
      <dsp:nvSpPr>
        <dsp:cNvPr id="0" name=""/>
        <dsp:cNvSpPr/>
      </dsp:nvSpPr>
      <dsp:spPr>
        <a:xfrm rot="174935">
          <a:off x="3673320" y="2600031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2597652"/>
        <a:ext cx="17941" cy="17941"/>
      </dsp:txXfrm>
    </dsp:sp>
    <dsp:sp modelId="{1B2E47E2-3018-4CCF-AEF5-0CF748DE9FFE}">
      <dsp:nvSpPr>
        <dsp:cNvPr id="0" name=""/>
        <dsp:cNvSpPr/>
      </dsp:nvSpPr>
      <dsp:spPr>
        <a:xfrm>
          <a:off x="4031919" y="24089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2418908"/>
        <a:ext cx="321475" cy="393680"/>
      </dsp:txXfrm>
    </dsp:sp>
    <dsp:sp modelId="{97D99FD1-8842-4C9A-851C-20A1A9EACCCA}">
      <dsp:nvSpPr>
        <dsp:cNvPr id="0" name=""/>
        <dsp:cNvSpPr/>
      </dsp:nvSpPr>
      <dsp:spPr>
        <a:xfrm rot="4249260">
          <a:off x="1208698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7206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1877865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7365365">
          <a:off x="2542270" y="3300839"/>
          <a:ext cx="4883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83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4215" y="3295223"/>
        <a:ext cx="24415" cy="24415"/>
      </dsp:txXfrm>
    </dsp:sp>
    <dsp:sp modelId="{D1000099-80EF-41CE-8A76-0B63EE9981B4}">
      <dsp:nvSpPr>
        <dsp:cNvPr id="0" name=""/>
        <dsp:cNvSpPr/>
      </dsp:nvSpPr>
      <dsp:spPr>
        <a:xfrm>
          <a:off x="2867613" y="28703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2882446"/>
        <a:ext cx="803136" cy="389452"/>
      </dsp:txXfrm>
    </dsp:sp>
    <dsp:sp modelId="{04450041-B7D3-48FF-9632-EE0BEC8E3FF0}">
      <dsp:nvSpPr>
        <dsp:cNvPr id="0" name=""/>
        <dsp:cNvSpPr/>
      </dsp:nvSpPr>
      <dsp:spPr>
        <a:xfrm rot="145951">
          <a:off x="3694829" y="3077737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3075898"/>
        <a:ext cx="16862" cy="16862"/>
      </dsp:txXfrm>
    </dsp:sp>
    <dsp:sp modelId="{A7BC0936-1B88-4FA1-A457-B06B9E58522A}">
      <dsp:nvSpPr>
        <dsp:cNvPr id="0" name=""/>
        <dsp:cNvSpPr/>
      </dsp:nvSpPr>
      <dsp:spPr>
        <a:xfrm>
          <a:off x="4031919" y="288464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2894645"/>
        <a:ext cx="321475" cy="393680"/>
      </dsp:txXfrm>
    </dsp:sp>
    <dsp:sp modelId="{B1EF910B-379E-413C-A5B5-C36FA0AC6E5F}">
      <dsp:nvSpPr>
        <dsp:cNvPr id="0" name=""/>
        <dsp:cNvSpPr/>
      </dsp:nvSpPr>
      <dsp:spPr>
        <a:xfrm rot="972939">
          <a:off x="4372510" y="3091134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3096608"/>
        <a:ext cx="2234" cy="2234"/>
      </dsp:txXfrm>
    </dsp:sp>
    <dsp:sp modelId="{07B373DA-1686-422F-AF96-E349FDC1C631}">
      <dsp:nvSpPr>
        <dsp:cNvPr id="0" name=""/>
        <dsp:cNvSpPr/>
      </dsp:nvSpPr>
      <dsp:spPr>
        <a:xfrm>
          <a:off x="4416314" y="289712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2907126"/>
        <a:ext cx="321475" cy="393680"/>
      </dsp:txXfrm>
    </dsp:sp>
    <dsp:sp modelId="{07B7FC34-2DC2-40E7-AD2E-86E8B2D68445}">
      <dsp:nvSpPr>
        <dsp:cNvPr id="0" name=""/>
        <dsp:cNvSpPr/>
      </dsp:nvSpPr>
      <dsp:spPr>
        <a:xfrm rot="67509">
          <a:off x="4757785" y="3098264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3102591"/>
        <a:ext cx="4529" cy="4529"/>
      </dsp:txXfrm>
    </dsp:sp>
    <dsp:sp modelId="{B9E98BAA-0410-4F22-A434-79790E13E95F}">
      <dsp:nvSpPr>
        <dsp:cNvPr id="0" name=""/>
        <dsp:cNvSpPr/>
      </dsp:nvSpPr>
      <dsp:spPr>
        <a:xfrm>
          <a:off x="4848366" y="289890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2908905"/>
        <a:ext cx="321475" cy="393680"/>
      </dsp:txXfrm>
    </dsp:sp>
    <dsp:sp modelId="{4A67A7D1-0BA6-4E0A-95D7-B8362CE3886C}">
      <dsp:nvSpPr>
        <dsp:cNvPr id="0" name=""/>
        <dsp:cNvSpPr/>
      </dsp:nvSpPr>
      <dsp:spPr>
        <a:xfrm rot="321274">
          <a:off x="2704878" y="353870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3541222"/>
        <a:ext cx="8154" cy="8154"/>
      </dsp:txXfrm>
    </dsp:sp>
    <dsp:sp modelId="{C588A49C-4EF0-4976-97DD-E4785518A04A}">
      <dsp:nvSpPr>
        <dsp:cNvPr id="0" name=""/>
        <dsp:cNvSpPr/>
      </dsp:nvSpPr>
      <dsp:spPr>
        <a:xfrm>
          <a:off x="2867613" y="334606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3358183"/>
        <a:ext cx="803136" cy="389452"/>
      </dsp:txXfrm>
    </dsp:sp>
    <dsp:sp modelId="{0E4DFCC1-509D-431B-BC08-D474B401DD0D}">
      <dsp:nvSpPr>
        <dsp:cNvPr id="0" name=""/>
        <dsp:cNvSpPr/>
      </dsp:nvSpPr>
      <dsp:spPr>
        <a:xfrm rot="145951">
          <a:off x="3694829" y="3553474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3551634"/>
        <a:ext cx="16862" cy="16862"/>
      </dsp:txXfrm>
    </dsp:sp>
    <dsp:sp modelId="{913AAEF0-3D05-4BEE-B8A3-6B0402B2B440}">
      <dsp:nvSpPr>
        <dsp:cNvPr id="0" name=""/>
        <dsp:cNvSpPr/>
      </dsp:nvSpPr>
      <dsp:spPr>
        <a:xfrm>
          <a:off x="4031919" y="336038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3370382"/>
        <a:ext cx="321475" cy="393680"/>
      </dsp:txXfrm>
    </dsp:sp>
    <dsp:sp modelId="{FD85B2EB-CA5C-49B5-A4F5-A79570E236A0}">
      <dsp:nvSpPr>
        <dsp:cNvPr id="0" name=""/>
        <dsp:cNvSpPr/>
      </dsp:nvSpPr>
      <dsp:spPr>
        <a:xfrm rot="655455">
          <a:off x="4372783" y="3567072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071" y="3571964"/>
        <a:ext cx="3398" cy="3398"/>
      </dsp:txXfrm>
    </dsp:sp>
    <dsp:sp modelId="{9936F59D-9A3A-4241-BC4D-66D3C8E1B271}">
      <dsp:nvSpPr>
        <dsp:cNvPr id="0" name=""/>
        <dsp:cNvSpPr/>
      </dsp:nvSpPr>
      <dsp:spPr>
        <a:xfrm>
          <a:off x="4440142" y="3373262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3383264"/>
        <a:ext cx="321475" cy="393680"/>
      </dsp:txXfrm>
    </dsp:sp>
    <dsp:sp modelId="{32076BE0-816C-41CC-97CA-0AF3444842D2}">
      <dsp:nvSpPr>
        <dsp:cNvPr id="0" name=""/>
        <dsp:cNvSpPr/>
      </dsp:nvSpPr>
      <dsp:spPr>
        <a:xfrm rot="4301930">
          <a:off x="2527867" y="3776576"/>
          <a:ext cx="51711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711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495" y="3770240"/>
        <a:ext cx="25855" cy="25855"/>
      </dsp:txXfrm>
    </dsp:sp>
    <dsp:sp modelId="{9F56D6E5-D9CF-4398-ABAB-95120F1C16B5}">
      <dsp:nvSpPr>
        <dsp:cNvPr id="0" name=""/>
        <dsp:cNvSpPr/>
      </dsp:nvSpPr>
      <dsp:spPr>
        <a:xfrm>
          <a:off x="2867613" y="382180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3833920"/>
        <a:ext cx="803136" cy="389452"/>
      </dsp:txXfrm>
    </dsp:sp>
    <dsp:sp modelId="{29B12E1C-40C3-457B-8A52-CF99C4A75B19}">
      <dsp:nvSpPr>
        <dsp:cNvPr id="0" name=""/>
        <dsp:cNvSpPr/>
      </dsp:nvSpPr>
      <dsp:spPr>
        <a:xfrm rot="145951">
          <a:off x="3694829" y="4029211"/>
          <a:ext cx="33724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724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5019" y="4027371"/>
        <a:ext cx="16862" cy="16862"/>
      </dsp:txXfrm>
    </dsp:sp>
    <dsp:sp modelId="{3256BFE9-2416-4D94-827A-864C484A1894}">
      <dsp:nvSpPr>
        <dsp:cNvPr id="0" name=""/>
        <dsp:cNvSpPr/>
      </dsp:nvSpPr>
      <dsp:spPr>
        <a:xfrm>
          <a:off x="4031919" y="383611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3846119"/>
        <a:ext cx="321475" cy="393680"/>
      </dsp:txXfrm>
    </dsp:sp>
    <dsp:sp modelId="{BA3D464E-289D-4B82-8828-1DA7E4C84B31}">
      <dsp:nvSpPr>
        <dsp:cNvPr id="0" name=""/>
        <dsp:cNvSpPr/>
      </dsp:nvSpPr>
      <dsp:spPr>
        <a:xfrm rot="4924756">
          <a:off x="511593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1877865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7212903">
          <a:off x="2533022" y="4726080"/>
          <a:ext cx="48537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37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574" y="4720538"/>
        <a:ext cx="24268" cy="24268"/>
      </dsp:txXfrm>
    </dsp:sp>
    <dsp:sp modelId="{8D49E0EA-8314-4428-AA3A-4CCB1ED6ED3C}">
      <dsp:nvSpPr>
        <dsp:cNvPr id="0" name=""/>
        <dsp:cNvSpPr/>
      </dsp:nvSpPr>
      <dsp:spPr>
        <a:xfrm>
          <a:off x="2846184" y="4293602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2858300" y="4305718"/>
        <a:ext cx="803136" cy="389452"/>
      </dsp:txXfrm>
    </dsp:sp>
    <dsp:sp modelId="{121E8C89-C8B1-4EC0-A5F6-A12D9F8CE11A}">
      <dsp:nvSpPr>
        <dsp:cNvPr id="0" name=""/>
        <dsp:cNvSpPr/>
      </dsp:nvSpPr>
      <dsp:spPr>
        <a:xfrm rot="174935">
          <a:off x="3673320" y="4502978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500599"/>
        <a:ext cx="17941" cy="17941"/>
      </dsp:txXfrm>
    </dsp:sp>
    <dsp:sp modelId="{A8A89C30-B007-4C88-AFB7-6A8BFD16B2E2}">
      <dsp:nvSpPr>
        <dsp:cNvPr id="0" name=""/>
        <dsp:cNvSpPr/>
      </dsp:nvSpPr>
      <dsp:spPr>
        <a:xfrm>
          <a:off x="4031919" y="431185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321856"/>
        <a:ext cx="321475" cy="393680"/>
      </dsp:txXfrm>
    </dsp:sp>
    <dsp:sp modelId="{6947EAEF-FA10-46B2-BDDB-2A4DB80AF9E5}">
      <dsp:nvSpPr>
        <dsp:cNvPr id="0" name=""/>
        <dsp:cNvSpPr/>
      </dsp:nvSpPr>
      <dsp:spPr>
        <a:xfrm rot="972939">
          <a:off x="4372510" y="4518345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4523819"/>
        <a:ext cx="2234" cy="2234"/>
      </dsp:txXfrm>
    </dsp:sp>
    <dsp:sp modelId="{84B8FAB6-4591-4EDA-9884-4AFC9C368A02}">
      <dsp:nvSpPr>
        <dsp:cNvPr id="0" name=""/>
        <dsp:cNvSpPr/>
      </dsp:nvSpPr>
      <dsp:spPr>
        <a:xfrm>
          <a:off x="4416314" y="432433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4334337"/>
        <a:ext cx="321475" cy="393680"/>
      </dsp:txXfrm>
    </dsp:sp>
    <dsp:sp modelId="{E141F8B9-088F-4915-9836-C61B826C42B7}">
      <dsp:nvSpPr>
        <dsp:cNvPr id="0" name=""/>
        <dsp:cNvSpPr/>
      </dsp:nvSpPr>
      <dsp:spPr>
        <a:xfrm rot="67509">
          <a:off x="4757785" y="4525475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4529802"/>
        <a:ext cx="4529" cy="4529"/>
      </dsp:txXfrm>
    </dsp:sp>
    <dsp:sp modelId="{5CB9443D-2F21-499F-BC12-83916015CBFE}">
      <dsp:nvSpPr>
        <dsp:cNvPr id="0" name=""/>
        <dsp:cNvSpPr/>
      </dsp:nvSpPr>
      <dsp:spPr>
        <a:xfrm>
          <a:off x="4848366" y="432611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4336116"/>
        <a:ext cx="321475" cy="393680"/>
      </dsp:txXfrm>
    </dsp:sp>
    <dsp:sp modelId="{1992A773-71AC-48DE-9E61-334660E08185}">
      <dsp:nvSpPr>
        <dsp:cNvPr id="0" name=""/>
        <dsp:cNvSpPr/>
      </dsp:nvSpPr>
      <dsp:spPr>
        <a:xfrm rot="21189820">
          <a:off x="5189607" y="4522364"/>
          <a:ext cx="6721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21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1533" y="4527275"/>
        <a:ext cx="3360" cy="3360"/>
      </dsp:txXfrm>
    </dsp:sp>
    <dsp:sp modelId="{134CBBD7-B608-43A7-B87A-AFBB4CFA5CB4}">
      <dsp:nvSpPr>
        <dsp:cNvPr id="0" name=""/>
        <dsp:cNvSpPr/>
      </dsp:nvSpPr>
      <dsp:spPr>
        <a:xfrm>
          <a:off x="5256581" y="431811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266583" y="4328115"/>
        <a:ext cx="321475" cy="393680"/>
      </dsp:txXfrm>
    </dsp:sp>
    <dsp:sp modelId="{B9C4D3AE-B7A1-4BB8-BF5C-3BC98C3DCA8C}">
      <dsp:nvSpPr>
        <dsp:cNvPr id="0" name=""/>
        <dsp:cNvSpPr/>
      </dsp:nvSpPr>
      <dsp:spPr>
        <a:xfrm rot="274560">
          <a:off x="2705008" y="4963949"/>
          <a:ext cx="1414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14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2174" y="4967006"/>
        <a:ext cx="7070" cy="7070"/>
      </dsp:txXfrm>
    </dsp:sp>
    <dsp:sp modelId="{B6BF4F40-C297-4578-AD57-C182A6260406}">
      <dsp:nvSpPr>
        <dsp:cNvPr id="0" name=""/>
        <dsp:cNvSpPr/>
      </dsp:nvSpPr>
      <dsp:spPr>
        <a:xfrm>
          <a:off x="2846184" y="4769339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58300" y="4781455"/>
        <a:ext cx="803136" cy="389452"/>
      </dsp:txXfrm>
    </dsp:sp>
    <dsp:sp modelId="{1844A11C-B933-44F4-9FB7-DE42E220EA55}">
      <dsp:nvSpPr>
        <dsp:cNvPr id="0" name=""/>
        <dsp:cNvSpPr/>
      </dsp:nvSpPr>
      <dsp:spPr>
        <a:xfrm rot="174935">
          <a:off x="3673320" y="4978715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976336"/>
        <a:ext cx="17941" cy="17941"/>
      </dsp:txXfrm>
    </dsp:sp>
    <dsp:sp modelId="{4B5C0914-7339-47CF-8C89-40F57AFC20E9}">
      <dsp:nvSpPr>
        <dsp:cNvPr id="0" name=""/>
        <dsp:cNvSpPr/>
      </dsp:nvSpPr>
      <dsp:spPr>
        <a:xfrm>
          <a:off x="4031919" y="478759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4797593"/>
        <a:ext cx="321475" cy="393680"/>
      </dsp:txXfrm>
    </dsp:sp>
    <dsp:sp modelId="{B3E7FF59-FE3A-4AEB-87F0-848C59E0FDFC}">
      <dsp:nvSpPr>
        <dsp:cNvPr id="0" name=""/>
        <dsp:cNvSpPr/>
      </dsp:nvSpPr>
      <dsp:spPr>
        <a:xfrm rot="972939">
          <a:off x="4372510" y="4994082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93739" y="4999556"/>
        <a:ext cx="2234" cy="2234"/>
      </dsp:txXfrm>
    </dsp:sp>
    <dsp:sp modelId="{D99BB133-3444-41DE-8640-AB8B71587ED5}">
      <dsp:nvSpPr>
        <dsp:cNvPr id="0" name=""/>
        <dsp:cNvSpPr/>
      </dsp:nvSpPr>
      <dsp:spPr>
        <a:xfrm>
          <a:off x="4416314" y="4800072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426316" y="4810074"/>
        <a:ext cx="321475" cy="393680"/>
      </dsp:txXfrm>
    </dsp:sp>
    <dsp:sp modelId="{7021A581-D176-4DF3-883C-77EFB747223A}">
      <dsp:nvSpPr>
        <dsp:cNvPr id="0" name=""/>
        <dsp:cNvSpPr/>
      </dsp:nvSpPr>
      <dsp:spPr>
        <a:xfrm rot="67509">
          <a:off x="4757785" y="5001211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00815" y="5005538"/>
        <a:ext cx="4529" cy="4529"/>
      </dsp:txXfrm>
    </dsp:sp>
    <dsp:sp modelId="{6AEC2C79-6330-4A1E-B4B5-8133F07520A2}">
      <dsp:nvSpPr>
        <dsp:cNvPr id="0" name=""/>
        <dsp:cNvSpPr/>
      </dsp:nvSpPr>
      <dsp:spPr>
        <a:xfrm>
          <a:off x="4848366" y="480185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858368" y="4811852"/>
        <a:ext cx="321475" cy="393680"/>
      </dsp:txXfrm>
    </dsp:sp>
    <dsp:sp modelId="{E5BC9441-1802-42F5-AB29-2028D0034922}">
      <dsp:nvSpPr>
        <dsp:cNvPr id="0" name=""/>
        <dsp:cNvSpPr/>
      </dsp:nvSpPr>
      <dsp:spPr>
        <a:xfrm rot="4411151">
          <a:off x="2527289" y="5196521"/>
          <a:ext cx="4968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68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288" y="5190692"/>
        <a:ext cx="24841" cy="24841"/>
      </dsp:txXfrm>
    </dsp:sp>
    <dsp:sp modelId="{70763F6B-E0FB-4E85-B5D7-D8BA6B85E2FB}">
      <dsp:nvSpPr>
        <dsp:cNvPr id="0" name=""/>
        <dsp:cNvSpPr/>
      </dsp:nvSpPr>
      <dsp:spPr>
        <a:xfrm>
          <a:off x="2846184" y="52344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58300" y="5246600"/>
        <a:ext cx="803136" cy="389452"/>
      </dsp:txXfrm>
    </dsp:sp>
    <dsp:sp modelId="{30868059-5D14-4C4D-967B-68FAF518815D}">
      <dsp:nvSpPr>
        <dsp:cNvPr id="0" name=""/>
        <dsp:cNvSpPr/>
      </dsp:nvSpPr>
      <dsp:spPr>
        <a:xfrm>
          <a:off x="3673552" y="5434735"/>
          <a:ext cx="3583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36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76" y="5432367"/>
        <a:ext cx="17918" cy="17918"/>
      </dsp:txXfrm>
    </dsp:sp>
    <dsp:sp modelId="{F048A148-7001-4500-9DDF-C2D7AD1D55F8}">
      <dsp:nvSpPr>
        <dsp:cNvPr id="0" name=""/>
        <dsp:cNvSpPr/>
      </dsp:nvSpPr>
      <dsp:spPr>
        <a:xfrm>
          <a:off x="4031919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041921" y="5244486"/>
        <a:ext cx="321475" cy="393680"/>
      </dsp:txXfrm>
    </dsp:sp>
    <dsp:sp modelId="{DF33562B-7614-4343-A02B-D0BEC667704F}">
      <dsp:nvSpPr>
        <dsp:cNvPr id="0" name=""/>
        <dsp:cNvSpPr/>
      </dsp:nvSpPr>
      <dsp:spPr>
        <a:xfrm>
          <a:off x="4373399" y="5434735"/>
          <a:ext cx="667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67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05102" y="5439658"/>
        <a:ext cx="3337" cy="3337"/>
      </dsp:txXfrm>
    </dsp:sp>
    <dsp:sp modelId="{D44F4AB0-7D2A-413E-92D0-717D408E0869}">
      <dsp:nvSpPr>
        <dsp:cNvPr id="0" name=""/>
        <dsp:cNvSpPr/>
      </dsp:nvSpPr>
      <dsp:spPr>
        <a:xfrm>
          <a:off x="4440142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4450144" y="5244486"/>
        <a:ext cx="321475" cy="393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54" y="869205"/>
          <a:ext cx="539269" cy="26963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0</a:t>
          </a:r>
          <a:endParaRPr lang="en-US" sz="1600" kern="1200" baseline="30000" dirty="0"/>
        </a:p>
      </dsp:txBody>
      <dsp:txXfrm>
        <a:off x="9951" y="877102"/>
        <a:ext cx="523475" cy="253840"/>
      </dsp:txXfrm>
    </dsp:sp>
    <dsp:sp modelId="{BE4B0C8F-4B48-4E95-AD34-85D6C5A1510A}">
      <dsp:nvSpPr>
        <dsp:cNvPr id="0" name=""/>
        <dsp:cNvSpPr/>
      </dsp:nvSpPr>
      <dsp:spPr>
        <a:xfrm>
          <a:off x="541324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3785" y="998629"/>
        <a:ext cx="10785" cy="10785"/>
      </dsp:txXfrm>
    </dsp:sp>
    <dsp:sp modelId="{A525055E-80E3-4E77-BB12-E6F773C2CD22}">
      <dsp:nvSpPr>
        <dsp:cNvPr id="0" name=""/>
        <dsp:cNvSpPr/>
      </dsp:nvSpPr>
      <dsp:spPr>
        <a:xfrm>
          <a:off x="757032" y="869205"/>
          <a:ext cx="539269" cy="26963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endParaRPr lang="en-US" sz="1600" kern="1200" dirty="0"/>
        </a:p>
      </dsp:txBody>
      <dsp:txXfrm>
        <a:off x="764929" y="877102"/>
        <a:ext cx="523475" cy="253840"/>
      </dsp:txXfrm>
    </dsp:sp>
    <dsp:sp modelId="{B22878A4-E944-4AA5-AC47-7C227623FFD1}">
      <dsp:nvSpPr>
        <dsp:cNvPr id="0" name=""/>
        <dsp:cNvSpPr/>
      </dsp:nvSpPr>
      <dsp:spPr>
        <a:xfrm>
          <a:off x="1296302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8763" y="998629"/>
        <a:ext cx="10785" cy="10785"/>
      </dsp:txXfrm>
    </dsp:sp>
    <dsp:sp modelId="{174E5DBA-421C-43CE-8007-51C8F2B1A439}">
      <dsp:nvSpPr>
        <dsp:cNvPr id="0" name=""/>
        <dsp:cNvSpPr/>
      </dsp:nvSpPr>
      <dsp:spPr>
        <a:xfrm>
          <a:off x="1512009" y="869205"/>
          <a:ext cx="539269" cy="2696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r>
            <a:rPr lang="nl-NL" sz="1600" kern="1200" baseline="-25000" dirty="0"/>
            <a:t>0</a:t>
          </a:r>
          <a:endParaRPr lang="en-US" sz="1600" kern="1200" baseline="-25000" dirty="0"/>
        </a:p>
      </dsp:txBody>
      <dsp:txXfrm>
        <a:off x="1519906" y="877102"/>
        <a:ext cx="523475" cy="253840"/>
      </dsp:txXfrm>
    </dsp:sp>
    <dsp:sp modelId="{D77F5C8D-44AD-4E92-AF23-B51DDEC39B88}">
      <dsp:nvSpPr>
        <dsp:cNvPr id="0" name=""/>
        <dsp:cNvSpPr/>
      </dsp:nvSpPr>
      <dsp:spPr>
        <a:xfrm>
          <a:off x="2051279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3741" y="998629"/>
        <a:ext cx="10785" cy="10785"/>
      </dsp:txXfrm>
    </dsp:sp>
    <dsp:sp modelId="{466FB5A8-4224-4CF5-B73F-0F4E05AC7832}">
      <dsp:nvSpPr>
        <dsp:cNvPr id="0" name=""/>
        <dsp:cNvSpPr/>
      </dsp:nvSpPr>
      <dsp:spPr>
        <a:xfrm>
          <a:off x="2266987" y="869205"/>
          <a:ext cx="539269" cy="26963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</a:t>
          </a:r>
          <a:r>
            <a:rPr lang="nl-NL" sz="1600" kern="1200" baseline="-25000" dirty="0"/>
            <a:t>1</a:t>
          </a:r>
          <a:endParaRPr lang="en-US" sz="1600" kern="1200" baseline="-25000" dirty="0"/>
        </a:p>
      </dsp:txBody>
      <dsp:txXfrm>
        <a:off x="2274884" y="877102"/>
        <a:ext cx="523475" cy="253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19549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731665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511593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1877865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 rot="321274">
          <a:off x="2704878" y="208549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064"/>
        <a:ext cx="8154" cy="8154"/>
      </dsp:txXfrm>
    </dsp:sp>
    <dsp:sp modelId="{174E5DBA-421C-43CE-8007-51C8F2B1A439}">
      <dsp:nvSpPr>
        <dsp:cNvPr id="0" name=""/>
        <dsp:cNvSpPr/>
      </dsp:nvSpPr>
      <dsp:spPr>
        <a:xfrm>
          <a:off x="2867613" y="15908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28024"/>
        <a:ext cx="803136" cy="389452"/>
      </dsp:txXfrm>
    </dsp:sp>
    <dsp:sp modelId="{49A3C2A6-B817-4F56-94AA-4E158689E3AD}">
      <dsp:nvSpPr>
        <dsp:cNvPr id="0" name=""/>
        <dsp:cNvSpPr/>
      </dsp:nvSpPr>
      <dsp:spPr>
        <a:xfrm rot="46671">
          <a:off x="3694927" y="224068"/>
          <a:ext cx="1165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29" y="201529"/>
        <a:ext cx="58263" cy="58263"/>
      </dsp:txXfrm>
    </dsp:sp>
    <dsp:sp modelId="{28D8A5F9-F8E6-4816-BF11-10DBF157B233}">
      <dsp:nvSpPr>
        <dsp:cNvPr id="0" name=""/>
        <dsp:cNvSpPr/>
      </dsp:nvSpPr>
      <dsp:spPr>
        <a:xfrm>
          <a:off x="4860139" y="31728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41730"/>
        <a:ext cx="321475" cy="393680"/>
      </dsp:txXfrm>
    </dsp:sp>
    <dsp:sp modelId="{6E920E4F-CDA2-4486-B606-4EB43E565F68}">
      <dsp:nvSpPr>
        <dsp:cNvPr id="0" name=""/>
        <dsp:cNvSpPr/>
      </dsp:nvSpPr>
      <dsp:spPr>
        <a:xfrm rot="16791948">
          <a:off x="746636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64103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1877865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 rot="321274">
          <a:off x="2704878" y="684286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686800"/>
        <a:ext cx="8154" cy="8154"/>
      </dsp:txXfrm>
    </dsp:sp>
    <dsp:sp modelId="{52D0533B-D696-4819-86F4-11CE1590F981}">
      <dsp:nvSpPr>
        <dsp:cNvPr id="0" name=""/>
        <dsp:cNvSpPr/>
      </dsp:nvSpPr>
      <dsp:spPr>
        <a:xfrm>
          <a:off x="2867613" y="491645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503761"/>
        <a:ext cx="803136" cy="389452"/>
      </dsp:txXfrm>
    </dsp:sp>
    <dsp:sp modelId="{11013F97-1576-4464-8C32-E4D5DC855403}">
      <dsp:nvSpPr>
        <dsp:cNvPr id="0" name=""/>
        <dsp:cNvSpPr/>
      </dsp:nvSpPr>
      <dsp:spPr>
        <a:xfrm rot="35582">
          <a:off x="3694938" y="700285"/>
          <a:ext cx="162111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11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8" y="666349"/>
        <a:ext cx="81055" cy="81055"/>
      </dsp:txXfrm>
    </dsp:sp>
    <dsp:sp modelId="{86FD77AB-1E35-4D6B-9ED2-790500119FF6}">
      <dsp:nvSpPr>
        <dsp:cNvPr id="0" name=""/>
        <dsp:cNvSpPr/>
      </dsp:nvSpPr>
      <dsp:spPr>
        <a:xfrm>
          <a:off x="5316011" y="50842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18426"/>
        <a:ext cx="321475" cy="393680"/>
      </dsp:txXfrm>
    </dsp:sp>
    <dsp:sp modelId="{18E24EDF-9538-4BAE-9847-1610BDAC2757}">
      <dsp:nvSpPr>
        <dsp:cNvPr id="0" name=""/>
        <dsp:cNvSpPr/>
      </dsp:nvSpPr>
      <dsp:spPr>
        <a:xfrm rot="655455">
          <a:off x="5656875" y="715116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720008"/>
        <a:ext cx="3398" cy="3398"/>
      </dsp:txXfrm>
    </dsp:sp>
    <dsp:sp modelId="{23704760-A969-45FB-9ED5-10D8EF1A5321}">
      <dsp:nvSpPr>
        <dsp:cNvPr id="0" name=""/>
        <dsp:cNvSpPr/>
      </dsp:nvSpPr>
      <dsp:spPr>
        <a:xfrm>
          <a:off x="5724235" y="5213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31308"/>
        <a:ext cx="321475" cy="393680"/>
      </dsp:txXfrm>
    </dsp:sp>
    <dsp:sp modelId="{28D3D173-9C1C-4CD0-9F5A-66116336EF5C}">
      <dsp:nvSpPr>
        <dsp:cNvPr id="0" name=""/>
        <dsp:cNvSpPr/>
      </dsp:nvSpPr>
      <dsp:spPr>
        <a:xfrm rot="16983315">
          <a:off x="979852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764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1877865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 rot="321274">
          <a:off x="2704878" y="1160023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1162537"/>
        <a:ext cx="8154" cy="8154"/>
      </dsp:txXfrm>
    </dsp:sp>
    <dsp:sp modelId="{BC1690DF-C3EC-4E83-9466-C968988466AA}">
      <dsp:nvSpPr>
        <dsp:cNvPr id="0" name=""/>
        <dsp:cNvSpPr/>
      </dsp:nvSpPr>
      <dsp:spPr>
        <a:xfrm>
          <a:off x="2867613" y="967382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979498"/>
        <a:ext cx="803136" cy="389452"/>
      </dsp:txXfrm>
    </dsp:sp>
    <dsp:sp modelId="{0B591C63-88E8-4D50-B354-145D4512BE43}">
      <dsp:nvSpPr>
        <dsp:cNvPr id="0" name=""/>
        <dsp:cNvSpPr/>
      </dsp:nvSpPr>
      <dsp:spPr>
        <a:xfrm rot="123117">
          <a:off x="3694731" y="1181619"/>
          <a:ext cx="781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1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27" y="1168680"/>
        <a:ext cx="39062" cy="39062"/>
      </dsp:txXfrm>
    </dsp:sp>
    <dsp:sp modelId="{F809AA6D-0CD2-4A9E-BE01-5FD2741077FC}">
      <dsp:nvSpPr>
        <dsp:cNvPr id="0" name=""/>
        <dsp:cNvSpPr/>
      </dsp:nvSpPr>
      <dsp:spPr>
        <a:xfrm>
          <a:off x="4475736" y="99535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1005358"/>
        <a:ext cx="321475" cy="393680"/>
      </dsp:txXfrm>
    </dsp:sp>
    <dsp:sp modelId="{FDB035AF-EF02-46FC-ACF6-FDA22F996CF1}">
      <dsp:nvSpPr>
        <dsp:cNvPr id="0" name=""/>
        <dsp:cNvSpPr/>
      </dsp:nvSpPr>
      <dsp:spPr>
        <a:xfrm rot="972939">
          <a:off x="4816327" y="120184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1207321"/>
        <a:ext cx="2234" cy="2234"/>
      </dsp:txXfrm>
    </dsp:sp>
    <dsp:sp modelId="{AF855EAC-399E-4ABC-9AA3-E94BE39F0826}">
      <dsp:nvSpPr>
        <dsp:cNvPr id="0" name=""/>
        <dsp:cNvSpPr/>
      </dsp:nvSpPr>
      <dsp:spPr>
        <a:xfrm>
          <a:off x="4860131" y="100783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1017838"/>
        <a:ext cx="321475" cy="393680"/>
      </dsp:txXfrm>
    </dsp:sp>
    <dsp:sp modelId="{996918DF-FC70-4157-A568-56FFE69AEB33}">
      <dsp:nvSpPr>
        <dsp:cNvPr id="0" name=""/>
        <dsp:cNvSpPr/>
      </dsp:nvSpPr>
      <dsp:spPr>
        <a:xfrm rot="67509">
          <a:off x="5201602" y="120897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1213303"/>
        <a:ext cx="4529" cy="4529"/>
      </dsp:txXfrm>
    </dsp:sp>
    <dsp:sp modelId="{07552DB2-1FFD-496E-85CD-F1AE7616364F}">
      <dsp:nvSpPr>
        <dsp:cNvPr id="0" name=""/>
        <dsp:cNvSpPr/>
      </dsp:nvSpPr>
      <dsp:spPr>
        <a:xfrm>
          <a:off x="5292183" y="100961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1019617"/>
        <a:ext cx="321475" cy="393680"/>
      </dsp:txXfrm>
    </dsp:sp>
    <dsp:sp modelId="{9A633CD4-F8EB-47D3-8A19-0346A283C95E}">
      <dsp:nvSpPr>
        <dsp:cNvPr id="0" name=""/>
        <dsp:cNvSpPr/>
      </dsp:nvSpPr>
      <dsp:spPr>
        <a:xfrm rot="18289469">
          <a:off x="1422628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7903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1877865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7426691">
          <a:off x="2542802" y="1869984"/>
          <a:ext cx="499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9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948" y="1864094"/>
        <a:ext cx="24962" cy="24962"/>
      </dsp:txXfrm>
    </dsp:sp>
    <dsp:sp modelId="{F4FB4A4A-70D0-4CC2-B013-752F1F77DC96}">
      <dsp:nvSpPr>
        <dsp:cNvPr id="0" name=""/>
        <dsp:cNvSpPr/>
      </dsp:nvSpPr>
      <dsp:spPr>
        <a:xfrm>
          <a:off x="2879626" y="14358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91742" y="1447946"/>
        <a:ext cx="803136" cy="389452"/>
      </dsp:txXfrm>
    </dsp:sp>
    <dsp:sp modelId="{3CC7D2F2-8F2F-4096-8B2C-08A1AEF50DCD}">
      <dsp:nvSpPr>
        <dsp:cNvPr id="0" name=""/>
        <dsp:cNvSpPr/>
      </dsp:nvSpPr>
      <dsp:spPr>
        <a:xfrm rot="138717">
          <a:off x="3706339" y="1668561"/>
          <a:ext cx="16103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103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71245" y="1634894"/>
        <a:ext cx="80516" cy="80516"/>
      </dsp:txXfrm>
    </dsp:sp>
    <dsp:sp modelId="{69B9C8B2-D244-49DA-87E6-7512E24533B3}">
      <dsp:nvSpPr>
        <dsp:cNvPr id="0" name=""/>
        <dsp:cNvSpPr/>
      </dsp:nvSpPr>
      <dsp:spPr>
        <a:xfrm>
          <a:off x="5316011" y="150079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1510793"/>
        <a:ext cx="321475" cy="393680"/>
      </dsp:txXfrm>
    </dsp:sp>
    <dsp:sp modelId="{15044945-9CB2-4F0C-93E6-A4A2D864587E}">
      <dsp:nvSpPr>
        <dsp:cNvPr id="0" name=""/>
        <dsp:cNvSpPr/>
      </dsp:nvSpPr>
      <dsp:spPr>
        <a:xfrm rot="655455">
          <a:off x="5656875" y="1707482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1712375"/>
        <a:ext cx="3398" cy="3398"/>
      </dsp:txXfrm>
    </dsp:sp>
    <dsp:sp modelId="{8C559F55-6A4D-4687-85DD-662AA2B9ECA4}">
      <dsp:nvSpPr>
        <dsp:cNvPr id="0" name=""/>
        <dsp:cNvSpPr/>
      </dsp:nvSpPr>
      <dsp:spPr>
        <a:xfrm>
          <a:off x="5724235" y="151367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1523675"/>
        <a:ext cx="321475" cy="393680"/>
      </dsp:txXfrm>
    </dsp:sp>
    <dsp:sp modelId="{E5854EE2-7F23-41A1-8D19-B44CF92141D9}">
      <dsp:nvSpPr>
        <dsp:cNvPr id="0" name=""/>
        <dsp:cNvSpPr/>
      </dsp:nvSpPr>
      <dsp:spPr>
        <a:xfrm rot="321274">
          <a:off x="2704878" y="211149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4011"/>
        <a:ext cx="8154" cy="8154"/>
      </dsp:txXfrm>
    </dsp:sp>
    <dsp:sp modelId="{92B162B8-D83F-46F0-AC04-A697EE50FBD0}">
      <dsp:nvSpPr>
        <dsp:cNvPr id="0" name=""/>
        <dsp:cNvSpPr/>
      </dsp:nvSpPr>
      <dsp:spPr>
        <a:xfrm>
          <a:off x="2867613" y="1918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1930972"/>
        <a:ext cx="803136" cy="389452"/>
      </dsp:txXfrm>
    </dsp:sp>
    <dsp:sp modelId="{AE96A882-DF13-4857-90E2-7435CC5379ED}">
      <dsp:nvSpPr>
        <dsp:cNvPr id="0" name=""/>
        <dsp:cNvSpPr/>
      </dsp:nvSpPr>
      <dsp:spPr>
        <a:xfrm rot="112044">
          <a:off x="3694672" y="2138101"/>
          <a:ext cx="11657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77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16" y="2115548"/>
        <a:ext cx="58288" cy="58288"/>
      </dsp:txXfrm>
    </dsp:sp>
    <dsp:sp modelId="{75C3ECB2-D843-400D-942E-D1EE7EDAAE1F}">
      <dsp:nvSpPr>
        <dsp:cNvPr id="0" name=""/>
        <dsp:cNvSpPr/>
      </dsp:nvSpPr>
      <dsp:spPr>
        <a:xfrm>
          <a:off x="4860139" y="195684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1966847"/>
        <a:ext cx="321475" cy="393680"/>
      </dsp:txXfrm>
    </dsp:sp>
    <dsp:sp modelId="{7B937CF4-DAD6-4BFE-9A15-D270823C74DD}">
      <dsp:nvSpPr>
        <dsp:cNvPr id="0" name=""/>
        <dsp:cNvSpPr/>
      </dsp:nvSpPr>
      <dsp:spPr>
        <a:xfrm rot="4431525">
          <a:off x="2522206" y="2347396"/>
          <a:ext cx="50700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0700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033" y="2341313"/>
        <a:ext cx="25350" cy="25350"/>
      </dsp:txXfrm>
    </dsp:sp>
    <dsp:sp modelId="{E2ECA88E-6364-4474-BDA7-2FA0511F9EEF}">
      <dsp:nvSpPr>
        <dsp:cNvPr id="0" name=""/>
        <dsp:cNvSpPr/>
      </dsp:nvSpPr>
      <dsp:spPr>
        <a:xfrm>
          <a:off x="2846184" y="239065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2858300" y="2402771"/>
        <a:ext cx="803136" cy="389452"/>
      </dsp:txXfrm>
    </dsp:sp>
    <dsp:sp modelId="{85803838-EBF8-4CDA-9D12-B8DFEBEB76E5}">
      <dsp:nvSpPr>
        <dsp:cNvPr id="0" name=""/>
        <dsp:cNvSpPr/>
      </dsp:nvSpPr>
      <dsp:spPr>
        <a:xfrm rot="174935">
          <a:off x="3673320" y="2600031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2597652"/>
        <a:ext cx="17941" cy="17941"/>
      </dsp:txXfrm>
    </dsp:sp>
    <dsp:sp modelId="{1B2E47E2-3018-4CCF-AEF5-0CF748DE9FFE}">
      <dsp:nvSpPr>
        <dsp:cNvPr id="0" name=""/>
        <dsp:cNvSpPr/>
      </dsp:nvSpPr>
      <dsp:spPr>
        <a:xfrm>
          <a:off x="4031919" y="24089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2418908"/>
        <a:ext cx="321475" cy="393680"/>
      </dsp:txXfrm>
    </dsp:sp>
    <dsp:sp modelId="{97D99FD1-8842-4C9A-851C-20A1A9EACCCA}">
      <dsp:nvSpPr>
        <dsp:cNvPr id="0" name=""/>
        <dsp:cNvSpPr/>
      </dsp:nvSpPr>
      <dsp:spPr>
        <a:xfrm rot="4249260">
          <a:off x="1208698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7206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1877865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7365365">
          <a:off x="2542270" y="3300839"/>
          <a:ext cx="4883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83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4215" y="3295223"/>
        <a:ext cx="24415" cy="24415"/>
      </dsp:txXfrm>
    </dsp:sp>
    <dsp:sp modelId="{D1000099-80EF-41CE-8A76-0B63EE9981B4}">
      <dsp:nvSpPr>
        <dsp:cNvPr id="0" name=""/>
        <dsp:cNvSpPr/>
      </dsp:nvSpPr>
      <dsp:spPr>
        <a:xfrm>
          <a:off x="2867613" y="28703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2882446"/>
        <a:ext cx="803136" cy="389452"/>
      </dsp:txXfrm>
    </dsp:sp>
    <dsp:sp modelId="{04450041-B7D3-48FF-9632-EE0BEC8E3FF0}">
      <dsp:nvSpPr>
        <dsp:cNvPr id="0" name=""/>
        <dsp:cNvSpPr/>
      </dsp:nvSpPr>
      <dsp:spPr>
        <a:xfrm rot="21564227">
          <a:off x="3694960" y="3066518"/>
          <a:ext cx="7807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079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39" y="3053590"/>
        <a:ext cx="39039" cy="39039"/>
      </dsp:txXfrm>
    </dsp:sp>
    <dsp:sp modelId="{A7BC0936-1B88-4FA1-A457-B06B9E58522A}">
      <dsp:nvSpPr>
        <dsp:cNvPr id="0" name=""/>
        <dsp:cNvSpPr/>
      </dsp:nvSpPr>
      <dsp:spPr>
        <a:xfrm>
          <a:off x="4475736" y="286220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2872207"/>
        <a:ext cx="321475" cy="393680"/>
      </dsp:txXfrm>
    </dsp:sp>
    <dsp:sp modelId="{B1EF910B-379E-413C-A5B5-C36FA0AC6E5F}">
      <dsp:nvSpPr>
        <dsp:cNvPr id="0" name=""/>
        <dsp:cNvSpPr/>
      </dsp:nvSpPr>
      <dsp:spPr>
        <a:xfrm rot="972939">
          <a:off x="4816327" y="306869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3074170"/>
        <a:ext cx="2234" cy="2234"/>
      </dsp:txXfrm>
    </dsp:sp>
    <dsp:sp modelId="{07B373DA-1686-422F-AF96-E349FDC1C631}">
      <dsp:nvSpPr>
        <dsp:cNvPr id="0" name=""/>
        <dsp:cNvSpPr/>
      </dsp:nvSpPr>
      <dsp:spPr>
        <a:xfrm>
          <a:off x="4860131" y="28746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2884688"/>
        <a:ext cx="321475" cy="393680"/>
      </dsp:txXfrm>
    </dsp:sp>
    <dsp:sp modelId="{07B7FC34-2DC2-40E7-AD2E-86E8B2D68445}">
      <dsp:nvSpPr>
        <dsp:cNvPr id="0" name=""/>
        <dsp:cNvSpPr/>
      </dsp:nvSpPr>
      <dsp:spPr>
        <a:xfrm rot="67509">
          <a:off x="5201602" y="307582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3080153"/>
        <a:ext cx="4529" cy="4529"/>
      </dsp:txXfrm>
    </dsp:sp>
    <dsp:sp modelId="{B9E98BAA-0410-4F22-A434-79790E13E95F}">
      <dsp:nvSpPr>
        <dsp:cNvPr id="0" name=""/>
        <dsp:cNvSpPr/>
      </dsp:nvSpPr>
      <dsp:spPr>
        <a:xfrm>
          <a:off x="5292183" y="287646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2886467"/>
        <a:ext cx="321475" cy="393680"/>
      </dsp:txXfrm>
    </dsp:sp>
    <dsp:sp modelId="{4A67A7D1-0BA6-4E0A-95D7-B8362CE3886C}">
      <dsp:nvSpPr>
        <dsp:cNvPr id="0" name=""/>
        <dsp:cNvSpPr/>
      </dsp:nvSpPr>
      <dsp:spPr>
        <a:xfrm rot="321274">
          <a:off x="2704878" y="353870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3541222"/>
        <a:ext cx="8154" cy="8154"/>
      </dsp:txXfrm>
    </dsp:sp>
    <dsp:sp modelId="{C588A49C-4EF0-4976-97DD-E4785518A04A}">
      <dsp:nvSpPr>
        <dsp:cNvPr id="0" name=""/>
        <dsp:cNvSpPr/>
      </dsp:nvSpPr>
      <dsp:spPr>
        <a:xfrm>
          <a:off x="2867613" y="334606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3358183"/>
        <a:ext cx="803136" cy="389452"/>
      </dsp:txXfrm>
    </dsp:sp>
    <dsp:sp modelId="{0E4DFCC1-509D-431B-BC08-D474B401DD0D}">
      <dsp:nvSpPr>
        <dsp:cNvPr id="0" name=""/>
        <dsp:cNvSpPr/>
      </dsp:nvSpPr>
      <dsp:spPr>
        <a:xfrm rot="59239">
          <a:off x="3694861" y="3560285"/>
          <a:ext cx="162127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27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4" y="3526345"/>
        <a:ext cx="81063" cy="81063"/>
      </dsp:txXfrm>
    </dsp:sp>
    <dsp:sp modelId="{913AAEF0-3D05-4BEE-B8A3-6B0402B2B440}">
      <dsp:nvSpPr>
        <dsp:cNvPr id="0" name=""/>
        <dsp:cNvSpPr/>
      </dsp:nvSpPr>
      <dsp:spPr>
        <a:xfrm>
          <a:off x="5316011" y="337400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3384005"/>
        <a:ext cx="321475" cy="393680"/>
      </dsp:txXfrm>
    </dsp:sp>
    <dsp:sp modelId="{FD85B2EB-CA5C-49B5-A4F5-A79570E236A0}">
      <dsp:nvSpPr>
        <dsp:cNvPr id="0" name=""/>
        <dsp:cNvSpPr/>
      </dsp:nvSpPr>
      <dsp:spPr>
        <a:xfrm rot="655455">
          <a:off x="5656875" y="3580694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3585587"/>
        <a:ext cx="3398" cy="3398"/>
      </dsp:txXfrm>
    </dsp:sp>
    <dsp:sp modelId="{9936F59D-9A3A-4241-BC4D-66D3C8E1B271}">
      <dsp:nvSpPr>
        <dsp:cNvPr id="0" name=""/>
        <dsp:cNvSpPr/>
      </dsp:nvSpPr>
      <dsp:spPr>
        <a:xfrm>
          <a:off x="5724235" y="33868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3396887"/>
        <a:ext cx="321475" cy="393680"/>
      </dsp:txXfrm>
    </dsp:sp>
    <dsp:sp modelId="{32076BE0-816C-41CC-97CA-0AF3444842D2}">
      <dsp:nvSpPr>
        <dsp:cNvPr id="0" name=""/>
        <dsp:cNvSpPr/>
      </dsp:nvSpPr>
      <dsp:spPr>
        <a:xfrm rot="4301930">
          <a:off x="2527867" y="3776576"/>
          <a:ext cx="51711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711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495" y="3770240"/>
        <a:ext cx="25855" cy="25855"/>
      </dsp:txXfrm>
    </dsp:sp>
    <dsp:sp modelId="{9F56D6E5-D9CF-4398-ABAB-95120F1C16B5}">
      <dsp:nvSpPr>
        <dsp:cNvPr id="0" name=""/>
        <dsp:cNvSpPr/>
      </dsp:nvSpPr>
      <dsp:spPr>
        <a:xfrm>
          <a:off x="2867613" y="382180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3833920"/>
        <a:ext cx="803136" cy="389452"/>
      </dsp:txXfrm>
    </dsp:sp>
    <dsp:sp modelId="{29B12E1C-40C3-457B-8A52-CF99C4A75B19}">
      <dsp:nvSpPr>
        <dsp:cNvPr id="0" name=""/>
        <dsp:cNvSpPr/>
      </dsp:nvSpPr>
      <dsp:spPr>
        <a:xfrm rot="21588563">
          <a:off x="3694978" y="4020116"/>
          <a:ext cx="11651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1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31" y="3997578"/>
        <a:ext cx="58258" cy="58258"/>
      </dsp:txXfrm>
    </dsp:sp>
    <dsp:sp modelId="{3256BFE9-2416-4D94-827A-864C484A1894}">
      <dsp:nvSpPr>
        <dsp:cNvPr id="0" name=""/>
        <dsp:cNvSpPr/>
      </dsp:nvSpPr>
      <dsp:spPr>
        <a:xfrm>
          <a:off x="4860139" y="381792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3827929"/>
        <a:ext cx="321475" cy="393680"/>
      </dsp:txXfrm>
    </dsp:sp>
    <dsp:sp modelId="{BA3D464E-289D-4B82-8828-1DA7E4C84B31}">
      <dsp:nvSpPr>
        <dsp:cNvPr id="0" name=""/>
        <dsp:cNvSpPr/>
      </dsp:nvSpPr>
      <dsp:spPr>
        <a:xfrm rot="4924756">
          <a:off x="511593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1877865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7212903">
          <a:off x="2533022" y="4726080"/>
          <a:ext cx="48537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37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574" y="4720538"/>
        <a:ext cx="24268" cy="24268"/>
      </dsp:txXfrm>
    </dsp:sp>
    <dsp:sp modelId="{8D49E0EA-8314-4428-AA3A-4CCB1ED6ED3C}">
      <dsp:nvSpPr>
        <dsp:cNvPr id="0" name=""/>
        <dsp:cNvSpPr/>
      </dsp:nvSpPr>
      <dsp:spPr>
        <a:xfrm>
          <a:off x="2846184" y="4293602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2858300" y="4305718"/>
        <a:ext cx="803136" cy="389452"/>
      </dsp:txXfrm>
    </dsp:sp>
    <dsp:sp modelId="{121E8C89-C8B1-4EC0-A5F6-A12D9F8CE11A}">
      <dsp:nvSpPr>
        <dsp:cNvPr id="0" name=""/>
        <dsp:cNvSpPr/>
      </dsp:nvSpPr>
      <dsp:spPr>
        <a:xfrm rot="174935">
          <a:off x="3673320" y="4502978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500599"/>
        <a:ext cx="17941" cy="17941"/>
      </dsp:txXfrm>
    </dsp:sp>
    <dsp:sp modelId="{A8A89C30-B007-4C88-AFB7-6A8BFD16B2E2}">
      <dsp:nvSpPr>
        <dsp:cNvPr id="0" name=""/>
        <dsp:cNvSpPr/>
      </dsp:nvSpPr>
      <dsp:spPr>
        <a:xfrm>
          <a:off x="4031919" y="431185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321856"/>
        <a:ext cx="321475" cy="393680"/>
      </dsp:txXfrm>
    </dsp:sp>
    <dsp:sp modelId="{6947EAEF-FA10-46B2-BDDB-2A4DB80AF9E5}">
      <dsp:nvSpPr>
        <dsp:cNvPr id="0" name=""/>
        <dsp:cNvSpPr/>
      </dsp:nvSpPr>
      <dsp:spPr>
        <a:xfrm rot="110069">
          <a:off x="4373268" y="4520281"/>
          <a:ext cx="510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0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5912" y="4514102"/>
        <a:ext cx="25541" cy="25541"/>
      </dsp:txXfrm>
    </dsp:sp>
    <dsp:sp modelId="{84B8FAB6-4591-4EDA-9884-4AFC9C368A02}">
      <dsp:nvSpPr>
        <dsp:cNvPr id="0" name=""/>
        <dsp:cNvSpPr/>
      </dsp:nvSpPr>
      <dsp:spPr>
        <a:xfrm>
          <a:off x="4883968" y="432820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93970" y="4338209"/>
        <a:ext cx="321475" cy="393680"/>
      </dsp:txXfrm>
    </dsp:sp>
    <dsp:sp modelId="{E141F8B9-088F-4915-9836-C61B826C42B7}">
      <dsp:nvSpPr>
        <dsp:cNvPr id="0" name=""/>
        <dsp:cNvSpPr/>
      </dsp:nvSpPr>
      <dsp:spPr>
        <a:xfrm rot="67509">
          <a:off x="5225439" y="4529347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8469" y="4533674"/>
        <a:ext cx="4529" cy="4529"/>
      </dsp:txXfrm>
    </dsp:sp>
    <dsp:sp modelId="{5CB9443D-2F21-499F-BC12-83916015CBFE}">
      <dsp:nvSpPr>
        <dsp:cNvPr id="0" name=""/>
        <dsp:cNvSpPr/>
      </dsp:nvSpPr>
      <dsp:spPr>
        <a:xfrm>
          <a:off x="5316019" y="43299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21" y="4339988"/>
        <a:ext cx="321475" cy="393680"/>
      </dsp:txXfrm>
    </dsp:sp>
    <dsp:sp modelId="{1992A773-71AC-48DE-9E61-334660E08185}">
      <dsp:nvSpPr>
        <dsp:cNvPr id="0" name=""/>
        <dsp:cNvSpPr/>
      </dsp:nvSpPr>
      <dsp:spPr>
        <a:xfrm rot="21189820">
          <a:off x="5657260" y="4526236"/>
          <a:ext cx="6721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21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87" y="4531147"/>
        <a:ext cx="3360" cy="3360"/>
      </dsp:txXfrm>
    </dsp:sp>
    <dsp:sp modelId="{134CBBD7-B608-43A7-B87A-AFBB4CFA5CB4}">
      <dsp:nvSpPr>
        <dsp:cNvPr id="0" name=""/>
        <dsp:cNvSpPr/>
      </dsp:nvSpPr>
      <dsp:spPr>
        <a:xfrm>
          <a:off x="5724235" y="43219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4331987"/>
        <a:ext cx="321475" cy="393680"/>
      </dsp:txXfrm>
    </dsp:sp>
    <dsp:sp modelId="{B9C4D3AE-B7A1-4BB8-BF5C-3BC98C3DCA8C}">
      <dsp:nvSpPr>
        <dsp:cNvPr id="0" name=""/>
        <dsp:cNvSpPr/>
      </dsp:nvSpPr>
      <dsp:spPr>
        <a:xfrm rot="274560">
          <a:off x="2705008" y="4963949"/>
          <a:ext cx="1414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14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2174" y="4967006"/>
        <a:ext cx="7070" cy="7070"/>
      </dsp:txXfrm>
    </dsp:sp>
    <dsp:sp modelId="{B6BF4F40-C297-4578-AD57-C182A6260406}">
      <dsp:nvSpPr>
        <dsp:cNvPr id="0" name=""/>
        <dsp:cNvSpPr/>
      </dsp:nvSpPr>
      <dsp:spPr>
        <a:xfrm>
          <a:off x="2846184" y="4769339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58300" y="4781455"/>
        <a:ext cx="803136" cy="389452"/>
      </dsp:txXfrm>
    </dsp:sp>
    <dsp:sp modelId="{1844A11C-B933-44F4-9FB7-DE42E220EA55}">
      <dsp:nvSpPr>
        <dsp:cNvPr id="0" name=""/>
        <dsp:cNvSpPr/>
      </dsp:nvSpPr>
      <dsp:spPr>
        <a:xfrm rot="218717">
          <a:off x="3672788" y="4993624"/>
          <a:ext cx="7560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560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1918" y="4981315"/>
        <a:ext cx="37803" cy="37803"/>
      </dsp:txXfrm>
    </dsp:sp>
    <dsp:sp modelId="{4B5C0914-7339-47CF-8C89-40F57AFC20E9}">
      <dsp:nvSpPr>
        <dsp:cNvPr id="0" name=""/>
        <dsp:cNvSpPr/>
      </dsp:nvSpPr>
      <dsp:spPr>
        <a:xfrm>
          <a:off x="4428088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38090" y="4827411"/>
        <a:ext cx="321475" cy="393680"/>
      </dsp:txXfrm>
    </dsp:sp>
    <dsp:sp modelId="{B3E7FF59-FE3A-4AEB-87F0-848C59E0FDFC}">
      <dsp:nvSpPr>
        <dsp:cNvPr id="0" name=""/>
        <dsp:cNvSpPr/>
      </dsp:nvSpPr>
      <dsp:spPr>
        <a:xfrm rot="21532485">
          <a:off x="4769559" y="5016770"/>
          <a:ext cx="9058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2585" y="5021097"/>
        <a:ext cx="4529" cy="4529"/>
      </dsp:txXfrm>
    </dsp:sp>
    <dsp:sp modelId="{D99BB133-3444-41DE-8640-AB8B71587ED5}">
      <dsp:nvSpPr>
        <dsp:cNvPr id="0" name=""/>
        <dsp:cNvSpPr/>
      </dsp:nvSpPr>
      <dsp:spPr>
        <a:xfrm>
          <a:off x="4860131" y="481563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4825632"/>
        <a:ext cx="321475" cy="393680"/>
      </dsp:txXfrm>
    </dsp:sp>
    <dsp:sp modelId="{7021A581-D176-4DF3-883C-77EFB747223A}">
      <dsp:nvSpPr>
        <dsp:cNvPr id="0" name=""/>
        <dsp:cNvSpPr/>
      </dsp:nvSpPr>
      <dsp:spPr>
        <a:xfrm rot="67509">
          <a:off x="5201602" y="5016770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5021097"/>
        <a:ext cx="4529" cy="4529"/>
      </dsp:txXfrm>
    </dsp:sp>
    <dsp:sp modelId="{6AEC2C79-6330-4A1E-B4B5-8133F07520A2}">
      <dsp:nvSpPr>
        <dsp:cNvPr id="0" name=""/>
        <dsp:cNvSpPr/>
      </dsp:nvSpPr>
      <dsp:spPr>
        <a:xfrm>
          <a:off x="5292183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4827411"/>
        <a:ext cx="321475" cy="393680"/>
      </dsp:txXfrm>
    </dsp:sp>
    <dsp:sp modelId="{E5BC9441-1802-42F5-AB29-2028D0034922}">
      <dsp:nvSpPr>
        <dsp:cNvPr id="0" name=""/>
        <dsp:cNvSpPr/>
      </dsp:nvSpPr>
      <dsp:spPr>
        <a:xfrm rot="4411151">
          <a:off x="2527289" y="5196521"/>
          <a:ext cx="4968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68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288" y="5190692"/>
        <a:ext cx="24841" cy="24841"/>
      </dsp:txXfrm>
    </dsp:sp>
    <dsp:sp modelId="{70763F6B-E0FB-4E85-B5D7-D8BA6B85E2FB}">
      <dsp:nvSpPr>
        <dsp:cNvPr id="0" name=""/>
        <dsp:cNvSpPr/>
      </dsp:nvSpPr>
      <dsp:spPr>
        <a:xfrm>
          <a:off x="2846184" y="52344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58300" y="5246600"/>
        <a:ext cx="803136" cy="389452"/>
      </dsp:txXfrm>
    </dsp:sp>
    <dsp:sp modelId="{30868059-5D14-4C4D-967B-68FAF518815D}">
      <dsp:nvSpPr>
        <dsp:cNvPr id="0" name=""/>
        <dsp:cNvSpPr/>
      </dsp:nvSpPr>
      <dsp:spPr>
        <a:xfrm>
          <a:off x="3673552" y="5434735"/>
          <a:ext cx="1642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245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3720" y="5400265"/>
        <a:ext cx="82122" cy="82122"/>
      </dsp:txXfrm>
    </dsp:sp>
    <dsp:sp modelId="{F048A148-7001-4500-9DDF-C2D7AD1D55F8}">
      <dsp:nvSpPr>
        <dsp:cNvPr id="0" name=""/>
        <dsp:cNvSpPr/>
      </dsp:nvSpPr>
      <dsp:spPr>
        <a:xfrm>
          <a:off x="5316011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244486"/>
        <a:ext cx="321475" cy="393680"/>
      </dsp:txXfrm>
    </dsp:sp>
    <dsp:sp modelId="{DF33562B-7614-4343-A02B-D0BEC667704F}">
      <dsp:nvSpPr>
        <dsp:cNvPr id="0" name=""/>
        <dsp:cNvSpPr/>
      </dsp:nvSpPr>
      <dsp:spPr>
        <a:xfrm>
          <a:off x="5657491" y="5434735"/>
          <a:ext cx="667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67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94" y="5439658"/>
        <a:ext cx="3337" cy="3337"/>
      </dsp:txXfrm>
    </dsp:sp>
    <dsp:sp modelId="{D44F4AB0-7D2A-413E-92D0-717D408E0869}">
      <dsp:nvSpPr>
        <dsp:cNvPr id="0" name=""/>
        <dsp:cNvSpPr/>
      </dsp:nvSpPr>
      <dsp:spPr>
        <a:xfrm>
          <a:off x="5724235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244486"/>
        <a:ext cx="321475" cy="393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54" y="869205"/>
          <a:ext cx="539269" cy="26963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0</a:t>
          </a:r>
          <a:endParaRPr lang="en-US" sz="1600" kern="1200" baseline="30000" dirty="0"/>
        </a:p>
      </dsp:txBody>
      <dsp:txXfrm>
        <a:off x="9951" y="877102"/>
        <a:ext cx="523475" cy="253840"/>
      </dsp:txXfrm>
    </dsp:sp>
    <dsp:sp modelId="{BE4B0C8F-4B48-4E95-AD34-85D6C5A1510A}">
      <dsp:nvSpPr>
        <dsp:cNvPr id="0" name=""/>
        <dsp:cNvSpPr/>
      </dsp:nvSpPr>
      <dsp:spPr>
        <a:xfrm>
          <a:off x="541324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3785" y="998629"/>
        <a:ext cx="10785" cy="10785"/>
      </dsp:txXfrm>
    </dsp:sp>
    <dsp:sp modelId="{A525055E-80E3-4E77-BB12-E6F773C2CD22}">
      <dsp:nvSpPr>
        <dsp:cNvPr id="0" name=""/>
        <dsp:cNvSpPr/>
      </dsp:nvSpPr>
      <dsp:spPr>
        <a:xfrm>
          <a:off x="757032" y="869205"/>
          <a:ext cx="539269" cy="26963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endParaRPr lang="en-US" sz="1600" kern="1200" dirty="0"/>
        </a:p>
      </dsp:txBody>
      <dsp:txXfrm>
        <a:off x="764929" y="877102"/>
        <a:ext cx="523475" cy="253840"/>
      </dsp:txXfrm>
    </dsp:sp>
    <dsp:sp modelId="{B22878A4-E944-4AA5-AC47-7C227623FFD1}">
      <dsp:nvSpPr>
        <dsp:cNvPr id="0" name=""/>
        <dsp:cNvSpPr/>
      </dsp:nvSpPr>
      <dsp:spPr>
        <a:xfrm>
          <a:off x="1296302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8763" y="998629"/>
        <a:ext cx="10785" cy="10785"/>
      </dsp:txXfrm>
    </dsp:sp>
    <dsp:sp modelId="{174E5DBA-421C-43CE-8007-51C8F2B1A439}">
      <dsp:nvSpPr>
        <dsp:cNvPr id="0" name=""/>
        <dsp:cNvSpPr/>
      </dsp:nvSpPr>
      <dsp:spPr>
        <a:xfrm>
          <a:off x="1512009" y="869205"/>
          <a:ext cx="539269" cy="2696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r>
            <a:rPr lang="nl-NL" sz="1600" kern="1200" baseline="-25000" dirty="0"/>
            <a:t>0</a:t>
          </a:r>
          <a:endParaRPr lang="en-US" sz="1600" kern="1200" baseline="-25000" dirty="0"/>
        </a:p>
      </dsp:txBody>
      <dsp:txXfrm>
        <a:off x="1519906" y="877102"/>
        <a:ext cx="523475" cy="253840"/>
      </dsp:txXfrm>
    </dsp:sp>
    <dsp:sp modelId="{D77F5C8D-44AD-4E92-AF23-B51DDEC39B88}">
      <dsp:nvSpPr>
        <dsp:cNvPr id="0" name=""/>
        <dsp:cNvSpPr/>
      </dsp:nvSpPr>
      <dsp:spPr>
        <a:xfrm>
          <a:off x="2051279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3741" y="998629"/>
        <a:ext cx="10785" cy="10785"/>
      </dsp:txXfrm>
    </dsp:sp>
    <dsp:sp modelId="{466FB5A8-4224-4CF5-B73F-0F4E05AC7832}">
      <dsp:nvSpPr>
        <dsp:cNvPr id="0" name=""/>
        <dsp:cNvSpPr/>
      </dsp:nvSpPr>
      <dsp:spPr>
        <a:xfrm>
          <a:off x="2266987" y="869205"/>
          <a:ext cx="539269" cy="26963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</a:t>
          </a:r>
          <a:r>
            <a:rPr lang="nl-NL" sz="1600" kern="1200" baseline="-25000" dirty="0"/>
            <a:t>1</a:t>
          </a:r>
          <a:endParaRPr lang="en-US" sz="1600" kern="1200" baseline="-25000" dirty="0"/>
        </a:p>
      </dsp:txBody>
      <dsp:txXfrm>
        <a:off x="2274884" y="877102"/>
        <a:ext cx="523475" cy="25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9/24/2024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790E2-46B6-4EBD-BA3F-7011709D62D4}" type="slidenum">
              <a:rPr kumimoji="0" lang="en-US" altLang="en-US" sz="1200">
                <a:latin typeface="Times New Roman" panose="02020603050405020304" pitchFamily="18" charset="0"/>
              </a:rPr>
              <a:pPr/>
              <a:t>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XAS is element specific</a:t>
            </a:r>
            <a:r>
              <a:rPr lang="en-GB" altLang="en-US" baseline="0" dirty="0"/>
              <a:t> because each element has specific binding energies for its core levels.</a:t>
            </a:r>
          </a:p>
          <a:p>
            <a:r>
              <a:rPr lang="en-GB" altLang="en-US" baseline="0" dirty="0"/>
              <a:t>The XAS edge energy is essentially given by the core level binding energy.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648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11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29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12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6873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474C92-D740-4515-A908-E33061A37A2A}" type="slidenum">
              <a:rPr lang="en-US" altLang="nl-NL">
                <a:solidFill>
                  <a:srgbClr val="33CC33"/>
                </a:solidFill>
              </a:rPr>
              <a:pPr/>
              <a:t>13</a:t>
            </a:fld>
            <a:endParaRPr lang="en-US" altLang="nl-NL">
              <a:solidFill>
                <a:srgbClr val="33CC33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68863" cy="365283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467" y="4629944"/>
            <a:ext cx="4887127" cy="43862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001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3A03B-1433-4CAD-BA3A-6541A7316B74}" type="slidenum">
              <a:rPr kumimoji="0" lang="en-US" sz="1200">
                <a:latin typeface="Times New Roman" pitchFamily="18" charset="0"/>
              </a:rPr>
              <a:pPr/>
              <a:t>14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39" y="4859334"/>
            <a:ext cx="5212798" cy="4607231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50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3A03B-1433-4CAD-BA3A-6541A7316B74}" type="slidenum">
              <a:rPr kumimoji="0" lang="en-US" sz="1200">
                <a:latin typeface="Times New Roman" pitchFamily="18" charset="0"/>
              </a:rPr>
              <a:pPr/>
              <a:t>15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39" y="4859334"/>
            <a:ext cx="5212798" cy="4607231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1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23A03B-1433-4CAD-BA3A-6541A7316B74}" type="slidenum">
              <a:rPr kumimoji="0" lang="en-US" sz="1200">
                <a:latin typeface="Times New Roman" pitchFamily="18" charset="0"/>
              </a:rPr>
              <a:pPr/>
              <a:t>16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4925" cy="3836987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39" y="4859334"/>
            <a:ext cx="5212798" cy="4607231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1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8800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7660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8B9-9893-4E1E-AC04-96D66E5C229C}" type="slidenum">
              <a:rPr lang="en-US" altLang="nl-NL"/>
              <a:pPr/>
              <a:t>20</a:t>
            </a:fld>
            <a:endParaRPr lang="en-US" altLang="nl-NL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6467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5E61E-8EB8-4549-89D5-CAA9969DA055}" type="slidenum">
              <a:rPr kumimoji="0" lang="en-US" sz="1300">
                <a:solidFill>
                  <a:srgbClr val="33CC33"/>
                </a:solidFill>
              </a:rPr>
              <a:pPr/>
              <a:t>21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50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80E8D-27C7-4BB7-ADA7-F33CE81B813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65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5E61E-8EB8-4549-89D5-CAA9969DA055}" type="slidenum">
              <a:rPr kumimoji="0" lang="en-US" sz="1300">
                <a:solidFill>
                  <a:srgbClr val="33CC33"/>
                </a:solidFill>
              </a:rPr>
              <a:pPr/>
              <a:t>22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67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41FFE-F6FE-49E7-AD99-CA046F3D6E24}" type="slidenum">
              <a:rPr lang="en-US" altLang="nl-NL"/>
              <a:pPr/>
              <a:t>23</a:t>
            </a:fld>
            <a:endParaRPr lang="en-US" altLang="nl-NL"/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02672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418CA-046A-4987-AB9D-A570857A6DB5}" type="slidenum">
              <a:rPr lang="en-US" altLang="nl-NL"/>
              <a:pPr/>
              <a:t>24</a:t>
            </a:fld>
            <a:endParaRPr lang="en-US" altLang="nl-NL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4334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43772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78025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60771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0AEBB9-443E-48DC-A8CA-758B0C06B08E}" type="slidenum">
              <a:rPr kumimoji="0" lang="en-US" sz="1300">
                <a:solidFill>
                  <a:srgbClr val="33CC33"/>
                </a:solidFill>
              </a:rPr>
              <a:pPr/>
              <a:t>29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19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0AEBB9-443E-48DC-A8CA-758B0C06B08E}" type="slidenum">
              <a:rPr kumimoji="0" lang="en-US" sz="1300">
                <a:solidFill>
                  <a:srgbClr val="33CC33"/>
                </a:solidFill>
              </a:rPr>
              <a:pPr/>
              <a:t>30</a:t>
            </a:fld>
            <a:endParaRPr kumimoji="0" lang="en-US" sz="1300">
              <a:solidFill>
                <a:srgbClr val="33CC33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8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491D5-C1D9-4A05-A64B-616528750A7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31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377688-7976-43C2-8DAF-A4C1BE2F6D0B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33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/>
              <a:t>The TT-multiplets program can be used to explain the spectral shapes of all core level spectroscopies. XAFS, photoemission, auger, etc.</a:t>
            </a:r>
          </a:p>
          <a:p>
            <a:endParaRPr lang="en-US" altLang="en-US"/>
          </a:p>
          <a:p>
            <a:r>
              <a:rPr lang="en-US" altLang="en-US"/>
              <a:t>The program combines three advanced computer codes, an atomic physics code to describe all atomic interactions, a group theory code to describe the local symmetry (think of crystal fields) and model Hamiltonians to describe many body effects correlated systems.</a:t>
            </a:r>
          </a:p>
          <a:p>
            <a:r>
              <a:rPr lang="en-US" altLang="en-US"/>
              <a:t>AS A SIDE REMARK I WOULD LIKE TO MENTION that the active site in a catalyst is a perfect example of a correlated system.  (in biocatalysis this is often realised)</a:t>
            </a:r>
          </a:p>
          <a:p>
            <a:r>
              <a:rPr lang="en-US" altLang="en-US"/>
              <a:t>The integrated program gives accurate descriptions of core level spectra, from a set of uniform electronic structure parameters. </a:t>
            </a:r>
          </a:p>
          <a:p>
            <a:r>
              <a:rPr lang="en-US" altLang="en-US"/>
              <a:t>The program is important for all of the new spectroscopies that I will describe.</a:t>
            </a:r>
          </a:p>
          <a:p>
            <a:r>
              <a:rPr lang="en-US" altLang="en-US"/>
              <a:t>The program is distributed from my homepage and it is used at some 50 institutes worldwide.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8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8C47A-7CD7-4376-99F4-01608C08C47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894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FA20F4-3AC0-4325-831D-436EFB036B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15197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AEC80B-32BC-41CE-9BCC-01FB8DB8BB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001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98CF72-80FB-4EA5-A27D-4461470F6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CABF5-C5B2-43B1-B393-BFED5CD2C121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45154" name="Rectangle 2">
            <a:extLst>
              <a:ext uri="{FF2B5EF4-FFF2-40B4-BE49-F238E27FC236}">
                <a16:creationId xmlns:a16="http://schemas.microsoft.com/office/drawing/2014/main" id="{45B3DDF6-1E8B-433F-836C-26F2DFBFD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945155" name="Rectangle 3">
            <a:extLst>
              <a:ext uri="{FF2B5EF4-FFF2-40B4-BE49-F238E27FC236}">
                <a16:creationId xmlns:a16="http://schemas.microsoft.com/office/drawing/2014/main" id="{5AD8E4A9-8261-4988-ADCD-437DC7FBE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4993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8ABDB-D3FC-4133-A911-664A04D08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5166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8ABDB-D3FC-4133-A911-664A04D08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31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8ABDB-D3FC-4133-A911-664A04D08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089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8ABDB-D3FC-4133-A911-664A04D08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657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8ABDB-D3FC-4133-A911-664A04D08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900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16535-7E33-4425-AB06-4FE042F77B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520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16535-7E33-4425-AB06-4FE042F77B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31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8C47A-7CD7-4376-99F4-01608C08C47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4309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7C5FA-1FE2-44EE-8ECD-7566CEE9F1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6109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95D5B-A94D-4DB5-907C-242C2AB3AFE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3209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26115-B478-454B-AE4E-63DBF74656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6986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8ABDB-D3FC-4133-A911-664A04D08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919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8ABDB-D3FC-4133-A911-664A04D081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662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26115-B478-454B-AE4E-63DBF74656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1802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89E45-0FBD-4397-9118-071755C938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28769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D8919-20C8-4D92-9A07-953B24A0DD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17281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1E1EB-5D19-49A4-B76A-35E6E415E8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7726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5CF60-ABD7-4131-8A00-C8379810341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63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2526DB-3B54-4B0F-B2DD-9E22A3A7C17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3262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AC39-A4F8-4F5C-84DE-F6E926A222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37996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AC39-A4F8-4F5C-84DE-F6E926A222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005684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AC39-A4F8-4F5C-84DE-F6E926A222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419083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AC39-A4F8-4F5C-84DE-F6E926A222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989010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AC39-A4F8-4F5C-84DE-F6E926A222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508401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401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653" indent="-285636" defTabSz="966401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2543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599560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6577" indent="-228509" defTabSz="966401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3594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0611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7628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4646" indent="-228509" algn="r" defTabSz="966401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491D5-C1D9-4A05-A64B-616528750A7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80" y="4861027"/>
            <a:ext cx="5209715" cy="4603846"/>
          </a:xfr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312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6416517" y="9630564"/>
            <a:ext cx="381158" cy="2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661" tIns="48331" rIns="96661" bIns="48331" anchor="b">
            <a:spAutoFit/>
          </a:bodyPr>
          <a:lstStyle>
            <a:lvl1pPr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46BD9-C51E-4666-9903-63F09C40EEE1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l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716235"/>
            <a:ext cx="195275" cy="282272"/>
          </a:xfrm>
          <a:noFill/>
        </p:spPr>
        <p:txBody>
          <a:bodyPr wrap="none" lIns="96661" tIns="48331" rIns="96661" bIns="48331">
            <a:spAutoFit/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82586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CECFD-1E68-4773-945D-96405539164F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174535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CECFD-1E68-4773-945D-96405539164F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464624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A5AC4-BE34-4B31-9BEB-2C7D3B829221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731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83FDF-8E18-429F-8110-51CDD6CD62D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8543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629B14-1014-49BA-BE51-F06D4FE25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90AF42-CE76-483E-874A-38034ED6F501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42434" name="Rectangle 2">
            <a:extLst>
              <a:ext uri="{FF2B5EF4-FFF2-40B4-BE49-F238E27FC236}">
                <a16:creationId xmlns:a16="http://schemas.microsoft.com/office/drawing/2014/main" id="{B56A97F3-17C5-440F-ADE9-C0F87B843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42435" name="Rectangle 3">
            <a:extLst>
              <a:ext uri="{FF2B5EF4-FFF2-40B4-BE49-F238E27FC236}">
                <a16:creationId xmlns:a16="http://schemas.microsoft.com/office/drawing/2014/main" id="{95578D6D-9813-4113-BB8F-7B2E60D00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437662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45912B-C2DF-477C-9ADB-A1A7D45CA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415BF0-B458-4F70-BF4D-073C57E0A1D6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44482" name="Rectangle 2">
            <a:extLst>
              <a:ext uri="{FF2B5EF4-FFF2-40B4-BE49-F238E27FC236}">
                <a16:creationId xmlns:a16="http://schemas.microsoft.com/office/drawing/2014/main" id="{171E49A1-E938-4489-8CB7-F07AB2B6B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44483" name="Rectangle 3">
            <a:extLst>
              <a:ext uri="{FF2B5EF4-FFF2-40B4-BE49-F238E27FC236}">
                <a16:creationId xmlns:a16="http://schemas.microsoft.com/office/drawing/2014/main" id="{D7B0E038-49F0-426A-AA13-E6D976543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4021432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E79ED6-407B-4CCB-B1EA-449007554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7BC405-7372-4EF0-A740-A60DEF77014B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52674" name="Rectangle 2">
            <a:extLst>
              <a:ext uri="{FF2B5EF4-FFF2-40B4-BE49-F238E27FC236}">
                <a16:creationId xmlns:a16="http://schemas.microsoft.com/office/drawing/2014/main" id="{27EF44F8-34AA-4708-9045-54ECA27FD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52675" name="Rectangle 3">
            <a:extLst>
              <a:ext uri="{FF2B5EF4-FFF2-40B4-BE49-F238E27FC236}">
                <a16:creationId xmlns:a16="http://schemas.microsoft.com/office/drawing/2014/main" id="{FE68CC47-52CC-4B8F-823B-03721BCF8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49726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1F9BF-5AAD-4124-8B55-E87E43831CDC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362131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1F9BF-5AAD-4124-8B55-E87E43831CDC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32032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4B681-0BE1-4494-A874-667D02A924C7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21463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F4B681-0BE1-4494-A874-667D02A924C7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005597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51751-1F1A-4545-A1BC-666A0622D4B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6359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51751-1F1A-4545-A1BC-666A0622D4B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6542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77688-7976-43C2-8DAF-A4C1BE2F6D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/>
              <a:t>The TT-multiplets program can be used to explain the spectral shapes of all core level spectroscopies. XAFS, photoemission, auger, etc.</a:t>
            </a:r>
          </a:p>
          <a:p>
            <a:endParaRPr lang="en-US" altLang="en-US"/>
          </a:p>
          <a:p>
            <a:r>
              <a:rPr lang="en-US" altLang="en-US"/>
              <a:t>The program combines three advanced computer codes, an atomic physics code to describe all atomic interactions, a group theory code to describe the local symmetry (think of crystal fields) and model Hamiltonians to describe many body effects correlated systems.</a:t>
            </a:r>
          </a:p>
          <a:p>
            <a:r>
              <a:rPr lang="en-US" altLang="en-US"/>
              <a:t>AS A SIDE REMARK I WOULD LIKE TO MENTION that the active site in a catalyst is a perfect example of a correlated system.  (in biocatalysis this is often realised)</a:t>
            </a:r>
          </a:p>
          <a:p>
            <a:r>
              <a:rPr lang="en-US" altLang="en-US"/>
              <a:t>The integrated program gives accurate descriptions of core level spectra, from a set of uniform electronic structure parameters. </a:t>
            </a:r>
          </a:p>
          <a:p>
            <a:r>
              <a:rPr lang="en-US" altLang="en-US"/>
              <a:t>The program is important for all of the new spectroscopies that I will describe.</a:t>
            </a:r>
          </a:p>
          <a:p>
            <a:r>
              <a:rPr lang="en-US" altLang="en-US"/>
              <a:t>The program is distributed from my homepage and it is used at some 50 institutes worldwide.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81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8C47A-7CD7-4376-99F4-01608C08C47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882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305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596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428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501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CAC91-D8AD-47F8-8884-83F26A1F55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587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77688-7976-43C2-8DAF-A4C1BE2F6D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n-US" altLang="en-US" dirty="0"/>
              <a:t>The TT-multiplets program can be used to explain the spectral shapes of all core level spectroscopies. XAFS, photoemission, auger, etc.</a:t>
            </a:r>
          </a:p>
          <a:p>
            <a:endParaRPr lang="en-US" altLang="en-US" dirty="0"/>
          </a:p>
          <a:p>
            <a:r>
              <a:rPr lang="en-US" altLang="en-US" dirty="0"/>
              <a:t>The program combines three advanced computer codes, an atomic physics code to describe all atomic interactions, a group theory code to describe the local symmetry (think of crystal fields) and model Hamiltonians to describe many body effects correlated systems.</a:t>
            </a:r>
          </a:p>
          <a:p>
            <a:r>
              <a:rPr lang="en-US" altLang="en-US" dirty="0"/>
              <a:t>AS A SIDE REMARK I WOULD LIKE TO MENTION that the active site in a catalyst is a perfect example of a correlated system.  (in biocatalysis this is often </a:t>
            </a:r>
            <a:r>
              <a:rPr lang="en-US" altLang="en-US" dirty="0" err="1"/>
              <a:t>realised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The integrated program gives accurate descriptions of core level spectra, from a set of uniform electronic structure parameters. </a:t>
            </a:r>
          </a:p>
          <a:p>
            <a:r>
              <a:rPr lang="en-US" altLang="en-US" dirty="0"/>
              <a:t>The program is important for all of the new spectroscopies that I will describe.</a:t>
            </a:r>
          </a:p>
          <a:p>
            <a:r>
              <a:rPr lang="en-US" altLang="en-US" dirty="0"/>
              <a:t>The program is distributed from my homepage and it is used at some 50 institutes worldwide.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3817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653" indent="-285636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543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560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577" indent="-228509" defTabSz="907687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594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611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628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46" indent="-228509" algn="r" defTabSz="907687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76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DAF0F-2BD3-4145-BCCE-05FF847436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76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1587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1BF2D-A780-4CC4-82FF-744688B81FE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23880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0893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2359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D37CC-CE95-4112-AE46-9C960858721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71592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871718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2E4DB-0BDB-4038-BAF8-602ABF5D5D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964351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188263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7270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89784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8256325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26115-B478-454B-AE4E-63DBF74656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6504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3232D-4FE9-4D32-8A1B-C6AC49793B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9681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85AFA-DD82-4A16-9E55-2F5182A599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3835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68A64-8186-4D69-9E31-71813344A0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36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5A026-ED30-41A1-8ACC-AB9D494B300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051" y="4861781"/>
            <a:ext cx="5213963" cy="460456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3501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1E282-54C8-4DF6-ABE0-7C359523E9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41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418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5625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185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814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184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15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273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1906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54158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65037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228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17156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9188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9701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181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4447109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4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5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9DAt_k2aef-_jtUXrJGjubY81v-kjJS_/view?usp=sharing" TargetMode="Externa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elements.com/webelements/properties/text/definitions/e-binding-energy-l-ii.html" TargetMode="External"/><Relationship Id="rId13" Type="http://schemas.openxmlformats.org/officeDocument/2006/relationships/hyperlink" Target="http://www.webelements.com/webelements/properties/text/image-line/e-binding-energy-m-ii.html" TargetMode="External"/><Relationship Id="rId3" Type="http://schemas.openxmlformats.org/officeDocument/2006/relationships/hyperlink" Target="http://www.webelements.com/webelements/properties/text/image-line/e-binding-energy-k.html" TargetMode="External"/><Relationship Id="rId7" Type="http://schemas.openxmlformats.org/officeDocument/2006/relationships/hyperlink" Target="http://www.webelements.com/webelements/properties/text/image-line/e-binding-energy-l-ii.html" TargetMode="External"/><Relationship Id="rId12" Type="http://schemas.openxmlformats.org/officeDocument/2006/relationships/hyperlink" Target="http://www.webelements.com/webelements/properties/text/definitions/e-binding-energy-m-i.html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www.webelements.com/webelements/properties/text/definitions/e-binding-energy-m-i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webelements/properties/text/definitions/e-binding-energy-l-i.html" TargetMode="External"/><Relationship Id="rId11" Type="http://schemas.openxmlformats.org/officeDocument/2006/relationships/hyperlink" Target="http://www.webelements.com/webelements/properties/text/image-line/e-binding-energy-m-i.html" TargetMode="External"/><Relationship Id="rId5" Type="http://schemas.openxmlformats.org/officeDocument/2006/relationships/hyperlink" Target="http://www.webelements.com/webelements/properties/text/image-line/e-binding-energy-l-i.html" TargetMode="External"/><Relationship Id="rId15" Type="http://schemas.openxmlformats.org/officeDocument/2006/relationships/hyperlink" Target="http://www.webelements.com/webelements/properties/text/image-line/e-binding-energy-m-iii.html" TargetMode="External"/><Relationship Id="rId10" Type="http://schemas.openxmlformats.org/officeDocument/2006/relationships/hyperlink" Target="http://www.webelements.com/webelements/properties/text/definitions/e-binding-energy-l-iii.html" TargetMode="External"/><Relationship Id="rId4" Type="http://schemas.openxmlformats.org/officeDocument/2006/relationships/hyperlink" Target="http://www.webelements.com/webelements/properties/text/definitions/e-binding-energy-k.html" TargetMode="External"/><Relationship Id="rId9" Type="http://schemas.openxmlformats.org/officeDocument/2006/relationships/hyperlink" Target="http://www.webelements.com/webelements/properties/text/image-line/e-binding-energy-l-iii.html" TargetMode="External"/><Relationship Id="rId14" Type="http://schemas.openxmlformats.org/officeDocument/2006/relationships/hyperlink" Target="http://www.webelements.com/webelements/properties/text/definitions/e-binding-energy-m-ii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00FF"/>
                </a:solidFill>
              </a:rPr>
              <a:t>Introduction to XAS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spectral shape (oxygen K edge)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Charge transfer (core hole screening)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XPS spectral shape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spectral shape (metal K edge)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Core hole decay &amp; detection techniques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Overview of core hole spectroscopies</a:t>
            </a:r>
          </a:p>
          <a:p>
            <a:pPr marL="571500" indent="-5715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FF"/>
                </a:solidFill>
              </a:rPr>
              <a:t>XAS with charge transfer multiplets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423189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2819400" cy="47244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00FF"/>
                </a:solidFill>
              </a:rPr>
              <a:t>XAS, XPS </a:t>
            </a: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00CC00"/>
                </a:solidFill>
              </a:rPr>
              <a:t>Elastic scattering (SAXS, XRD) </a:t>
            </a:r>
          </a:p>
          <a:p>
            <a:pPr>
              <a:spcBef>
                <a:spcPct val="25000"/>
              </a:spcBef>
            </a:pPr>
            <a:endParaRPr lang="en-US" dirty="0">
              <a:solidFill>
                <a:srgbClr val="00CC00"/>
              </a:solidFill>
            </a:endParaRPr>
          </a:p>
          <a:p>
            <a:pPr>
              <a:spcBef>
                <a:spcPct val="25000"/>
              </a:spcBef>
            </a:pPr>
            <a:r>
              <a:rPr lang="en-US" dirty="0">
                <a:solidFill>
                  <a:srgbClr val="FF0000"/>
                </a:solidFill>
              </a:rPr>
              <a:t>Inelastic scattering</a:t>
            </a:r>
            <a:endParaRPr lang="en-US" sz="2800" dirty="0"/>
          </a:p>
        </p:txBody>
      </p:sp>
      <p:pic>
        <p:nvPicPr>
          <p:cNvPr id="67588" name="Picture 4" descr="xint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2524125" y="0"/>
            <a:ext cx="6619875" cy="6858000"/>
          </a:xfrm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305800" y="1676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27FD89-2E14-44E3-8330-418334DD3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79FCF-DE0C-4FFE-97ED-E3853188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</a:t>
            </a:r>
          </a:p>
        </p:txBody>
      </p:sp>
    </p:spTree>
    <p:extLst>
      <p:ext uri="{BB962C8B-B14F-4D97-AF65-F5344CB8AC3E}">
        <p14:creationId xmlns:p14="http://schemas.microsoft.com/office/powerpoint/2010/main" val="1344328047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CBA1C61E-1900-4E06-AEDE-F8A080E7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Resonant spectroscopies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00D57-20C8-4F09-A287-3A41D713249F}"/>
              </a:ext>
            </a:extLst>
          </p:cNvPr>
          <p:cNvSpPr txBox="1"/>
          <p:nvPr/>
        </p:nvSpPr>
        <p:spPr>
          <a:xfrm>
            <a:off x="179512" y="797510"/>
            <a:ext cx="4112023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,e’)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,e’)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 (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’,e’)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 (e,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 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REELS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e,e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coincidence)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polarization)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momentum)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(+ time, space, cascade)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E67A7-9F5C-BB60-E179-0FCF27BED510}"/>
              </a:ext>
            </a:extLst>
          </p:cNvPr>
          <p:cNvSpPr/>
          <p:nvPr/>
        </p:nvSpPr>
        <p:spPr bwMode="auto">
          <a:xfrm>
            <a:off x="4860032" y="1401321"/>
            <a:ext cx="3240000" cy="324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29332-A7E0-61A4-7C3A-47251C185D21}"/>
              </a:ext>
            </a:extLst>
          </p:cNvPr>
          <p:cNvSpPr txBox="1"/>
          <p:nvPr/>
        </p:nvSpPr>
        <p:spPr>
          <a:xfrm>
            <a:off x="5791382" y="465019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in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C3CD7-EFA9-4B09-DC53-1D9183A442CC}"/>
              </a:ext>
            </a:extLst>
          </p:cNvPr>
          <p:cNvSpPr txBox="1"/>
          <p:nvPr/>
        </p:nvSpPr>
        <p:spPr>
          <a:xfrm rot="16200000">
            <a:off x="3857989" y="276352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out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ω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BFA330-6D69-3838-E2C6-14137C36A395}"/>
              </a:ext>
            </a:extLst>
          </p:cNvPr>
          <p:cNvSpPr/>
          <p:nvPr/>
        </p:nvSpPr>
        <p:spPr bwMode="auto">
          <a:xfrm>
            <a:off x="6225297" y="3596908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D6B91F-EFBB-38B9-0302-2F65D072F2DA}"/>
              </a:ext>
            </a:extLst>
          </p:cNvPr>
          <p:cNvSpPr/>
          <p:nvPr/>
        </p:nvSpPr>
        <p:spPr bwMode="auto">
          <a:xfrm>
            <a:off x="6587254" y="2804188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0C12DC-6D72-83BF-15D7-B9FF23DC017A}"/>
              </a:ext>
            </a:extLst>
          </p:cNvPr>
          <p:cNvSpPr/>
          <p:nvPr/>
        </p:nvSpPr>
        <p:spPr bwMode="auto">
          <a:xfrm>
            <a:off x="6587254" y="3380229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61A6DA-8B69-5E0A-1180-2B94C9097968}"/>
              </a:ext>
            </a:extLst>
          </p:cNvPr>
          <p:cNvSpPr/>
          <p:nvPr/>
        </p:nvSpPr>
        <p:spPr bwMode="auto">
          <a:xfrm>
            <a:off x="6215067" y="3152090"/>
            <a:ext cx="144000" cy="14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DB963A-B186-FB0F-8FC3-A2044C796AAD}"/>
              </a:ext>
            </a:extLst>
          </p:cNvPr>
          <p:cNvCxnSpPr/>
          <p:nvPr/>
        </p:nvCxnSpPr>
        <p:spPr bwMode="auto">
          <a:xfrm flipH="1">
            <a:off x="4860032" y="1401321"/>
            <a:ext cx="3240000" cy="324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D339FD-EBF3-6F56-53EF-D50A19CEA569}"/>
              </a:ext>
            </a:extLst>
          </p:cNvPr>
          <p:cNvSpPr txBox="1"/>
          <p:nvPr/>
        </p:nvSpPr>
        <p:spPr>
          <a:xfrm>
            <a:off x="6012160" y="908720"/>
            <a:ext cx="4582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106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XAS detection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42799142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3EA4DC-937B-4FF1-8845-5C4AF708E97C}"/>
              </a:ext>
            </a:extLst>
          </p:cNvPr>
          <p:cNvGraphicFramePr/>
          <p:nvPr/>
        </p:nvGraphicFramePr>
        <p:xfrm>
          <a:off x="755576" y="764704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D000E975-E07E-4746-BE55-CD6A5970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D754F-6EAD-4D90-AE18-91FF6E3BAE78}"/>
              </a:ext>
            </a:extLst>
          </p:cNvPr>
          <p:cNvSpPr txBox="1"/>
          <p:nvPr/>
        </p:nvSpPr>
        <p:spPr>
          <a:xfrm>
            <a:off x="-16024" y="3645023"/>
            <a:ext cx="48245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XAS: K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Calculation of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p-projected local empty DOS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(FEFF, Wien2K, VASP, QE,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Ocean)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01F42-5104-485B-E208-22FF902C6F12}"/>
              </a:ext>
            </a:extLst>
          </p:cNvPr>
          <p:cNvSpPr txBox="1"/>
          <p:nvPr/>
        </p:nvSpPr>
        <p:spPr>
          <a:xfrm>
            <a:off x="4303440" y="3645024"/>
            <a:ext cx="48245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2p XAS: L edges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Calculation of the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final state with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multiplets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(CRISPY, CTM4XAS)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7990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371600" y="1600200"/>
            <a:ext cx="184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1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3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554F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Multiplet program</a:t>
            </a:r>
            <a:endParaRPr kumimoji="1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F45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 Hamiltonians used for the analysis of</a:t>
            </a:r>
            <a:br>
              <a:rPr kumimoji="1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XAS, EELS, XES, RIXS, XPS, Auger, RPES</a:t>
            </a:r>
            <a:b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1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involving d and f-shells</a:t>
            </a:r>
            <a:b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ATOMIC  </a:t>
            </a: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 </a:t>
            </a:r>
            <a:endParaRPr kumimoji="1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608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CRYSTAL FIELD </a:t>
            </a: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</a:t>
            </a:r>
            <a:endParaRPr kumimoji="1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608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CLUSTER </a:t>
            </a: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</a:t>
            </a:r>
            <a:endParaRPr kumimoji="1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608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DMFT + IMPURITY 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11676-C688-49F9-AF38-8E8DA110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HAMILTONIANS USING MULTIPLETS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3BA573-CD6D-494D-B1DB-FBDD9ADA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82543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852598"/>
      </p:ext>
    </p:extLst>
  </p:cSld>
  <p:clrMapOvr>
    <a:masterClrMapping/>
  </p:clrMapOvr>
  <p:transition>
    <p:zoom/>
    <p:sndAc>
      <p:stSnd>
        <p:snd r:embed="rId3" name="TYPE.WAV"/>
      </p:stSnd>
    </p:sndAc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2p XAS of TiO</a:t>
            </a:r>
            <a:r>
              <a:rPr kumimoji="0" lang="en-US" sz="3600" b="1" i="1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sz="3600" b="0" i="1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914400"/>
            <a:ext cx="9137650" cy="521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2p XAS of Ti</a:t>
            </a:r>
            <a:r>
              <a:rPr kumimoji="1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4+</a:t>
            </a: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ions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Ground state of Ti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4+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is 3d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Dipole transition 3d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2p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3d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Ground state symmetry: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1" lang="en-GB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0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Final state symmetry: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 gives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F, </a:t>
            </a:r>
            <a:r>
              <a:rPr kumimoji="1" lang="en-GB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1" lang="en-GB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D, </a:t>
            </a:r>
            <a:r>
              <a:rPr kumimoji="1" lang="en-GB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F</a:t>
            </a:r>
            <a:endParaRPr kumimoji="1" lang="en-US" alt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C0CB546-0ADA-4493-B5F4-366C707DF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multiplets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2p XAS of Ti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25645193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54352-839D-4EDC-A29E-C77A4AF8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84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C0E948-623F-4B45-9DB3-C1617EC7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9" y="4725144"/>
            <a:ext cx="9144000" cy="3342951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4f electrons are localized 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 effect of surroundings (crystal field &lt; lifetime broadening)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 XAS is self screened &gt; no charge transfer effect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Initial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spin-orbit coupling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 core hole – valence hole ‘multiplet’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 core hole spin-orbit coupling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9184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 XAS of rare earths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4f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system: ground state is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9/2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CF1DF4-151C-40C2-885E-019E5D9B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76" y="2420888"/>
            <a:ext cx="7266047" cy="47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95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228600" y="104775"/>
            <a:ext cx="511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Octahedral crystal field splitting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DC60EBF-17EB-416B-B3EB-77F58E52EF5E}"/>
              </a:ext>
            </a:extLst>
          </p:cNvPr>
          <p:cNvGrpSpPr/>
          <p:nvPr/>
        </p:nvGrpSpPr>
        <p:grpSpPr>
          <a:xfrm>
            <a:off x="614604" y="3212976"/>
            <a:ext cx="8077200" cy="3200400"/>
            <a:chOff x="609600" y="2133600"/>
            <a:chExt cx="8077200" cy="3200400"/>
          </a:xfrm>
        </p:grpSpPr>
        <p:grpSp>
          <p:nvGrpSpPr>
            <p:cNvPr id="44034" name="Group 2"/>
            <p:cNvGrpSpPr>
              <a:grpSpLocks/>
            </p:cNvGrpSpPr>
            <p:nvPr/>
          </p:nvGrpSpPr>
          <p:grpSpPr bwMode="auto">
            <a:xfrm>
              <a:off x="914400" y="4876800"/>
              <a:ext cx="1676400" cy="76200"/>
              <a:chOff x="192" y="3888"/>
              <a:chExt cx="1392" cy="0"/>
            </a:xfrm>
          </p:grpSpPr>
          <p:sp>
            <p:nvSpPr>
              <p:cNvPr id="44066" name="Line 3"/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7" name="Line 4"/>
              <p:cNvSpPr>
                <a:spLocks noChangeShapeType="1"/>
              </p:cNvSpPr>
              <p:nvPr/>
            </p:nvSpPr>
            <p:spPr bwMode="auto">
              <a:xfrm>
                <a:off x="192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8" name="Line 5"/>
              <p:cNvSpPr>
                <a:spLocks noChangeShapeType="1"/>
              </p:cNvSpPr>
              <p:nvPr/>
            </p:nvSpPr>
            <p:spPr bwMode="auto">
              <a:xfrm>
                <a:off x="1344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9" name="Line 6"/>
              <p:cNvSpPr>
                <a:spLocks noChangeShapeType="1"/>
              </p:cNvSpPr>
              <p:nvPr/>
            </p:nvSpPr>
            <p:spPr bwMode="auto">
              <a:xfrm>
                <a:off x="1056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70" name="Line 7"/>
              <p:cNvSpPr>
                <a:spLocks noChangeShapeType="1"/>
              </p:cNvSpPr>
              <p:nvPr/>
            </p:nvSpPr>
            <p:spPr bwMode="auto">
              <a:xfrm>
                <a:off x="768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36" name="Rectangle 9"/>
            <p:cNvSpPr>
              <a:spLocks noChangeArrowheads="1"/>
            </p:cNvSpPr>
            <p:nvPr/>
          </p:nvSpPr>
          <p:spPr bwMode="auto">
            <a:xfrm>
              <a:off x="609600" y="2133600"/>
              <a:ext cx="8077200" cy="3200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12F5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nl-NL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37" name="Rectangle 10"/>
            <p:cNvSpPr>
              <a:spLocks noChangeArrowheads="1"/>
            </p:cNvSpPr>
            <p:nvPr/>
          </p:nvSpPr>
          <p:spPr bwMode="auto">
            <a:xfrm>
              <a:off x="919163" y="2260600"/>
              <a:ext cx="16367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metal 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free space</a:t>
              </a:r>
            </a:p>
          </p:txBody>
        </p:sp>
        <p:grpSp>
          <p:nvGrpSpPr>
            <p:cNvPr id="791563" name="Group 11"/>
            <p:cNvGrpSpPr>
              <a:grpSpLocks/>
            </p:cNvGrpSpPr>
            <p:nvPr/>
          </p:nvGrpSpPr>
          <p:grpSpPr bwMode="auto">
            <a:xfrm>
              <a:off x="2590800" y="2260600"/>
              <a:ext cx="2952750" cy="2540000"/>
              <a:chOff x="1632" y="1424"/>
              <a:chExt cx="1860" cy="1600"/>
            </a:xfrm>
          </p:grpSpPr>
          <p:sp>
            <p:nvSpPr>
              <p:cNvPr id="44058" name="Line 12"/>
              <p:cNvSpPr>
                <a:spLocks noChangeShapeType="1"/>
              </p:cNvSpPr>
              <p:nvPr/>
            </p:nvSpPr>
            <p:spPr bwMode="auto">
              <a:xfrm flipV="1">
                <a:off x="1632" y="2304"/>
                <a:ext cx="528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4059" name="Group 13"/>
              <p:cNvGrpSpPr>
                <a:grpSpLocks/>
              </p:cNvGrpSpPr>
              <p:nvPr/>
            </p:nvGrpSpPr>
            <p:grpSpPr bwMode="auto">
              <a:xfrm>
                <a:off x="2208" y="2304"/>
                <a:ext cx="1008" cy="48"/>
                <a:chOff x="1920" y="3120"/>
                <a:chExt cx="1392" cy="0"/>
              </a:xfrm>
            </p:grpSpPr>
            <p:sp>
              <p:nvSpPr>
                <p:cNvPr id="44061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2" name="Line 15"/>
                <p:cNvSpPr>
                  <a:spLocks noChangeShapeType="1"/>
                </p:cNvSpPr>
                <p:nvPr/>
              </p:nvSpPr>
              <p:spPr bwMode="auto">
                <a:xfrm>
                  <a:off x="1920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3" name="Line 16"/>
                <p:cNvSpPr>
                  <a:spLocks noChangeShapeType="1"/>
                </p:cNvSpPr>
                <p:nvPr/>
              </p:nvSpPr>
              <p:spPr bwMode="auto">
                <a:xfrm>
                  <a:off x="3072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4" name="Line 17"/>
                <p:cNvSpPr>
                  <a:spLocks noChangeShapeType="1"/>
                </p:cNvSpPr>
                <p:nvPr/>
              </p:nvSpPr>
              <p:spPr bwMode="auto">
                <a:xfrm>
                  <a:off x="2784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5" name="Line 18"/>
                <p:cNvSpPr>
                  <a:spLocks noChangeShapeType="1"/>
                </p:cNvSpPr>
                <p:nvPr/>
              </p:nvSpPr>
              <p:spPr bwMode="auto">
                <a:xfrm>
                  <a:off x="2496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060" name="Rectangle 19"/>
              <p:cNvSpPr>
                <a:spLocks noChangeArrowheads="1"/>
              </p:cNvSpPr>
              <p:nvPr/>
            </p:nvSpPr>
            <p:spPr bwMode="auto">
              <a:xfrm>
                <a:off x="2016" y="1424"/>
                <a:ext cx="1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561A8"/>
                        </a:gs>
                        <a:gs pos="100000">
                          <a:srgbClr val="312F5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in symmetrical field</a:t>
                </a:r>
              </a:p>
            </p:txBody>
          </p:sp>
        </p:grpSp>
        <p:grpSp>
          <p:nvGrpSpPr>
            <p:cNvPr id="791572" name="Group 20"/>
            <p:cNvGrpSpPr>
              <a:grpSpLocks/>
            </p:cNvGrpSpPr>
            <p:nvPr/>
          </p:nvGrpSpPr>
          <p:grpSpPr bwMode="auto">
            <a:xfrm>
              <a:off x="5105400" y="2274888"/>
              <a:ext cx="3457575" cy="2663825"/>
              <a:chOff x="3216" y="1433"/>
              <a:chExt cx="2178" cy="1678"/>
            </a:xfrm>
          </p:grpSpPr>
          <p:grpSp>
            <p:nvGrpSpPr>
              <p:cNvPr id="44042" name="Group 21"/>
              <p:cNvGrpSpPr>
                <a:grpSpLocks/>
              </p:cNvGrpSpPr>
              <p:nvPr/>
            </p:nvGrpSpPr>
            <p:grpSpPr bwMode="auto">
              <a:xfrm>
                <a:off x="3216" y="1920"/>
                <a:ext cx="1895" cy="1191"/>
                <a:chOff x="3216" y="1920"/>
                <a:chExt cx="1895" cy="1191"/>
              </a:xfrm>
            </p:grpSpPr>
            <p:sp>
              <p:nvSpPr>
                <p:cNvPr id="440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216" y="1920"/>
                  <a:ext cx="864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51" name="Line 23"/>
                <p:cNvSpPr>
                  <a:spLocks noChangeShapeType="1"/>
                </p:cNvSpPr>
                <p:nvPr/>
              </p:nvSpPr>
              <p:spPr bwMode="auto">
                <a:xfrm>
                  <a:off x="3216" y="2304"/>
                  <a:ext cx="72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52" name="Group 24"/>
                <p:cNvGrpSpPr>
                  <a:grpSpLocks/>
                </p:cNvGrpSpPr>
                <p:nvPr/>
              </p:nvGrpSpPr>
              <p:grpSpPr bwMode="auto">
                <a:xfrm>
                  <a:off x="3936" y="2592"/>
                  <a:ext cx="816" cy="0"/>
                  <a:chOff x="3648" y="3408"/>
                  <a:chExt cx="816" cy="0"/>
                </a:xfrm>
              </p:grpSpPr>
              <p:sp>
                <p:nvSpPr>
                  <p:cNvPr id="440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5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5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53" name="Rectangle 28"/>
                <p:cNvSpPr>
                  <a:spLocks noChangeArrowheads="1"/>
                </p:cNvSpPr>
                <p:nvPr/>
              </p:nvSpPr>
              <p:spPr bwMode="auto">
                <a:xfrm>
                  <a:off x="4800" y="2352"/>
                  <a:ext cx="31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</a:t>
                  </a:r>
                  <a:r>
                    <a:rPr kumimoji="0" lang="en-GB" altLang="en-US" sz="2400" b="0" i="0" u="none" strike="noStrike" kern="1200" cap="none" spc="0" normalizeH="0" baseline="-2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2g</a:t>
                  </a:r>
                  <a:endParaRPr kumimoji="0" lang="en-GB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54" name="Rectangle 29"/>
                <p:cNvSpPr>
                  <a:spLocks noChangeArrowheads="1"/>
                </p:cNvSpPr>
                <p:nvPr/>
              </p:nvSpPr>
              <p:spPr bwMode="auto">
                <a:xfrm>
                  <a:off x="3888" y="2880"/>
                  <a:ext cx="9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/>
                  </a:pP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yz	xz	xy</a:t>
                  </a:r>
                  <a:endParaRPr kumimoji="0" lang="en-GB" altLang="en-US" sz="1800" b="0" i="0" u="none" strike="noStrike" kern="1200" cap="none" spc="0" normalizeH="0" baseline="2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043" name="Group 30"/>
              <p:cNvGrpSpPr>
                <a:grpSpLocks/>
              </p:cNvGrpSpPr>
              <p:nvPr/>
            </p:nvGrpSpPr>
            <p:grpSpPr bwMode="auto">
              <a:xfrm>
                <a:off x="3552" y="1433"/>
                <a:ext cx="1842" cy="862"/>
                <a:chOff x="3552" y="1433"/>
                <a:chExt cx="1842" cy="862"/>
              </a:xfrm>
            </p:grpSpPr>
            <p:sp>
              <p:nvSpPr>
                <p:cNvPr id="44044" name="Rectangle 31"/>
                <p:cNvSpPr>
                  <a:spLocks noChangeArrowheads="1"/>
                </p:cNvSpPr>
                <p:nvPr/>
              </p:nvSpPr>
              <p:spPr bwMode="auto">
                <a:xfrm>
                  <a:off x="4656" y="1632"/>
                  <a:ext cx="29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e</a:t>
                  </a:r>
                  <a:r>
                    <a:rPr kumimoji="0" lang="en-GB" altLang="en-US" sz="2400" b="0" i="0" u="none" strike="noStrike" kern="1200" cap="none" spc="0" normalizeH="0" baseline="-2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g</a:t>
                  </a:r>
                  <a:endParaRPr kumimoji="0" lang="en-GB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45" name="Group 32"/>
                <p:cNvGrpSpPr>
                  <a:grpSpLocks/>
                </p:cNvGrpSpPr>
                <p:nvPr/>
              </p:nvGrpSpPr>
              <p:grpSpPr bwMode="auto">
                <a:xfrm>
                  <a:off x="4080" y="1920"/>
                  <a:ext cx="528" cy="0"/>
                  <a:chOff x="3792" y="2736"/>
                  <a:chExt cx="528" cy="0"/>
                </a:xfrm>
              </p:grpSpPr>
              <p:sp>
                <p:nvSpPr>
                  <p:cNvPr id="4404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73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4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73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46" name="Rectangle 35"/>
                <p:cNvSpPr>
                  <a:spLocks noChangeArrowheads="1"/>
                </p:cNvSpPr>
                <p:nvPr/>
              </p:nvSpPr>
              <p:spPr bwMode="auto">
                <a:xfrm>
                  <a:off x="3552" y="1433"/>
                  <a:ext cx="184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0561A8"/>
                          </a:gs>
                          <a:gs pos="100000">
                            <a:srgbClr val="312F59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in octahedral ligand field</a:t>
                  </a:r>
                </a:p>
              </p:txBody>
            </p:sp>
            <p:sp>
              <p:nvSpPr>
                <p:cNvPr id="44047" name="Rectangle 36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60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/>
                  </a:pP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x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-y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	</a:t>
                  </a: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z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sp>
          <p:nvSpPr>
            <p:cNvPr id="44040" name="Rectangle 37"/>
            <p:cNvSpPr>
              <a:spLocks noChangeArrowheads="1"/>
            </p:cNvSpPr>
            <p:nvPr/>
          </p:nvSpPr>
          <p:spPr bwMode="auto">
            <a:xfrm>
              <a:off x="685800" y="4953000"/>
              <a:ext cx="19859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-y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yz  z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xz  xy</a:t>
              </a:r>
              <a:endParaRPr kumimoji="0" lang="en-GB" altLang="en-US" sz="1800" b="0" i="0" u="none" strike="noStrike" kern="1200" cap="none" spc="0" normalizeH="0" baseline="26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04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29" y="942059"/>
            <a:ext cx="1568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A1498653-AB45-4EB3-BF32-ACBB8D70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CRYSTAL FIELD EFFECT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3087ABF1-8635-44E6-A779-1F99C2E09B53}"/>
              </a:ext>
            </a:extLst>
          </p:cNvPr>
          <p:cNvGraphicFramePr/>
          <p:nvPr/>
        </p:nvGraphicFramePr>
        <p:xfrm>
          <a:off x="1613546" y="656487"/>
          <a:ext cx="3965600" cy="2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CRYSTAL FIELD EFFECT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1548680" y="1171303"/>
          <a:ext cx="7272808" cy="514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271AF470-CCB5-4DEA-B874-292BE707AB61}"/>
              </a:ext>
            </a:extLst>
          </p:cNvPr>
          <p:cNvSpPr/>
          <p:nvPr/>
        </p:nvSpPr>
        <p:spPr>
          <a:xfrm>
            <a:off x="4211960" y="2060848"/>
            <a:ext cx="482453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Branching rules:</a:t>
            </a: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Same rules for any quantum number</a:t>
            </a: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S, L or J</a:t>
            </a:r>
          </a:p>
        </p:txBody>
      </p:sp>
    </p:spTree>
    <p:extLst>
      <p:ext uri="{BB962C8B-B14F-4D97-AF65-F5344CB8AC3E}">
        <p14:creationId xmlns:p14="http://schemas.microsoft.com/office/powerpoint/2010/main" val="168522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16632"/>
            <a:ext cx="9161462" cy="4419600"/>
            <a:chOff x="0" y="0"/>
            <a:chExt cx="5771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71" cy="2304"/>
              <a:chOff x="0" y="480"/>
              <a:chExt cx="5771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769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91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650</a:t>
                </a:r>
              </a:p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   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639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82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026088738"/>
      </p:ext>
    </p:extLst>
  </p:cSld>
  <p:clrMapOvr>
    <a:masterClrMapping/>
  </p:clrMapOvr>
  <p:transition spd="slow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2880216" y="763200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254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06A46C6-8512-4912-B500-B8A68B50A5C5}"/>
              </a:ext>
            </a:extLst>
          </p:cNvPr>
          <p:cNvSpPr txBox="1"/>
          <p:nvPr/>
        </p:nvSpPr>
        <p:spPr>
          <a:xfrm>
            <a:off x="827584" y="28244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LS       CFS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6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2880216" y="763200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254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06A46C6-8512-4912-B500-B8A68B50A5C5}"/>
              </a:ext>
            </a:extLst>
          </p:cNvPr>
          <p:cNvSpPr txBox="1"/>
          <p:nvPr/>
        </p:nvSpPr>
        <p:spPr>
          <a:xfrm>
            <a:off x="827584" y="28244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LS       CFS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3D3B19B-8629-49AD-A25B-2DCC1819A4BC}"/>
              </a:ext>
            </a:extLst>
          </p:cNvPr>
          <p:cNvSpPr txBox="1"/>
          <p:nvPr/>
        </p:nvSpPr>
        <p:spPr>
          <a:xfrm>
            <a:off x="6876256" y="648067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2     3    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8     5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1C8D814-46CB-4956-9133-806F730972A6}"/>
              </a:ext>
            </a:extLst>
          </p:cNvPr>
          <p:cNvSpPr/>
          <p:nvPr/>
        </p:nvSpPr>
        <p:spPr bwMode="auto">
          <a:xfrm>
            <a:off x="4499992" y="620688"/>
            <a:ext cx="2232248" cy="60486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9FDCA74-1B22-4876-94B6-E55EFED77EC2}"/>
              </a:ext>
            </a:extLst>
          </p:cNvPr>
          <p:cNvSpPr/>
          <p:nvPr/>
        </p:nvSpPr>
        <p:spPr bwMode="auto">
          <a:xfrm>
            <a:off x="753656" y="620688"/>
            <a:ext cx="1442080" cy="60486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FDEC3A-4A56-4DC7-8E8F-083237C3CECA}"/>
              </a:ext>
            </a:extLst>
          </p:cNvPr>
          <p:cNvSpPr/>
          <p:nvPr/>
        </p:nvSpPr>
        <p:spPr>
          <a:xfrm>
            <a:off x="2206134" y="610105"/>
            <a:ext cx="2326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(cubic symmetry)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8470699-70A0-4165-B902-557BDBEA4F8F}"/>
              </a:ext>
            </a:extLst>
          </p:cNvPr>
          <p:cNvCxnSpPr/>
          <p:nvPr/>
        </p:nvCxnSpPr>
        <p:spPr bwMode="auto">
          <a:xfrm flipV="1">
            <a:off x="2864274" y="983740"/>
            <a:ext cx="4919612" cy="2283297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06A32526-AFAF-4083-8304-6115A3E71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7" t="3937" r="451" b="50718"/>
          <a:stretch/>
        </p:blipFill>
        <p:spPr bwMode="auto">
          <a:xfrm>
            <a:off x="35496" y="4038764"/>
            <a:ext cx="4536504" cy="2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4F82EB9-F2F1-4C95-80C2-DD268C8565DB}"/>
              </a:ext>
            </a:extLst>
          </p:cNvPr>
          <p:cNvCxnSpPr/>
          <p:nvPr/>
        </p:nvCxnSpPr>
        <p:spPr bwMode="auto">
          <a:xfrm>
            <a:off x="2880216" y="3487578"/>
            <a:ext cx="4860136" cy="2169128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18075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Comparison with Experiment</a:t>
            </a:r>
            <a:endParaRPr kumimoji="1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1" y="620688"/>
            <a:ext cx="80772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7DE1CC7-53C0-4D31-B302-5DDB6514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2p XAS of ScF3 with crystal field multiplets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2E35D5B-7562-4BDA-97D8-79293CD2E3F1}"/>
              </a:ext>
            </a:extLst>
          </p:cNvPr>
          <p:cNvSpPr/>
          <p:nvPr/>
        </p:nvSpPr>
        <p:spPr>
          <a:xfrm>
            <a:off x="1403648" y="645333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PHYS. Rev. B. 41, 928 (1990)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[google drive]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2AE2-7275-4168-8B6D-DA7B720D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2p XAS of 3d transition metal oxides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F9842B-670A-439F-A3D9-E15F71750198}"/>
              </a:ext>
            </a:extLst>
          </p:cNvPr>
          <p:cNvSpPr/>
          <p:nvPr/>
        </p:nvSpPr>
        <p:spPr>
          <a:xfrm>
            <a:off x="107504" y="610706"/>
            <a:ext cx="8958134" cy="844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 electrons are less localized 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Effect of surroundings (crystal field effect)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 XAS is self screened &gt; weak charge transfer effect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Initial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spin-orbit coupling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field effect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Final state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– valence hole ‘multiplet’ interaction.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spin-orbit coupling</a:t>
            </a: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field effect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2778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MULTIPLETS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1548680" y="1229037"/>
          <a:ext cx="7272808" cy="514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3E3C3684-335D-4D0C-B85C-5A1EE7C0E190}"/>
              </a:ext>
            </a:extLst>
          </p:cNvPr>
          <p:cNvSpPr/>
          <p:nvPr/>
        </p:nvSpPr>
        <p:spPr>
          <a:xfrm>
            <a:off x="-21064" y="596808"/>
            <a:ext cx="1967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(~2 eV)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38A5BC1-CFE5-430D-B842-AF0BE3E218EC}"/>
              </a:ext>
            </a:extLst>
          </p:cNvPr>
          <p:cNvSpPr/>
          <p:nvPr/>
        </p:nvSpPr>
        <p:spPr>
          <a:xfrm>
            <a:off x="3937852" y="582106"/>
            <a:ext cx="1268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spin-orbit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coupling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(~50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71AF470-CCB5-4DEA-B874-292BE707AB61}"/>
              </a:ext>
            </a:extLst>
          </p:cNvPr>
          <p:cNvSpPr/>
          <p:nvPr/>
        </p:nvSpPr>
        <p:spPr>
          <a:xfrm>
            <a:off x="4586089" y="1990614"/>
            <a:ext cx="4572000" cy="2118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Ground state:</a:t>
            </a:r>
          </a:p>
          <a:p>
            <a:pPr marL="914400" marR="0" lvl="2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Given by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Hunds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rules</a:t>
            </a:r>
          </a:p>
          <a:p>
            <a:pPr marL="1257300" marR="0" lvl="2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max S </a:t>
            </a:r>
          </a:p>
          <a:p>
            <a:pPr marL="1257300" marR="0" lvl="2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max L </a:t>
            </a:r>
          </a:p>
          <a:p>
            <a:pPr marL="1257300" marR="0" lvl="2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max J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(if more than half full)  </a:t>
            </a:r>
          </a:p>
        </p:txBody>
      </p:sp>
    </p:spTree>
    <p:extLst>
      <p:ext uri="{BB962C8B-B14F-4D97-AF65-F5344CB8AC3E}">
        <p14:creationId xmlns:p14="http://schemas.microsoft.com/office/powerpoint/2010/main" val="23763523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8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-1188640" y="1628800"/>
          <a:ext cx="5976664" cy="43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 </a:t>
            </a:r>
          </a:p>
        </p:txBody>
      </p:sp>
    </p:spTree>
    <p:extLst>
      <p:ext uri="{BB962C8B-B14F-4D97-AF65-F5344CB8AC3E}">
        <p14:creationId xmlns:p14="http://schemas.microsoft.com/office/powerpoint/2010/main" val="31624181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8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-1188640" y="1628800"/>
          <a:ext cx="5976664" cy="43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 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3AFABF2-6920-4617-9125-B480FD193B15}"/>
              </a:ext>
            </a:extLst>
          </p:cNvPr>
          <p:cNvCxnSpPr/>
          <p:nvPr/>
        </p:nvCxnSpPr>
        <p:spPr bwMode="auto">
          <a:xfrm flipV="1">
            <a:off x="3419872" y="2004330"/>
            <a:ext cx="4824536" cy="266429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21D979C1-E8ED-4BDA-BDB6-67D76D017785}"/>
              </a:ext>
            </a:extLst>
          </p:cNvPr>
          <p:cNvCxnSpPr/>
          <p:nvPr/>
        </p:nvCxnSpPr>
        <p:spPr bwMode="auto">
          <a:xfrm flipV="1">
            <a:off x="3419872" y="3820316"/>
            <a:ext cx="4752528" cy="92180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022C43C-A8DA-4EDE-9670-C5D198163463}"/>
              </a:ext>
            </a:extLst>
          </p:cNvPr>
          <p:cNvCxnSpPr/>
          <p:nvPr/>
        </p:nvCxnSpPr>
        <p:spPr bwMode="auto">
          <a:xfrm>
            <a:off x="3419872" y="4837554"/>
            <a:ext cx="4752528" cy="391646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B55CA09-C00B-4E71-B17A-439B1BCB71B7}"/>
              </a:ext>
            </a:extLst>
          </p:cNvPr>
          <p:cNvCxnSpPr/>
          <p:nvPr/>
        </p:nvCxnSpPr>
        <p:spPr bwMode="auto">
          <a:xfrm>
            <a:off x="3439222" y="4952295"/>
            <a:ext cx="4733178" cy="708953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98996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absorption 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8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2880216" y="763200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13D3B19B-8629-49AD-A25B-2DCC1819A4BC}"/>
              </a:ext>
            </a:extLst>
          </p:cNvPr>
          <p:cNvSpPr txBox="1"/>
          <p:nvPr/>
        </p:nvSpPr>
        <p:spPr>
          <a:xfrm>
            <a:off x="6876256" y="648067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2     3     7     8     5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787197-975D-3389-37F5-11A0A87FE17F}"/>
              </a:ext>
            </a:extLst>
          </p:cNvPr>
          <p:cNvGrpSpPr/>
          <p:nvPr/>
        </p:nvGrpSpPr>
        <p:grpSpPr>
          <a:xfrm>
            <a:off x="1619672" y="3645024"/>
            <a:ext cx="845404" cy="422702"/>
            <a:chOff x="3727300" y="2912991"/>
            <a:chExt cx="845404" cy="42270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07ACF9E-BF09-21BC-4355-C8B5C08F519D}"/>
                </a:ext>
              </a:extLst>
            </p:cNvPr>
            <p:cNvSpPr/>
            <p:nvPr/>
          </p:nvSpPr>
          <p:spPr>
            <a:xfrm>
              <a:off x="3727300" y="2912991"/>
              <a:ext cx="845404" cy="422702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6CB7FFF7-4010-70E4-1E5F-FC2150E1D55A}"/>
                </a:ext>
              </a:extLst>
            </p:cNvPr>
            <p:cNvSpPr txBox="1"/>
            <p:nvPr/>
          </p:nvSpPr>
          <p:spPr>
            <a:xfrm>
              <a:off x="3739681" y="2925372"/>
              <a:ext cx="820642" cy="397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11557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</a:t>
              </a:r>
              <a:r>
                <a:rPr kumimoji="0" lang="nl-NL" sz="2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endPara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4691B7-C706-E845-A0AC-91C624F4CDA5}"/>
              </a:ext>
            </a:extLst>
          </p:cNvPr>
          <p:cNvGrpSpPr/>
          <p:nvPr/>
        </p:nvGrpSpPr>
        <p:grpSpPr>
          <a:xfrm>
            <a:off x="837033" y="3154520"/>
            <a:ext cx="845404" cy="422702"/>
            <a:chOff x="1382062" y="1701745"/>
            <a:chExt cx="845404" cy="42270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E1A6027-DE6C-907A-BE47-A62C1F47751A}"/>
                </a:ext>
              </a:extLst>
            </p:cNvPr>
            <p:cNvSpPr/>
            <p:nvPr/>
          </p:nvSpPr>
          <p:spPr>
            <a:xfrm>
              <a:off x="1382062" y="1701745"/>
              <a:ext cx="845404" cy="422702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04CB0174-BBFA-CDDF-F56F-2C49FDE04551}"/>
                </a:ext>
              </a:extLst>
            </p:cNvPr>
            <p:cNvSpPr txBox="1"/>
            <p:nvPr/>
          </p:nvSpPr>
          <p:spPr>
            <a:xfrm>
              <a:off x="1394443" y="1714126"/>
              <a:ext cx="820642" cy="397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11557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endPara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99F3CCD5-991A-0BEB-DCAF-6FFBB4362DF5}"/>
              </a:ext>
            </a:extLst>
          </p:cNvPr>
          <p:cNvSpPr txBox="1"/>
          <p:nvPr/>
        </p:nvSpPr>
        <p:spPr>
          <a:xfrm>
            <a:off x="1168760" y="3736936"/>
            <a:ext cx="571969" cy="3936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marR="0" lvl="0" indent="0" algn="ctr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940045" name="Group 940044">
            <a:extLst>
              <a:ext uri="{FF2B5EF4-FFF2-40B4-BE49-F238E27FC236}">
                <a16:creationId xmlns:a16="http://schemas.microsoft.com/office/drawing/2014/main" id="{8F011487-BD09-838E-25BF-22B909BEB24A}"/>
              </a:ext>
            </a:extLst>
          </p:cNvPr>
          <p:cNvGrpSpPr/>
          <p:nvPr/>
        </p:nvGrpSpPr>
        <p:grpSpPr>
          <a:xfrm>
            <a:off x="1607291" y="4159638"/>
            <a:ext cx="845404" cy="422702"/>
            <a:chOff x="3727300" y="2912991"/>
            <a:chExt cx="845404" cy="422702"/>
          </a:xfrm>
          <a:solidFill>
            <a:srgbClr val="00B0F0"/>
          </a:solidFill>
        </p:grpSpPr>
        <p:sp>
          <p:nvSpPr>
            <p:cNvPr id="940046" name="Rectangle: Rounded Corners 940045">
              <a:extLst>
                <a:ext uri="{FF2B5EF4-FFF2-40B4-BE49-F238E27FC236}">
                  <a16:creationId xmlns:a16="http://schemas.microsoft.com/office/drawing/2014/main" id="{A587D893-8DF7-D8BD-82BE-02FD5AFC3421}"/>
                </a:ext>
              </a:extLst>
            </p:cNvPr>
            <p:cNvSpPr/>
            <p:nvPr/>
          </p:nvSpPr>
          <p:spPr>
            <a:xfrm>
              <a:off x="3727300" y="2912991"/>
              <a:ext cx="845404" cy="4227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047" name="Rectangle: Rounded Corners 4">
              <a:extLst>
                <a:ext uri="{FF2B5EF4-FFF2-40B4-BE49-F238E27FC236}">
                  <a16:creationId xmlns:a16="http://schemas.microsoft.com/office/drawing/2014/main" id="{80F58FB2-FB48-B125-ABAA-0E6EE7D75056}"/>
                </a:ext>
              </a:extLst>
            </p:cNvPr>
            <p:cNvSpPr txBox="1"/>
            <p:nvPr/>
          </p:nvSpPr>
          <p:spPr>
            <a:xfrm>
              <a:off x="3739681" y="2925372"/>
              <a:ext cx="820642" cy="397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11557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</a:t>
              </a:r>
              <a:r>
                <a:rPr kumimoji="0" lang="nl-NL" sz="2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40048" name="Group 940047">
            <a:extLst>
              <a:ext uri="{FF2B5EF4-FFF2-40B4-BE49-F238E27FC236}">
                <a16:creationId xmlns:a16="http://schemas.microsoft.com/office/drawing/2014/main" id="{E7DBBCBF-1A4E-E996-4E12-9F2BE78892D9}"/>
              </a:ext>
            </a:extLst>
          </p:cNvPr>
          <p:cNvGrpSpPr/>
          <p:nvPr/>
        </p:nvGrpSpPr>
        <p:grpSpPr>
          <a:xfrm>
            <a:off x="1594910" y="4704921"/>
            <a:ext cx="845404" cy="422702"/>
            <a:chOff x="3727300" y="2912991"/>
            <a:chExt cx="845404" cy="422702"/>
          </a:xfrm>
          <a:solidFill>
            <a:srgbClr val="33CCFF"/>
          </a:solidFill>
        </p:grpSpPr>
        <p:sp>
          <p:nvSpPr>
            <p:cNvPr id="940049" name="Rectangle: Rounded Corners 940048">
              <a:extLst>
                <a:ext uri="{FF2B5EF4-FFF2-40B4-BE49-F238E27FC236}">
                  <a16:creationId xmlns:a16="http://schemas.microsoft.com/office/drawing/2014/main" id="{4DD0BF9F-DB84-DEE9-EA5C-7AC711719D4E}"/>
                </a:ext>
              </a:extLst>
            </p:cNvPr>
            <p:cNvSpPr/>
            <p:nvPr/>
          </p:nvSpPr>
          <p:spPr>
            <a:xfrm>
              <a:off x="3727300" y="2912991"/>
              <a:ext cx="845404" cy="4227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050" name="Rectangle: Rounded Corners 4">
              <a:extLst>
                <a:ext uri="{FF2B5EF4-FFF2-40B4-BE49-F238E27FC236}">
                  <a16:creationId xmlns:a16="http://schemas.microsoft.com/office/drawing/2014/main" id="{8F79C8D0-FA2D-C4AE-F89F-C618AC52AA3E}"/>
                </a:ext>
              </a:extLst>
            </p:cNvPr>
            <p:cNvSpPr txBox="1"/>
            <p:nvPr/>
          </p:nvSpPr>
          <p:spPr>
            <a:xfrm>
              <a:off x="3739681" y="2925372"/>
              <a:ext cx="820642" cy="397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marR="0" lvl="0" indent="0" algn="ctr" defTabSz="11557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</a:t>
              </a:r>
              <a:r>
                <a:rPr kumimoji="0" lang="nl-NL" sz="2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940052" name="TextBox 940051">
            <a:extLst>
              <a:ext uri="{FF2B5EF4-FFF2-40B4-BE49-F238E27FC236}">
                <a16:creationId xmlns:a16="http://schemas.microsoft.com/office/drawing/2014/main" id="{0CC6AE20-5B6A-BDED-0975-FADC08F71C7F}"/>
              </a:ext>
            </a:extLst>
          </p:cNvPr>
          <p:cNvSpPr txBox="1"/>
          <p:nvPr/>
        </p:nvSpPr>
        <p:spPr>
          <a:xfrm>
            <a:off x="94291" y="3630762"/>
            <a:ext cx="13813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field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 spin-orbit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transition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940053" name="Group 940052">
            <a:extLst>
              <a:ext uri="{FF2B5EF4-FFF2-40B4-BE49-F238E27FC236}">
                <a16:creationId xmlns:a16="http://schemas.microsoft.com/office/drawing/2014/main" id="{2C227EA3-99A8-39C2-EABE-C254AADFCBE5}"/>
              </a:ext>
            </a:extLst>
          </p:cNvPr>
          <p:cNvGrpSpPr/>
          <p:nvPr/>
        </p:nvGrpSpPr>
        <p:grpSpPr>
          <a:xfrm>
            <a:off x="1946445" y="5589240"/>
            <a:ext cx="341479" cy="413684"/>
            <a:chOff x="4860131" y="4815630"/>
            <a:chExt cx="341479" cy="413684"/>
          </a:xfrm>
        </p:grpSpPr>
        <p:sp>
          <p:nvSpPr>
            <p:cNvPr id="940054" name="Rectangle: Rounded Corners 940053">
              <a:extLst>
                <a:ext uri="{FF2B5EF4-FFF2-40B4-BE49-F238E27FC236}">
                  <a16:creationId xmlns:a16="http://schemas.microsoft.com/office/drawing/2014/main" id="{EF6379D1-ADA5-7B5E-6AD9-615B9CF25F10}"/>
                </a:ext>
              </a:extLst>
            </p:cNvPr>
            <p:cNvSpPr/>
            <p:nvPr/>
          </p:nvSpPr>
          <p:spPr>
            <a:xfrm>
              <a:off x="4860131" y="4815630"/>
              <a:ext cx="341479" cy="41368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055" name="Rectangle: Rounded Corners 4">
              <a:extLst>
                <a:ext uri="{FF2B5EF4-FFF2-40B4-BE49-F238E27FC236}">
                  <a16:creationId xmlns:a16="http://schemas.microsoft.com/office/drawing/2014/main" id="{D823269E-9908-C39F-2DB2-4388FE78B2B3}"/>
                </a:ext>
              </a:extLst>
            </p:cNvPr>
            <p:cNvSpPr txBox="1"/>
            <p:nvPr/>
          </p:nvSpPr>
          <p:spPr>
            <a:xfrm>
              <a:off x="4870133" y="4825632"/>
              <a:ext cx="321475" cy="393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40056" name="Group 940055">
            <a:extLst>
              <a:ext uri="{FF2B5EF4-FFF2-40B4-BE49-F238E27FC236}">
                <a16:creationId xmlns:a16="http://schemas.microsoft.com/office/drawing/2014/main" id="{4C3348DC-1C8B-7383-B798-B3DAC4949E36}"/>
              </a:ext>
            </a:extLst>
          </p:cNvPr>
          <p:cNvGrpSpPr/>
          <p:nvPr/>
        </p:nvGrpSpPr>
        <p:grpSpPr>
          <a:xfrm>
            <a:off x="920521" y="6257144"/>
            <a:ext cx="341479" cy="413684"/>
            <a:chOff x="4475736" y="2862205"/>
            <a:chExt cx="341479" cy="413684"/>
          </a:xfrm>
        </p:grpSpPr>
        <p:sp>
          <p:nvSpPr>
            <p:cNvPr id="62467" name="Rectangle: Rounded Corners 62466">
              <a:extLst>
                <a:ext uri="{FF2B5EF4-FFF2-40B4-BE49-F238E27FC236}">
                  <a16:creationId xmlns:a16="http://schemas.microsoft.com/office/drawing/2014/main" id="{34529110-9343-90BC-A11C-FC802509C2DF}"/>
                </a:ext>
              </a:extLst>
            </p:cNvPr>
            <p:cNvSpPr/>
            <p:nvPr/>
          </p:nvSpPr>
          <p:spPr>
            <a:xfrm>
              <a:off x="4475736" y="2862205"/>
              <a:ext cx="341479" cy="41368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469" name="Rectangle: Rounded Corners 4">
              <a:extLst>
                <a:ext uri="{FF2B5EF4-FFF2-40B4-BE49-F238E27FC236}">
                  <a16:creationId xmlns:a16="http://schemas.microsoft.com/office/drawing/2014/main" id="{3BCA16EF-8D16-ADC4-3643-F9AF399C7398}"/>
                </a:ext>
              </a:extLst>
            </p:cNvPr>
            <p:cNvSpPr txBox="1"/>
            <p:nvPr/>
          </p:nvSpPr>
          <p:spPr>
            <a:xfrm>
              <a:off x="4485738" y="2872207"/>
              <a:ext cx="321475" cy="393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40057" name="Group 940056">
            <a:extLst>
              <a:ext uri="{FF2B5EF4-FFF2-40B4-BE49-F238E27FC236}">
                <a16:creationId xmlns:a16="http://schemas.microsoft.com/office/drawing/2014/main" id="{DB6DC611-3D78-2958-0675-4075508C1A68}"/>
              </a:ext>
            </a:extLst>
          </p:cNvPr>
          <p:cNvGrpSpPr/>
          <p:nvPr/>
        </p:nvGrpSpPr>
        <p:grpSpPr>
          <a:xfrm>
            <a:off x="1304916" y="6269625"/>
            <a:ext cx="341479" cy="413684"/>
            <a:chOff x="4860131" y="2874686"/>
            <a:chExt cx="341479" cy="413684"/>
          </a:xfrm>
        </p:grpSpPr>
        <p:sp>
          <p:nvSpPr>
            <p:cNvPr id="62464" name="Rectangle: Rounded Corners 62463">
              <a:extLst>
                <a:ext uri="{FF2B5EF4-FFF2-40B4-BE49-F238E27FC236}">
                  <a16:creationId xmlns:a16="http://schemas.microsoft.com/office/drawing/2014/main" id="{546902C4-DB8D-E16E-539A-F68CDC079B84}"/>
                </a:ext>
              </a:extLst>
            </p:cNvPr>
            <p:cNvSpPr/>
            <p:nvPr/>
          </p:nvSpPr>
          <p:spPr>
            <a:xfrm>
              <a:off x="4860131" y="2874686"/>
              <a:ext cx="341479" cy="41368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465" name="Rectangle: Rounded Corners 6">
              <a:extLst>
                <a:ext uri="{FF2B5EF4-FFF2-40B4-BE49-F238E27FC236}">
                  <a16:creationId xmlns:a16="http://schemas.microsoft.com/office/drawing/2014/main" id="{A6EFF46B-7649-1592-E7AE-8075B985AE02}"/>
                </a:ext>
              </a:extLst>
            </p:cNvPr>
            <p:cNvSpPr txBox="1"/>
            <p:nvPr/>
          </p:nvSpPr>
          <p:spPr>
            <a:xfrm>
              <a:off x="4870133" y="2884688"/>
              <a:ext cx="321475" cy="393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40058" name="Group 940057">
            <a:extLst>
              <a:ext uri="{FF2B5EF4-FFF2-40B4-BE49-F238E27FC236}">
                <a16:creationId xmlns:a16="http://schemas.microsoft.com/office/drawing/2014/main" id="{2DFAEAAA-2ACF-56B1-7A36-9D950AF915D2}"/>
              </a:ext>
            </a:extLst>
          </p:cNvPr>
          <p:cNvGrpSpPr/>
          <p:nvPr/>
        </p:nvGrpSpPr>
        <p:grpSpPr>
          <a:xfrm>
            <a:off x="1736968" y="6271404"/>
            <a:ext cx="341479" cy="413684"/>
            <a:chOff x="5292183" y="2876465"/>
            <a:chExt cx="341479" cy="413684"/>
          </a:xfrm>
        </p:grpSpPr>
        <p:sp>
          <p:nvSpPr>
            <p:cNvPr id="940062" name="Rectangle: Rounded Corners 940061">
              <a:extLst>
                <a:ext uri="{FF2B5EF4-FFF2-40B4-BE49-F238E27FC236}">
                  <a16:creationId xmlns:a16="http://schemas.microsoft.com/office/drawing/2014/main" id="{81B5916B-9F24-6B95-819F-4D2EEF17E5FE}"/>
                </a:ext>
              </a:extLst>
            </p:cNvPr>
            <p:cNvSpPr/>
            <p:nvPr/>
          </p:nvSpPr>
          <p:spPr>
            <a:xfrm>
              <a:off x="5292183" y="2876465"/>
              <a:ext cx="341479" cy="41368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063" name="Rectangle: Rounded Corners 8">
              <a:extLst>
                <a:ext uri="{FF2B5EF4-FFF2-40B4-BE49-F238E27FC236}">
                  <a16:creationId xmlns:a16="http://schemas.microsoft.com/office/drawing/2014/main" id="{5FFD3333-AE5E-CBBD-9979-5FA87A8B7ED9}"/>
                </a:ext>
              </a:extLst>
            </p:cNvPr>
            <p:cNvSpPr txBox="1"/>
            <p:nvPr/>
          </p:nvSpPr>
          <p:spPr>
            <a:xfrm>
              <a:off x="5302185" y="2886467"/>
              <a:ext cx="321475" cy="393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</a:t>
              </a:r>
              <a:r>
                <a:rPr kumimoji="0" lang="nl-NL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40059" name="Group 940058">
            <a:extLst>
              <a:ext uri="{FF2B5EF4-FFF2-40B4-BE49-F238E27FC236}">
                <a16:creationId xmlns:a16="http://schemas.microsoft.com/office/drawing/2014/main" id="{3B893CD5-F9E5-7B89-EDC0-D3690A071F94}"/>
              </a:ext>
            </a:extLst>
          </p:cNvPr>
          <p:cNvGrpSpPr/>
          <p:nvPr/>
        </p:nvGrpSpPr>
        <p:grpSpPr>
          <a:xfrm>
            <a:off x="2130031" y="6267146"/>
            <a:ext cx="341479" cy="413684"/>
            <a:chOff x="5724235" y="3386885"/>
            <a:chExt cx="341479" cy="413684"/>
          </a:xfrm>
        </p:grpSpPr>
        <p:sp>
          <p:nvSpPr>
            <p:cNvPr id="940060" name="Rectangle: Rounded Corners 940059">
              <a:extLst>
                <a:ext uri="{FF2B5EF4-FFF2-40B4-BE49-F238E27FC236}">
                  <a16:creationId xmlns:a16="http://schemas.microsoft.com/office/drawing/2014/main" id="{23B7C79B-1F65-CBD5-3F0A-63C8695EFA89}"/>
                </a:ext>
              </a:extLst>
            </p:cNvPr>
            <p:cNvSpPr/>
            <p:nvPr/>
          </p:nvSpPr>
          <p:spPr>
            <a:xfrm>
              <a:off x="5724235" y="3386885"/>
              <a:ext cx="341479" cy="41368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0061" name="Rectangle: Rounded Corners 10">
              <a:extLst>
                <a:ext uri="{FF2B5EF4-FFF2-40B4-BE49-F238E27FC236}">
                  <a16:creationId xmlns:a16="http://schemas.microsoft.com/office/drawing/2014/main" id="{B5AFFC51-95DA-38A5-4751-DC28AC969108}"/>
                </a:ext>
              </a:extLst>
            </p:cNvPr>
            <p:cNvSpPr txBox="1"/>
            <p:nvPr/>
          </p:nvSpPr>
          <p:spPr>
            <a:xfrm>
              <a:off x="5734237" y="3396887"/>
              <a:ext cx="321475" cy="393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2470" name="TextBox 62469">
            <a:extLst>
              <a:ext uri="{FF2B5EF4-FFF2-40B4-BE49-F238E27FC236}">
                <a16:creationId xmlns:a16="http://schemas.microsoft.com/office/drawing/2014/main" id="{B34FD612-6E99-4865-4AF9-4A5DF3BECB58}"/>
              </a:ext>
            </a:extLst>
          </p:cNvPr>
          <p:cNvSpPr txBox="1"/>
          <p:nvPr/>
        </p:nvSpPr>
        <p:spPr>
          <a:xfrm>
            <a:off x="1682437" y="5611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471" name="TextBox 62470">
            <a:extLst>
              <a:ext uri="{FF2B5EF4-FFF2-40B4-BE49-F238E27FC236}">
                <a16:creationId xmlns:a16="http://schemas.microsoft.com/office/drawing/2014/main" id="{2CDF1C01-0319-1271-6FEC-0F7A4DE33D37}"/>
              </a:ext>
            </a:extLst>
          </p:cNvPr>
          <p:cNvSpPr txBox="1"/>
          <p:nvPr/>
        </p:nvSpPr>
        <p:spPr>
          <a:xfrm>
            <a:off x="613952" y="624316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146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NiO: Ground state: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Energy of 3d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energy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38359446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3d8ctxx">
            <a:extLst>
              <a:ext uri="{FF2B5EF4-FFF2-40B4-BE49-F238E27FC236}">
                <a16:creationId xmlns:a16="http://schemas.microsoft.com/office/drawing/2014/main" id="{922BB137-BBEF-47CF-AC43-9A6961D0CF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533400"/>
            <a:ext cx="102870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2BEDD61-E0D9-4498-9668-E3F83BB68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Tanabe-Sugano with Charge transfer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61A827-8382-4ABE-868B-BC3C80403767}"/>
              </a:ext>
            </a:extLst>
          </p:cNvPr>
          <p:cNvSpPr/>
          <p:nvPr/>
        </p:nvSpPr>
        <p:spPr>
          <a:xfrm>
            <a:off x="3581399" y="1600200"/>
            <a:ext cx="244169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β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B9678E-0761-485A-B84B-98BC49D8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Tanabe-Sugano diagrams with charge transfer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B81B8D1-A007-4F66-952B-CA112C19F1E1}"/>
              </a:ext>
            </a:extLst>
          </p:cNvPr>
          <p:cNvCxnSpPr>
            <a:cxnSpLocks/>
          </p:cNvCxnSpPr>
          <p:nvPr/>
        </p:nvCxnSpPr>
        <p:spPr bwMode="auto">
          <a:xfrm>
            <a:off x="5638800" y="32766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16C9D6BB-0304-4A1A-9106-112EDC7178A9}"/>
              </a:ext>
            </a:extLst>
          </p:cNvPr>
          <p:cNvSpPr/>
          <p:nvPr/>
        </p:nvSpPr>
        <p:spPr>
          <a:xfrm>
            <a:off x="3352800" y="3167390"/>
            <a:ext cx="3200394" cy="25340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3+</a:t>
            </a:r>
            <a:r>
              <a:rPr kumimoji="0" lang="nl-NL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A28C089-7B5F-492A-92D4-C8B09AE4F46A}"/>
              </a:ext>
            </a:extLst>
          </p:cNvPr>
          <p:cNvCxnSpPr>
            <a:cxnSpLocks/>
          </p:cNvCxnSpPr>
          <p:nvPr/>
        </p:nvCxnSpPr>
        <p:spPr bwMode="auto">
          <a:xfrm>
            <a:off x="4267200" y="4191000"/>
            <a:ext cx="0" cy="1219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092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16632"/>
            <a:ext cx="9161462" cy="4419600"/>
            <a:chOff x="0" y="0"/>
            <a:chExt cx="5771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71" cy="2304"/>
              <a:chOff x="0" y="480"/>
              <a:chExt cx="5771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769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91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650</a:t>
                </a:r>
              </a:p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   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639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82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EBE5312-031F-4FE4-937B-7AE24FB3B0E8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1751295-D05D-4EF8-9314-23EFAD8682CF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63873"/>
      </p:ext>
    </p:extLst>
  </p:cSld>
  <p:clrMapOvr>
    <a:masterClrMapping/>
  </p:clrMapOvr>
  <p:transition spd="slow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ni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40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381000"/>
            <a:ext cx="50450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990600"/>
            <a:ext cx="8874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=10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3657600" y="2209800"/>
            <a:ext cx="685800" cy="3048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NiO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3352800" y="35814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352800" y="3505200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La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Li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½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Cu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½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7391400" y="1295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8153400" y="1981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7391400" y="12954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30% 3d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8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7391400" y="34290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FC3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8153400" y="41910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C5FF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7391400" y="3429000"/>
            <a:ext cx="1331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30% 3d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3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0" y="4114800"/>
            <a:ext cx="8191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=-5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0" y="21336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=5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0" y="3200400"/>
            <a:ext cx="717550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=0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0" y="5257800"/>
            <a:ext cx="989013" cy="4572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=-10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295400" y="609600"/>
            <a:ext cx="2070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en-US" altLang="en-US" sz="3600" b="0" i="0" u="sng" strike="noStrike" kern="1200" cap="none" spc="0" normalizeH="0" baseline="0" noProof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Chem. Phys. Lett. </a:t>
            </a: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297, 321 (1998) </a:t>
            </a:r>
            <a:endParaRPr kumimoji="1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A6B78F2C-8705-4BE6-AF06-9C8605D7B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in XAS</a:t>
            </a:r>
          </a:p>
        </p:txBody>
      </p:sp>
    </p:spTree>
    <p:extLst>
      <p:ext uri="{BB962C8B-B14F-4D97-AF65-F5344CB8AC3E}">
        <p14:creationId xmlns:p14="http://schemas.microsoft.com/office/powerpoint/2010/main" val="34675479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07988" y="3200400"/>
            <a:ext cx="121443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altLang="en-US" sz="2800" b="0" i="0" u="sng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408" name="Group 8"/>
          <p:cNvGrpSpPr>
            <a:grpSpLocks/>
          </p:cNvGrpSpPr>
          <p:nvPr/>
        </p:nvGrpSpPr>
        <p:grpSpPr bwMode="auto">
          <a:xfrm>
            <a:off x="3276600" y="3657600"/>
            <a:ext cx="5486400" cy="2178050"/>
            <a:chOff x="2064" y="2304"/>
            <a:chExt cx="3456" cy="1372"/>
          </a:xfrm>
        </p:grpSpPr>
        <p:sp>
          <p:nvSpPr>
            <p:cNvPr id="102415" name="Text Box 9"/>
            <p:cNvSpPr txBox="1">
              <a:spLocks noChangeArrowheads="1"/>
            </p:cNvSpPr>
            <p:nvPr/>
          </p:nvSpPr>
          <p:spPr bwMode="auto">
            <a:xfrm>
              <a:off x="4032" y="2304"/>
              <a:ext cx="1488" cy="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2p</a:t>
              </a:r>
              <a:r>
                <a:rPr kumimoji="0" lang="en-US" altLang="en-US" sz="3600" b="0" i="0" u="none" strike="noStrike" kern="1200" cap="none" spc="0" normalizeH="0" baseline="3000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3d</a:t>
              </a:r>
              <a:r>
                <a:rPr kumimoji="0" lang="en-US" altLang="en-US" sz="3600" b="0" i="0" u="none" strike="noStrike" kern="1200" cap="none" spc="0" normalizeH="0" baseline="3000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r>
                <a:rPr kumimoji="0" lang="en-US" altLang="en-US" sz="3600" b="0" i="0" u="sng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</a:t>
              </a: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2p</a:t>
              </a:r>
              <a:r>
                <a:rPr kumimoji="0" lang="en-US" altLang="en-US" sz="3600" b="0" i="0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3d</a:t>
              </a:r>
              <a:r>
                <a:rPr kumimoji="0" lang="en-US" altLang="en-US" sz="3600" b="0" i="0" u="none" strike="noStrike" kern="1200" cap="none" spc="0" normalizeH="0" baseline="3000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02416" name="Text Box 10"/>
            <p:cNvSpPr txBox="1">
              <a:spLocks noChangeArrowheads="1"/>
            </p:cNvSpPr>
            <p:nvPr/>
          </p:nvSpPr>
          <p:spPr bwMode="auto">
            <a:xfrm>
              <a:off x="3264" y="2976"/>
              <a:ext cx="10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Symbol" panose="05050102010706020507" pitchFamily="18" charset="2"/>
                </a:rPr>
                <a:t>+U-Q  </a:t>
              </a:r>
            </a:p>
          </p:txBody>
        </p:sp>
        <p:sp>
          <p:nvSpPr>
            <p:cNvPr id="102417" name="Line 11"/>
            <p:cNvSpPr>
              <a:spLocks noChangeShapeType="1"/>
            </p:cNvSpPr>
            <p:nvPr/>
          </p:nvSpPr>
          <p:spPr bwMode="auto">
            <a:xfrm>
              <a:off x="3072" y="2784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418" name="Line 12"/>
            <p:cNvSpPr>
              <a:spLocks noChangeShapeType="1"/>
            </p:cNvSpPr>
            <p:nvPr/>
          </p:nvSpPr>
          <p:spPr bwMode="auto">
            <a:xfrm>
              <a:off x="3072" y="3456"/>
              <a:ext cx="912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419" name="Line 13"/>
            <p:cNvSpPr>
              <a:spLocks noChangeShapeType="1"/>
            </p:cNvSpPr>
            <p:nvPr/>
          </p:nvSpPr>
          <p:spPr bwMode="auto">
            <a:xfrm>
              <a:off x="3264" y="2880"/>
              <a:ext cx="0" cy="480"/>
            </a:xfrm>
            <a:prstGeom prst="line">
              <a:avLst/>
            </a:prstGeom>
            <a:noFill/>
            <a:ln w="38100" cap="sq" cmpd="dbl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420" name="Line 14"/>
            <p:cNvSpPr>
              <a:spLocks noChangeShapeType="1"/>
            </p:cNvSpPr>
            <p:nvPr/>
          </p:nvSpPr>
          <p:spPr bwMode="auto">
            <a:xfrm flipV="1">
              <a:off x="2064" y="3456"/>
              <a:ext cx="81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421" name="Line 15"/>
            <p:cNvSpPr>
              <a:spLocks noChangeShapeType="1"/>
            </p:cNvSpPr>
            <p:nvPr/>
          </p:nvSpPr>
          <p:spPr bwMode="auto">
            <a:xfrm>
              <a:off x="2112" y="2592"/>
              <a:ext cx="864" cy="192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02409" name="Text Box 16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Ground state: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2410" name="Group 17"/>
          <p:cNvGrpSpPr>
            <a:grpSpLocks/>
          </p:cNvGrpSpPr>
          <p:nvPr/>
        </p:nvGrpSpPr>
        <p:grpSpPr bwMode="auto">
          <a:xfrm>
            <a:off x="76200" y="1981200"/>
            <a:ext cx="9067800" cy="1676400"/>
            <a:chOff x="48" y="1248"/>
            <a:chExt cx="5712" cy="1056"/>
          </a:xfrm>
        </p:grpSpPr>
        <p:pic>
          <p:nvPicPr>
            <p:cNvPr id="10241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" r="2538" b="58409"/>
            <a:stretch>
              <a:fillRect/>
            </a:stretch>
          </p:blipFill>
          <p:spPr bwMode="auto">
            <a:xfrm>
              <a:off x="48" y="1248"/>
              <a:ext cx="5712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14" name="Rectangle 19"/>
            <p:cNvSpPr>
              <a:spLocks noChangeArrowheads="1"/>
            </p:cNvSpPr>
            <p:nvPr/>
          </p:nvSpPr>
          <p:spPr bwMode="auto">
            <a:xfrm>
              <a:off x="144" y="1968"/>
              <a:ext cx="240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0800" cap="sq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nl-NL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19572" name="Rectangle 20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LMCT and MLCT: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 - bonding</a:t>
            </a:r>
          </a:p>
        </p:txBody>
      </p:sp>
      <p:sp>
        <p:nvSpPr>
          <p:cNvPr id="102412" name="Text Box 2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Ed Solomon (Stanford) JACS 125, 12894 (2003),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JACS 128, 10442 (2006), JACS 129, 113 (2007)</a:t>
            </a:r>
          </a:p>
        </p:txBody>
      </p:sp>
    </p:spTree>
    <p:extLst>
      <p:ext uri="{BB962C8B-B14F-4D97-AF65-F5344CB8AC3E}">
        <p14:creationId xmlns:p14="http://schemas.microsoft.com/office/powerpoint/2010/main" val="12729838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03225" y="2057400"/>
            <a:ext cx="1214438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Ground state: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1981200" y="43434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400800" y="1600200"/>
            <a:ext cx="243840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257800" y="46482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   - 2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181600" y="45720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16764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4953000" y="2362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3276600" y="2362200"/>
            <a:ext cx="1447800" cy="609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4953000" y="2514600"/>
            <a:ext cx="0" cy="2819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1752600" y="3124200"/>
            <a:ext cx="0" cy="2209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870075" y="3352800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</a:t>
            </a:r>
            <a:endParaRPr kumimoji="0" lang="en-US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5029200" y="3048000"/>
            <a:ext cx="309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-U+Q  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+ 2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Ed Solomon (Stanford) JACS 125, 12894 (2003),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JACS 128, 10442 (2006), JACS 129, 113 (2007)</a:t>
            </a:r>
          </a:p>
        </p:txBody>
      </p:sp>
      <p:sp>
        <p:nvSpPr>
          <p:cNvPr id="921624" name="Rectangle 2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LMCT and MLCT: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31072727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211455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8001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0" y="1371600"/>
            <a:ext cx="1524000" cy="914400"/>
          </a:xfrm>
          <a:prstGeom prst="rect">
            <a:avLst/>
          </a:prstGeom>
          <a:solidFill>
            <a:schemeClr val="bg1"/>
          </a:solidFill>
          <a:ln w="508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64047" r="7832"/>
          <a:stretch>
            <a:fillRect/>
          </a:stretch>
        </p:blipFill>
        <p:spPr bwMode="auto">
          <a:xfrm>
            <a:off x="5257800" y="762000"/>
            <a:ext cx="3886200" cy="2641600"/>
          </a:xfrm>
          <a:prstGeom prst="rect">
            <a:avLst/>
          </a:prstGeom>
          <a:noFill/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352800" y="3352800"/>
            <a:ext cx="609600" cy="20574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781800" y="1447800"/>
            <a:ext cx="381000" cy="1600200"/>
          </a:xfrm>
          <a:prstGeom prst="rect">
            <a:avLst/>
          </a:prstGeom>
          <a:noFill/>
          <a:ln w="5080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D9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4572000" y="4953000"/>
            <a:ext cx="685800" cy="685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7239000" y="762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</a:t>
            </a:r>
            <a:r>
              <a:rPr kumimoji="1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</a:t>
            </a: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(tacn)</a:t>
            </a:r>
            <a:r>
              <a:rPr kumimoji="1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1" lang="en-GB" altLang="en-US" sz="2400" b="0" i="0" u="none" strike="noStrike" kern="1200" cap="none" spc="0" normalizeH="0" baseline="-2500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990600" y="1905000"/>
            <a:ext cx="1905000" cy="50800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</a:t>
            </a:r>
            <a:r>
              <a:rPr kumimoji="1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</a:t>
            </a: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(CN)</a:t>
            </a:r>
            <a:r>
              <a:rPr kumimoji="1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1" lang="en-GB" altLang="en-US" sz="2400" b="0" i="0" u="none" strike="noStrike" kern="1200" cap="none" spc="0" normalizeH="0" baseline="-2500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0" y="6178550"/>
            <a:ext cx="9144000" cy="679450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Ed Solomon (Stanford) JACS 125, 12894 (2003),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JACS 128, 10442 (2006), JACS 129, 113 (2007)</a:t>
            </a:r>
          </a:p>
        </p:txBody>
      </p:sp>
      <p:sp>
        <p:nvSpPr>
          <p:cNvPr id="923660" name="Rectangle 1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LMCT and MLCT: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 - bonding</a:t>
            </a:r>
          </a:p>
        </p:txBody>
      </p:sp>
    </p:spTree>
    <p:extLst>
      <p:ext uri="{BB962C8B-B14F-4D97-AF65-F5344CB8AC3E}">
        <p14:creationId xmlns:p14="http://schemas.microsoft.com/office/powerpoint/2010/main" val="24169897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XAS detection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30561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116632"/>
            <a:ext cx="9161462" cy="4419600"/>
            <a:chOff x="0" y="0"/>
            <a:chExt cx="5771" cy="2784"/>
          </a:xfrm>
        </p:grpSpPr>
        <p:sp>
          <p:nvSpPr>
            <p:cNvPr id="921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8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nl-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74" name="Group 4"/>
            <p:cNvGrpSpPr>
              <a:grpSpLocks/>
            </p:cNvGrpSpPr>
            <p:nvPr/>
          </p:nvGrpSpPr>
          <p:grpSpPr bwMode="auto">
            <a:xfrm>
              <a:off x="0" y="480"/>
              <a:ext cx="5771" cy="2304"/>
              <a:chOff x="0" y="480"/>
              <a:chExt cx="5771" cy="2304"/>
            </a:xfrm>
          </p:grpSpPr>
          <p:sp>
            <p:nvSpPr>
              <p:cNvPr id="92175" name="Rectangle 5"/>
              <p:cNvSpPr>
                <a:spLocks noChangeArrowheads="1" noTextEdit="1"/>
              </p:cNvSpPr>
              <p:nvPr/>
            </p:nvSpPr>
            <p:spPr bwMode="auto">
              <a:xfrm>
                <a:off x="0" y="48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176" name="Rectangle 6"/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Label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7" name="Rectangle 7"/>
              <p:cNvSpPr>
                <a:spLocks noChangeArrowheads="1"/>
              </p:cNvSpPr>
              <p:nvPr/>
            </p:nvSpPr>
            <p:spPr bwMode="auto">
              <a:xfrm>
                <a:off x="1623" y="48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>
                    <a:latin typeface="Times New Roman" panose="02020603050405020304" pitchFamily="18" charset="0"/>
                  </a:rPr>
                  <a:t>Orbital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8" name="Rectangle 8"/>
              <p:cNvSpPr>
                <a:spLocks noChangeArrowheads="1"/>
              </p:cNvSpPr>
              <p:nvPr/>
            </p:nvSpPr>
            <p:spPr bwMode="auto">
              <a:xfrm>
                <a:off x="2679" y="48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b="1" dirty="0">
                    <a:latin typeface="Times New Roman" panose="02020603050405020304" pitchFamily="18" charset="0"/>
                  </a:rPr>
                  <a:t>eV </a:t>
                </a:r>
                <a:endParaRPr lang="en-US" altLang="nl-N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9" name="Rectangle 9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0" name="Rectangle 10"/>
              <p:cNvSpPr>
                <a:spLocks noChangeArrowheads="1"/>
              </p:cNvSpPr>
              <p:nvPr/>
            </p:nvSpPr>
            <p:spPr bwMode="auto">
              <a:xfrm>
                <a:off x="768" y="76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K </a:t>
                </a:r>
              </a:p>
            </p:txBody>
          </p:sp>
          <p:sp>
            <p:nvSpPr>
              <p:cNvPr id="92181" name="Rectangle 11"/>
              <p:cNvSpPr>
                <a:spLocks noChangeArrowheads="1"/>
              </p:cNvSpPr>
              <p:nvPr/>
            </p:nvSpPr>
            <p:spPr bwMode="auto">
              <a:xfrm>
                <a:off x="1623" y="76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4"/>
                  </a:rPr>
                  <a:t>1s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2" name="Rectangle 12"/>
              <p:cNvSpPr>
                <a:spLocks noChangeArrowheads="1"/>
              </p:cNvSpPr>
              <p:nvPr/>
            </p:nvSpPr>
            <p:spPr bwMode="auto">
              <a:xfrm>
                <a:off x="2679" y="76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6539 </a:t>
                </a:r>
              </a:p>
            </p:txBody>
          </p:sp>
          <p:sp>
            <p:nvSpPr>
              <p:cNvPr id="92183" name="Rectangle 1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4" name="Rectangle 14"/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5" name="Rectangle 15"/>
              <p:cNvSpPr>
                <a:spLocks noChangeArrowheads="1"/>
              </p:cNvSpPr>
              <p:nvPr/>
            </p:nvSpPr>
            <p:spPr bwMode="auto">
              <a:xfrm>
                <a:off x="1623" y="105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6"/>
                  </a:rPr>
                  <a:t>2s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6" name="Rectangle 16"/>
              <p:cNvSpPr>
                <a:spLocks noChangeArrowheads="1"/>
              </p:cNvSpPr>
              <p:nvPr/>
            </p:nvSpPr>
            <p:spPr bwMode="auto">
              <a:xfrm>
                <a:off x="2679" y="105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769 </a:t>
                </a:r>
              </a:p>
            </p:txBody>
          </p:sp>
          <p:sp>
            <p:nvSpPr>
              <p:cNvPr id="92187" name="Rectangle 17"/>
              <p:cNvSpPr>
                <a:spLocks noChangeArrowheads="1"/>
              </p:cNvSpPr>
              <p:nvPr/>
            </p:nvSpPr>
            <p:spPr bwMode="auto">
              <a:xfrm>
                <a:off x="0" y="1344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7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88" name="Rectangle 18"/>
              <p:cNvSpPr>
                <a:spLocks noChangeArrowheads="1"/>
              </p:cNvSpPr>
              <p:nvPr/>
            </p:nvSpPr>
            <p:spPr bwMode="auto">
              <a:xfrm>
                <a:off x="768" y="1344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89" name="Rectangle 19"/>
              <p:cNvSpPr>
                <a:spLocks noChangeArrowheads="1"/>
              </p:cNvSpPr>
              <p:nvPr/>
            </p:nvSpPr>
            <p:spPr bwMode="auto">
              <a:xfrm>
                <a:off x="1623" y="1344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8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8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0" name="Rectangle 20"/>
              <p:cNvSpPr>
                <a:spLocks noChangeArrowheads="1"/>
              </p:cNvSpPr>
              <p:nvPr/>
            </p:nvSpPr>
            <p:spPr bwMode="auto">
              <a:xfrm>
                <a:off x="2691" y="1344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650</a:t>
                </a:r>
              </a:p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   </a:t>
                </a:r>
              </a:p>
            </p:txBody>
          </p:sp>
          <p:sp>
            <p:nvSpPr>
              <p:cNvPr id="92191" name="Rectangle 21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9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2" name="Rectangle 22"/>
              <p:cNvSpPr>
                <a:spLocks noChangeArrowheads="1"/>
              </p:cNvSpPr>
              <p:nvPr/>
            </p:nvSpPr>
            <p:spPr bwMode="auto">
              <a:xfrm>
                <a:off x="768" y="1632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L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3" name="Rectangle 23"/>
              <p:cNvSpPr>
                <a:spLocks noChangeArrowheads="1"/>
              </p:cNvSpPr>
              <p:nvPr/>
            </p:nvSpPr>
            <p:spPr bwMode="auto">
              <a:xfrm>
                <a:off x="1623" y="1632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0"/>
                  </a:rPr>
                  <a:t>2p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0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4" name="Rectangle 24"/>
              <p:cNvSpPr>
                <a:spLocks noChangeArrowheads="1"/>
              </p:cNvSpPr>
              <p:nvPr/>
            </p:nvSpPr>
            <p:spPr bwMode="auto">
              <a:xfrm>
                <a:off x="2679" y="1632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  639</a:t>
                </a:r>
              </a:p>
            </p:txBody>
          </p:sp>
          <p:sp>
            <p:nvSpPr>
              <p:cNvPr id="92195" name="Rectangle 25"/>
              <p:cNvSpPr>
                <a:spLocks noChangeArrowheads="1"/>
              </p:cNvSpPr>
              <p:nvPr/>
            </p:nvSpPr>
            <p:spPr bwMode="auto">
              <a:xfrm>
                <a:off x="0" y="1920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1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196" name="Rectangle 26"/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7" name="Rectangle 27"/>
              <p:cNvSpPr>
                <a:spLocks noChangeArrowheads="1"/>
              </p:cNvSpPr>
              <p:nvPr/>
            </p:nvSpPr>
            <p:spPr bwMode="auto">
              <a:xfrm>
                <a:off x="1623" y="192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2"/>
                  </a:rPr>
                  <a:t>3s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98" name="Rectangle 28"/>
              <p:cNvSpPr>
                <a:spLocks noChangeArrowheads="1"/>
              </p:cNvSpPr>
              <p:nvPr/>
            </p:nvSpPr>
            <p:spPr bwMode="auto">
              <a:xfrm>
                <a:off x="2679" y="1920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82</a:t>
                </a:r>
              </a:p>
            </p:txBody>
          </p:sp>
          <p:sp>
            <p:nvSpPr>
              <p:cNvPr id="92199" name="Rectangle 29"/>
              <p:cNvSpPr>
                <a:spLocks noChangeArrowheads="1"/>
              </p:cNvSpPr>
              <p:nvPr/>
            </p:nvSpPr>
            <p:spPr bwMode="auto">
              <a:xfrm>
                <a:off x="0" y="2208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3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0" name="Rectangle 30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1" name="Rectangle 31"/>
              <p:cNvSpPr>
                <a:spLocks noChangeArrowheads="1"/>
              </p:cNvSpPr>
              <p:nvPr/>
            </p:nvSpPr>
            <p:spPr bwMode="auto">
              <a:xfrm>
                <a:off x="1623" y="2208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4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4"/>
                  </a:rPr>
                  <a:t>1/2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2" name="Rectangle 32"/>
              <p:cNvSpPr>
                <a:spLocks noChangeArrowheads="1"/>
              </p:cNvSpPr>
              <p:nvPr/>
            </p:nvSpPr>
            <p:spPr bwMode="auto">
              <a:xfrm>
                <a:off x="2679" y="2208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92203" name="Rectangle 33"/>
              <p:cNvSpPr>
                <a:spLocks noChangeArrowheads="1"/>
              </p:cNvSpPr>
              <p:nvPr/>
            </p:nvSpPr>
            <p:spPr bwMode="auto">
              <a:xfrm>
                <a:off x="0" y="2496"/>
                <a:ext cx="7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5"/>
                  </a:rPr>
                  <a:t>  </a:t>
                </a:r>
                <a:r>
                  <a:rPr lang="en-US" altLang="nl-NL" sz="1300">
                    <a:latin typeface="Times New Roman" panose="02020603050405020304" pitchFamily="18" charset="0"/>
                  </a:rPr>
                  <a:t> </a:t>
                </a:r>
                <a:r>
                  <a:rPr lang="en-US" altLang="nl-NL" sz="2400">
                    <a:latin typeface="Times New Roman" panose="02020603050405020304" pitchFamily="18" charset="0"/>
                  </a:rPr>
                  <a:t>      </a:t>
                </a:r>
              </a:p>
            </p:txBody>
          </p:sp>
          <p:sp>
            <p:nvSpPr>
              <p:cNvPr id="92204" name="Rectangle 34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8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</a:rPr>
                  <a:t>M </a:t>
                </a:r>
                <a:r>
                  <a:rPr lang="en-US" altLang="nl-NL" sz="2400" baseline="-30000">
                    <a:latin typeface="Times New Roman" panose="02020603050405020304" pitchFamily="18" charset="0"/>
                  </a:rPr>
                  <a:t>III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5" name="Rectangle 35"/>
              <p:cNvSpPr>
                <a:spLocks noChangeArrowheads="1"/>
              </p:cNvSpPr>
              <p:nvPr/>
            </p:nvSpPr>
            <p:spPr bwMode="auto">
              <a:xfrm>
                <a:off x="1623" y="2496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>
                    <a:latin typeface="Times New Roman" panose="02020603050405020304" pitchFamily="18" charset="0"/>
                    <a:hlinkClick r:id="rId16"/>
                  </a:rPr>
                  <a:t>3p</a:t>
                </a:r>
                <a:r>
                  <a:rPr lang="en-US" altLang="nl-NL" sz="2400" baseline="-30000">
                    <a:latin typeface="Times New Roman" panose="02020603050405020304" pitchFamily="18" charset="0"/>
                    <a:hlinkClick r:id="rId16"/>
                  </a:rPr>
                  <a:t>3/2</a:t>
                </a:r>
                <a:endParaRPr lang="en-US" altLang="nl-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06" name="Rectangle 36"/>
              <p:cNvSpPr>
                <a:spLocks noChangeArrowheads="1"/>
              </p:cNvSpPr>
              <p:nvPr/>
            </p:nvSpPr>
            <p:spPr bwMode="auto">
              <a:xfrm>
                <a:off x="2679" y="2496"/>
                <a:ext cx="30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nl-NL" sz="2400" dirty="0">
                    <a:latin typeface="Times New Roman" panose="02020603050405020304" pitchFamily="18" charset="0"/>
                  </a:rPr>
                  <a:t>47</a:t>
                </a:r>
              </a:p>
            </p:txBody>
          </p:sp>
        </p:grpSp>
      </p:grpSp>
      <p:sp>
        <p:nvSpPr>
          <p:cNvPr id="839724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X-ray absorption edges</a:t>
            </a:r>
            <a:endParaRPr lang="en-US" sz="3600" i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0C8B274B-3DBD-42DC-9CBA-3CD4518B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EBE5312-031F-4FE4-937B-7AE24FB3B0E8}"/>
              </a:ext>
            </a:extLst>
          </p:cNvPr>
          <p:cNvSpPr txBox="1"/>
          <p:nvPr/>
        </p:nvSpPr>
        <p:spPr>
          <a:xfrm>
            <a:off x="268152" y="468161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BarKLa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1751295-D05D-4EF8-9314-23EFAD8682CF}"/>
              </a:ext>
            </a:extLst>
          </p:cNvPr>
          <p:cNvSpPr/>
          <p:nvPr/>
        </p:nvSpPr>
        <p:spPr>
          <a:xfrm>
            <a:off x="1934232" y="5143278"/>
            <a:ext cx="656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Ivar Regular"/>
              </a:rPr>
              <a:t>The Nobel Prize in Physics 1917 was awarded to Charles Glover Barkla "for his discovery of the characteristic </a:t>
            </a:r>
            <a:r>
              <a:rPr lang="en-US" sz="2400" dirty="0" err="1">
                <a:solidFill>
                  <a:srgbClr val="FF0000"/>
                </a:solidFill>
                <a:latin typeface="Ivar Regular"/>
              </a:rPr>
              <a:t>Röntgen</a:t>
            </a:r>
            <a:r>
              <a:rPr lang="en-US" sz="2400" dirty="0">
                <a:solidFill>
                  <a:srgbClr val="FF0000"/>
                </a:solidFill>
                <a:latin typeface="Ivar Regular"/>
              </a:rPr>
              <a:t> radiation of the elements."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A6651B6-2DAC-403B-88B1-1EC09DA3F89E}"/>
              </a:ext>
            </a:extLst>
          </p:cNvPr>
          <p:cNvSpPr txBox="1"/>
          <p:nvPr/>
        </p:nvSpPr>
        <p:spPr>
          <a:xfrm>
            <a:off x="6588224" y="2072449"/>
            <a:ext cx="1880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err="1">
                <a:solidFill>
                  <a:srgbClr val="0000FF"/>
                </a:solidFill>
              </a:rPr>
              <a:t>s</a:t>
            </a:r>
            <a:r>
              <a:rPr lang="nl-NL" sz="2400" dirty="0" err="1">
                <a:solidFill>
                  <a:srgbClr val="0000FF"/>
                </a:solidFill>
              </a:rPr>
              <a:t>harp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 err="1">
                <a:solidFill>
                  <a:srgbClr val="0000FF"/>
                </a:solidFill>
              </a:rPr>
              <a:t>p</a:t>
            </a:r>
            <a:r>
              <a:rPr lang="nl-NL" sz="2400" dirty="0" err="1">
                <a:solidFill>
                  <a:srgbClr val="0000FF"/>
                </a:solidFill>
              </a:rPr>
              <a:t>rincipal</a:t>
            </a:r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>
                <a:solidFill>
                  <a:srgbClr val="0000FF"/>
                </a:solidFill>
              </a:rPr>
              <a:t>d</a:t>
            </a:r>
            <a:r>
              <a:rPr lang="nl-NL" sz="2400" dirty="0">
                <a:solidFill>
                  <a:srgbClr val="0000FF"/>
                </a:solidFill>
              </a:rPr>
              <a:t>iffuse</a:t>
            </a:r>
          </a:p>
          <a:p>
            <a:r>
              <a:rPr lang="nl-NL" sz="2400" b="1" dirty="0" err="1">
                <a:solidFill>
                  <a:srgbClr val="0000FF"/>
                </a:solidFill>
              </a:rPr>
              <a:t>f</a:t>
            </a:r>
            <a:r>
              <a:rPr lang="nl-NL" sz="2400" dirty="0" err="1">
                <a:solidFill>
                  <a:srgbClr val="0000FF"/>
                </a:solidFill>
              </a:rPr>
              <a:t>undamental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326A245-63B8-434E-9754-BEA22BC1524D}"/>
              </a:ext>
            </a:extLst>
          </p:cNvPr>
          <p:cNvSpPr/>
          <p:nvPr/>
        </p:nvSpPr>
        <p:spPr>
          <a:xfrm>
            <a:off x="5686943" y="3898334"/>
            <a:ext cx="291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333333"/>
                </a:solidFill>
                <a:latin typeface="q_serif"/>
              </a:rPr>
              <a:t>J. Chem. </a:t>
            </a:r>
            <a:r>
              <a:rPr lang="nl-NL" i="1" dirty="0" err="1">
                <a:solidFill>
                  <a:srgbClr val="333333"/>
                </a:solidFill>
                <a:latin typeface="q_serif"/>
              </a:rPr>
              <a:t>Educ</a:t>
            </a:r>
            <a:r>
              <a:rPr lang="nl-NL" i="1" dirty="0">
                <a:solidFill>
                  <a:srgbClr val="333333"/>
                </a:solidFill>
                <a:latin typeface="q_serif"/>
              </a:rPr>
              <a:t>. 84, 757 (2007)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06607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13C70-1CE7-4163-888F-9C34B991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53" b="11209"/>
          <a:stretch/>
        </p:blipFill>
        <p:spPr>
          <a:xfrm>
            <a:off x="1" y="579438"/>
            <a:ext cx="4005656" cy="5657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55AA6-B602-4F23-8893-41A5D45B7998}"/>
              </a:ext>
            </a:extLst>
          </p:cNvPr>
          <p:cNvSpPr txBox="1"/>
          <p:nvPr/>
        </p:nvSpPr>
        <p:spPr>
          <a:xfrm>
            <a:off x="179512" y="6406847"/>
            <a:ext cx="896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Atomic electronic structure                    X-ray absorption of an atom		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BC20F-9F5A-4BD6-ABEC-FE42618C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756" y="1378592"/>
            <a:ext cx="3424428" cy="140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C4157-6C72-ABC0-FADF-B7FFBA5880F0}"/>
              </a:ext>
            </a:extLst>
          </p:cNvPr>
          <p:cNvSpPr txBox="1"/>
          <p:nvPr/>
        </p:nvSpPr>
        <p:spPr>
          <a:xfrm>
            <a:off x="4788024" y="37890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 = - Z</a:t>
            </a:r>
            <a:r>
              <a:rPr lang="nl-NL" b="1" baseline="30000" dirty="0">
                <a:solidFill>
                  <a:srgbClr val="0000FF"/>
                </a:solidFill>
              </a:rPr>
              <a:t>2</a:t>
            </a:r>
            <a:r>
              <a:rPr lang="nl-NL" b="1" dirty="0">
                <a:solidFill>
                  <a:srgbClr val="0000FF"/>
                </a:solidFill>
              </a:rPr>
              <a:t>/n</a:t>
            </a:r>
            <a:r>
              <a:rPr lang="nl-NL" b="1" baseline="30000" dirty="0">
                <a:solidFill>
                  <a:srgbClr val="0000FF"/>
                </a:solidFill>
              </a:rPr>
              <a:t>2</a:t>
            </a:r>
            <a:r>
              <a:rPr lang="nl-NL" b="1" dirty="0">
                <a:solidFill>
                  <a:srgbClr val="0000FF"/>
                </a:solidFill>
              </a:rPr>
              <a:t> * 13.6 eV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845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13C70-1CE7-4163-888F-9C34B991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53" b="11209"/>
          <a:stretch/>
        </p:blipFill>
        <p:spPr>
          <a:xfrm>
            <a:off x="1" y="579438"/>
            <a:ext cx="4005656" cy="5657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B6FB3D-3C16-4B56-907C-F34622F4B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808" y="1052736"/>
            <a:ext cx="5763004" cy="4476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55AA6-B602-4F23-8893-41A5D45B7998}"/>
              </a:ext>
            </a:extLst>
          </p:cNvPr>
          <p:cNvSpPr txBox="1"/>
          <p:nvPr/>
        </p:nvSpPr>
        <p:spPr>
          <a:xfrm>
            <a:off x="179512" y="6406847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Atomic electronic structure                    X-ray absorption of an oxygen atom		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04B61-0D3A-D262-F59F-941353ECC529}"/>
              </a:ext>
            </a:extLst>
          </p:cNvPr>
          <p:cNvSpPr txBox="1"/>
          <p:nvPr/>
        </p:nvSpPr>
        <p:spPr>
          <a:xfrm>
            <a:off x="6876256" y="5589240"/>
            <a:ext cx="4744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(</a:t>
            </a:r>
            <a:r>
              <a:rPr lang="en-US" sz="1400" b="1" dirty="0">
                <a:solidFill>
                  <a:srgbClr val="0066CC"/>
                </a:solidFill>
                <a:sym typeface="Symbol" pitchFamily="18" charset="2"/>
              </a:rPr>
              <a:t>Rydberg states</a:t>
            </a:r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54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C7AA7-054D-42C9-B3F4-CCE76106D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46"/>
          <a:stretch/>
        </p:blipFill>
        <p:spPr>
          <a:xfrm>
            <a:off x="4847351" y="1340768"/>
            <a:ext cx="4295045" cy="3024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7C23C-251C-4623-9331-6186D8827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79438"/>
            <a:ext cx="4392488" cy="5367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BFD07-9E95-421E-9102-01F2C8A77444}"/>
              </a:ext>
            </a:extLst>
          </p:cNvPr>
          <p:cNvSpPr txBox="1"/>
          <p:nvPr/>
        </p:nvSpPr>
        <p:spPr>
          <a:xfrm>
            <a:off x="179512" y="6406847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CC"/>
                </a:solidFill>
                <a:sym typeface="Symbol" pitchFamily="18" charset="2"/>
              </a:rPr>
              <a:t>Molecular electronic structure                    X-ray absorption of an O2 molecule		</a:t>
            </a:r>
            <a:endParaRPr lang="nl-N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6EA9D-2034-4ACE-AF84-BAAE961AF1CE}"/>
              </a:ext>
            </a:extLst>
          </p:cNvPr>
          <p:cNvCxnSpPr/>
          <p:nvPr/>
        </p:nvCxnSpPr>
        <p:spPr bwMode="auto">
          <a:xfrm flipH="1" flipV="1">
            <a:off x="2483768" y="1844824"/>
            <a:ext cx="3096344" cy="144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40D880-65A9-4458-B0F0-96EEDA64122F}"/>
              </a:ext>
            </a:extLst>
          </p:cNvPr>
          <p:cNvCxnSpPr/>
          <p:nvPr/>
        </p:nvCxnSpPr>
        <p:spPr bwMode="auto">
          <a:xfrm flipH="1" flipV="1">
            <a:off x="2267389" y="1158876"/>
            <a:ext cx="4608867" cy="22701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FD5E71-4EFE-312B-D60A-CC8F2050F6A1}"/>
              </a:ext>
            </a:extLst>
          </p:cNvPr>
          <p:cNvSpPr txBox="1"/>
          <p:nvPr/>
        </p:nvSpPr>
        <p:spPr>
          <a:xfrm>
            <a:off x="6156176" y="429598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66CC"/>
                </a:solidFill>
                <a:sym typeface="Symbol" pitchFamily="18" charset="2"/>
              </a:rPr>
              <a:t>(</a:t>
            </a:r>
            <a:r>
              <a:rPr lang="el-GR" sz="1400" b="1" dirty="0">
                <a:solidFill>
                  <a:srgbClr val="0066CC"/>
                </a:solidFill>
                <a:sym typeface="Symbol" pitchFamily="18" charset="2"/>
              </a:rPr>
              <a:t>σ</a:t>
            </a:r>
            <a:r>
              <a:rPr lang="en-US" sz="1400" b="1" dirty="0">
                <a:solidFill>
                  <a:srgbClr val="0066CC"/>
                </a:solidFill>
                <a:sym typeface="Symbol" pitchFamily="18" charset="2"/>
              </a:rPr>
              <a:t>* mixed with Rydberg states) 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2190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detection techniques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55546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017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 1s ~530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(O 1s)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B003E-2329-4503-948C-BEE2DEF8F49A}"/>
              </a:ext>
            </a:extLst>
          </p:cNvPr>
          <p:cNvSpPr txBox="1"/>
          <p:nvPr/>
        </p:nvSpPr>
        <p:spPr>
          <a:xfrm>
            <a:off x="3574051" y="1700808"/>
            <a:ext cx="49968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Electronic structure of a transition metal oxide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Main bonding: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4sp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noProof="0" dirty="0">
                <a:solidFill>
                  <a:srgbClr val="0000FF"/>
                </a:solidFill>
              </a:rPr>
              <a:t>Gives valence band and conduction band,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Mixed in character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Additional bonding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metal 3d; </a:t>
            </a:r>
          </a:p>
          <a:p>
            <a:pPr>
              <a:defRPr/>
            </a:pPr>
            <a:r>
              <a:rPr lang="en-US" noProof="0" dirty="0">
                <a:solidFill>
                  <a:srgbClr val="0000FF"/>
                </a:solidFill>
              </a:rPr>
              <a:t>Gives mixed 3d bands split by crystal field in octahedral symmetry, T2g states have pi-bonding and </a:t>
            </a:r>
            <a:r>
              <a:rPr lang="en-US" noProof="0" dirty="0" err="1">
                <a:solidFill>
                  <a:srgbClr val="0000FF"/>
                </a:solidFill>
              </a:rPr>
              <a:t>Eg</a:t>
            </a:r>
            <a:r>
              <a:rPr lang="en-US" noProof="0" dirty="0">
                <a:solidFill>
                  <a:srgbClr val="0000FF"/>
                </a:solidFill>
              </a:rPr>
              <a:t> states have sigma-bonding.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FF00"/>
                </a:solidFill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xygen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1s core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localized at an oxygen atom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6872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017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 1s ~530 eV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C9030CA-B925-4412-AD73-061BA57D0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 b="-7053"/>
          <a:stretch/>
        </p:blipFill>
        <p:spPr bwMode="auto">
          <a:xfrm rot="16200000">
            <a:off x="1580509" y="1316662"/>
            <a:ext cx="4801314" cy="29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(O 1s)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B003E-2329-4503-948C-BEE2DEF8F49A}"/>
              </a:ext>
            </a:extLst>
          </p:cNvPr>
          <p:cNvSpPr txBox="1"/>
          <p:nvPr/>
        </p:nvSpPr>
        <p:spPr>
          <a:xfrm>
            <a:off x="5724128" y="1333812"/>
            <a:ext cx="47767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ransition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from oxygen 1s state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an empty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xygen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1s core state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is localized at an oxygen atom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 empty DOS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d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ipole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selection rule: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p-projected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89400-27FF-4F80-AA7C-FF22F165EFD2}"/>
              </a:ext>
            </a:extLst>
          </p:cNvPr>
          <p:cNvSpPr txBox="1"/>
          <p:nvPr/>
        </p:nvSpPr>
        <p:spPr>
          <a:xfrm>
            <a:off x="3896658" y="4960082"/>
            <a:ext cx="5013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Fermi Golden Rule: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 |&lt;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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dipole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| 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&gt;|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2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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[E=0]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FC98D39-083C-4229-9F1A-058DDD4F2A3F}"/>
              </a:ext>
            </a:extLst>
          </p:cNvPr>
          <p:cNvSpPr/>
          <p:nvPr/>
        </p:nvSpPr>
        <p:spPr>
          <a:xfrm>
            <a:off x="-31957" y="655502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6600FF"/>
                </a:solidFill>
                <a:latin typeface="Arial" charset="0"/>
              </a:rPr>
              <a:t>[Phys. Rev. B. 40, 5715 (1989); review in Chem. Rev. 120, 4056 (2020)]</a:t>
            </a:r>
            <a:endParaRPr lang="en-US" sz="1600" dirty="0">
              <a:solidFill>
                <a:srgbClr val="66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2965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9144000" cy="54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 specific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Sensitive to low concentrations 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Applicable under extreme conditions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SPACE: Combination with x-ray microscopy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TIME: femtosecond XAS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RESONANCE: RIXS, RPES, R diffraction</a:t>
            </a:r>
            <a:b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D6BD36-30A3-43F7-90C8-F924FC14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95051213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354" name="Group 2"/>
          <p:cNvGrpSpPr>
            <a:grpSpLocks/>
          </p:cNvGrpSpPr>
          <p:nvPr/>
        </p:nvGrpSpPr>
        <p:grpSpPr bwMode="auto">
          <a:xfrm>
            <a:off x="4267200" y="838200"/>
            <a:ext cx="6172200" cy="5257800"/>
            <a:chOff x="1776" y="144"/>
            <a:chExt cx="4320" cy="4033"/>
          </a:xfrm>
        </p:grpSpPr>
        <p:pic>
          <p:nvPicPr>
            <p:cNvPr id="868355" name="Picture 3" descr="fig0718c_Shri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44"/>
              <a:ext cx="4320" cy="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8356" name="Text Box 4"/>
            <p:cNvSpPr txBox="1">
              <a:spLocks noChangeArrowheads="1"/>
            </p:cNvSpPr>
            <p:nvPr/>
          </p:nvSpPr>
          <p:spPr bwMode="auto">
            <a:xfrm>
              <a:off x="4753" y="280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</a:t>
              </a:r>
              <a:endParaRPr lang="en-US" altLang="nl-NL" sz="2100" b="0"/>
            </a:p>
          </p:txBody>
        </p:sp>
        <p:sp>
          <p:nvSpPr>
            <p:cNvPr id="868357" name="Text Box 5"/>
            <p:cNvSpPr txBox="1">
              <a:spLocks noChangeArrowheads="1"/>
            </p:cNvSpPr>
            <p:nvPr/>
          </p:nvSpPr>
          <p:spPr bwMode="auto">
            <a:xfrm>
              <a:off x="4753" y="3046"/>
              <a:ext cx="431" cy="3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2000" b="0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</a:t>
              </a:r>
              <a:r>
                <a:rPr lang="en-US" altLang="nl-NL" sz="2000" b="0" i="1">
                  <a:solidFill>
                    <a:schemeClr val="bg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</a:t>
              </a:r>
              <a:endParaRPr lang="en-US" altLang="nl-NL" sz="2100" b="0"/>
            </a:p>
          </p:txBody>
        </p:sp>
      </p:grpSp>
      <p:pic>
        <p:nvPicPr>
          <p:cNvPr id="868358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111625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7924800" y="481012"/>
            <a:ext cx="2209800" cy="5767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68361" name="Text Box 9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</p:spTree>
    <p:extLst>
      <p:ext uri="{BB962C8B-B14F-4D97-AF65-F5344CB8AC3E}">
        <p14:creationId xmlns:p14="http://schemas.microsoft.com/office/powerpoint/2010/main" val="229591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Electronic Structure: </a:t>
            </a: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TiO</a:t>
            </a:r>
            <a:r>
              <a:rPr lang="en-US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870D3-6DEB-4ED2-9258-2DE8C304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</a:t>
            </a:r>
          </a:p>
        </p:txBody>
      </p:sp>
      <p:cxnSp>
        <p:nvCxnSpPr>
          <p:cNvPr id="6" name="Rechte verbindingslijn 18">
            <a:extLst>
              <a:ext uri="{FF2B5EF4-FFF2-40B4-BE49-F238E27FC236}">
                <a16:creationId xmlns:a16="http://schemas.microsoft.com/office/drawing/2014/main" id="{9CB12E70-2F78-4F73-A1BC-3A02D4063D3C}"/>
              </a:ext>
            </a:extLst>
          </p:cNvPr>
          <p:cNvCxnSpPr/>
          <p:nvPr/>
        </p:nvCxnSpPr>
        <p:spPr bwMode="auto">
          <a:xfrm>
            <a:off x="145244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Rechte verbindingslijn 19">
            <a:extLst>
              <a:ext uri="{FF2B5EF4-FFF2-40B4-BE49-F238E27FC236}">
                <a16:creationId xmlns:a16="http://schemas.microsoft.com/office/drawing/2014/main" id="{70CB8A6F-D4D8-4CAB-A3C1-0C0313008F1E}"/>
              </a:ext>
            </a:extLst>
          </p:cNvPr>
          <p:cNvCxnSpPr/>
          <p:nvPr/>
        </p:nvCxnSpPr>
        <p:spPr bwMode="auto">
          <a:xfrm>
            <a:off x="145244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vak 21">
            <a:extLst>
              <a:ext uri="{FF2B5EF4-FFF2-40B4-BE49-F238E27FC236}">
                <a16:creationId xmlns:a16="http://schemas.microsoft.com/office/drawing/2014/main" id="{DFC71EA4-6817-43AA-A794-C3F00F950157}"/>
              </a:ext>
            </a:extLst>
          </p:cNvPr>
          <p:cNvSpPr txBox="1"/>
          <p:nvPr/>
        </p:nvSpPr>
        <p:spPr>
          <a:xfrm>
            <a:off x="643704" y="874236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9" name="Tekstvak 28">
            <a:extLst>
              <a:ext uri="{FF2B5EF4-FFF2-40B4-BE49-F238E27FC236}">
                <a16:creationId xmlns:a16="http://schemas.microsoft.com/office/drawing/2014/main" id="{3E944533-F338-48AA-9E96-F883FA031189}"/>
              </a:ext>
            </a:extLst>
          </p:cNvPr>
          <p:cNvSpPr txBox="1"/>
          <p:nvPr/>
        </p:nvSpPr>
        <p:spPr>
          <a:xfrm>
            <a:off x="930593" y="2563287"/>
            <a:ext cx="114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TiO</a:t>
            </a:r>
            <a:r>
              <a:rPr lang="nl-NL" baseline="-25000" dirty="0"/>
              <a:t>2</a:t>
            </a:r>
            <a:r>
              <a:rPr lang="nl-NL" dirty="0"/>
              <a:t>: 3d</a:t>
            </a:r>
            <a:r>
              <a:rPr lang="nl-NL" baseline="30000" dirty="0"/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DE322-8E17-4D01-9432-5B4BEB14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4" y="707076"/>
            <a:ext cx="3383806" cy="5945251"/>
          </a:xfrm>
          <a:prstGeom prst="rect">
            <a:avLst/>
          </a:prstGeom>
        </p:spPr>
      </p:pic>
      <p:cxnSp>
        <p:nvCxnSpPr>
          <p:cNvPr id="16" name="Rechte verbindingslijn 18">
            <a:extLst>
              <a:ext uri="{FF2B5EF4-FFF2-40B4-BE49-F238E27FC236}">
                <a16:creationId xmlns:a16="http://schemas.microsoft.com/office/drawing/2014/main" id="{04F6015D-5BB3-4B67-A8C9-CEF8049F726A}"/>
              </a:ext>
            </a:extLst>
          </p:cNvPr>
          <p:cNvCxnSpPr/>
          <p:nvPr/>
        </p:nvCxnSpPr>
        <p:spPr bwMode="auto">
          <a:xfrm>
            <a:off x="1476104" y="4484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chte verbindingslijn 19">
            <a:extLst>
              <a:ext uri="{FF2B5EF4-FFF2-40B4-BE49-F238E27FC236}">
                <a16:creationId xmlns:a16="http://schemas.microsoft.com/office/drawing/2014/main" id="{8E95D12C-A7E2-4B31-9511-5D3B8B296D11}"/>
              </a:ext>
            </a:extLst>
          </p:cNvPr>
          <p:cNvCxnSpPr/>
          <p:nvPr/>
        </p:nvCxnSpPr>
        <p:spPr bwMode="auto">
          <a:xfrm>
            <a:off x="1476104" y="5246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kstvak 21">
            <a:extLst>
              <a:ext uri="{FF2B5EF4-FFF2-40B4-BE49-F238E27FC236}">
                <a16:creationId xmlns:a16="http://schemas.microsoft.com/office/drawing/2014/main" id="{F145F238-3C5E-48FA-9F0B-568DCAE8E1D2}"/>
              </a:ext>
            </a:extLst>
          </p:cNvPr>
          <p:cNvSpPr txBox="1"/>
          <p:nvPr/>
        </p:nvSpPr>
        <p:spPr>
          <a:xfrm>
            <a:off x="667364" y="4175168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19" name="Tekstvak 28">
            <a:extLst>
              <a:ext uri="{FF2B5EF4-FFF2-40B4-BE49-F238E27FC236}">
                <a16:creationId xmlns:a16="http://schemas.microsoft.com/office/drawing/2014/main" id="{CBD571A3-567E-45F3-A7B0-0F21C0C89FBD}"/>
              </a:ext>
            </a:extLst>
          </p:cNvPr>
          <p:cNvSpPr txBox="1"/>
          <p:nvPr/>
        </p:nvSpPr>
        <p:spPr>
          <a:xfrm>
            <a:off x="954253" y="5864219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Cr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nl-NL" baseline="-25000" dirty="0"/>
              <a:t>3</a:t>
            </a:r>
            <a:r>
              <a:rPr lang="nl-NL" dirty="0"/>
              <a:t>: 3d</a:t>
            </a:r>
            <a:r>
              <a:rPr lang="nl-NL" baseline="30000" dirty="0"/>
              <a:t>3</a:t>
            </a:r>
          </a:p>
        </p:txBody>
      </p:sp>
      <p:cxnSp>
        <p:nvCxnSpPr>
          <p:cNvPr id="20" name="Rechte verbindingslijn met pijl 32">
            <a:extLst>
              <a:ext uri="{FF2B5EF4-FFF2-40B4-BE49-F238E27FC236}">
                <a16:creationId xmlns:a16="http://schemas.microsoft.com/office/drawing/2014/main" id="{1E6CACFF-E8EF-4795-B590-5F1331C87DCD}"/>
              </a:ext>
            </a:extLst>
          </p:cNvPr>
          <p:cNvCxnSpPr>
            <a:cxnSpLocks/>
          </p:cNvCxnSpPr>
          <p:nvPr/>
        </p:nvCxnSpPr>
        <p:spPr bwMode="auto">
          <a:xfrm>
            <a:off x="1657966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33">
            <a:extLst>
              <a:ext uri="{FF2B5EF4-FFF2-40B4-BE49-F238E27FC236}">
                <a16:creationId xmlns:a16="http://schemas.microsoft.com/office/drawing/2014/main" id="{513AA0A6-3D1F-4DF3-AA06-841A79B353C5}"/>
              </a:ext>
            </a:extLst>
          </p:cNvPr>
          <p:cNvCxnSpPr>
            <a:cxnSpLocks/>
          </p:cNvCxnSpPr>
          <p:nvPr/>
        </p:nvCxnSpPr>
        <p:spPr bwMode="auto">
          <a:xfrm>
            <a:off x="1822314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met pijl 34">
            <a:extLst>
              <a:ext uri="{FF2B5EF4-FFF2-40B4-BE49-F238E27FC236}">
                <a16:creationId xmlns:a16="http://schemas.microsoft.com/office/drawing/2014/main" id="{6D520CD2-87D1-4EE8-A421-F1E668DAC985}"/>
              </a:ext>
            </a:extLst>
          </p:cNvPr>
          <p:cNvCxnSpPr>
            <a:cxnSpLocks/>
          </p:cNvCxnSpPr>
          <p:nvPr/>
        </p:nvCxnSpPr>
        <p:spPr bwMode="auto">
          <a:xfrm>
            <a:off x="1962764" y="4950563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18">
            <a:extLst>
              <a:ext uri="{FF2B5EF4-FFF2-40B4-BE49-F238E27FC236}">
                <a16:creationId xmlns:a16="http://schemas.microsoft.com/office/drawing/2014/main" id="{5AA6EEA2-A3EA-49A0-A9EE-DA86C557AC8D}"/>
              </a:ext>
            </a:extLst>
          </p:cNvPr>
          <p:cNvCxnSpPr/>
          <p:nvPr/>
        </p:nvCxnSpPr>
        <p:spPr bwMode="auto">
          <a:xfrm>
            <a:off x="2915816" y="3717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19">
            <a:extLst>
              <a:ext uri="{FF2B5EF4-FFF2-40B4-BE49-F238E27FC236}">
                <a16:creationId xmlns:a16="http://schemas.microsoft.com/office/drawing/2014/main" id="{6DA0CB77-6B0D-4853-9B34-40354906C59B}"/>
              </a:ext>
            </a:extLst>
          </p:cNvPr>
          <p:cNvCxnSpPr/>
          <p:nvPr/>
        </p:nvCxnSpPr>
        <p:spPr bwMode="auto">
          <a:xfrm>
            <a:off x="2915816" y="4479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chte verbindingslijn 18">
            <a:extLst>
              <a:ext uri="{FF2B5EF4-FFF2-40B4-BE49-F238E27FC236}">
                <a16:creationId xmlns:a16="http://schemas.microsoft.com/office/drawing/2014/main" id="{872C8FB0-3148-45CE-98D0-BAA61C3ED98F}"/>
              </a:ext>
            </a:extLst>
          </p:cNvPr>
          <p:cNvCxnSpPr/>
          <p:nvPr/>
        </p:nvCxnSpPr>
        <p:spPr bwMode="auto">
          <a:xfrm>
            <a:off x="298782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Rechte verbindingslijn 19">
            <a:extLst>
              <a:ext uri="{FF2B5EF4-FFF2-40B4-BE49-F238E27FC236}">
                <a16:creationId xmlns:a16="http://schemas.microsoft.com/office/drawing/2014/main" id="{C70358E0-FCBD-43B1-AD9B-C5ECF5E16251}"/>
              </a:ext>
            </a:extLst>
          </p:cNvPr>
          <p:cNvCxnSpPr/>
          <p:nvPr/>
        </p:nvCxnSpPr>
        <p:spPr bwMode="auto">
          <a:xfrm>
            <a:off x="298782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1309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Electronic Structure: </a:t>
            </a: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TiO</a:t>
            </a:r>
            <a:r>
              <a:rPr lang="en-US" b="1" i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870D3-6DEB-4ED2-9258-2DE8C304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</a:t>
            </a:r>
          </a:p>
        </p:txBody>
      </p:sp>
      <p:cxnSp>
        <p:nvCxnSpPr>
          <p:cNvPr id="6" name="Rechte verbindingslijn 18">
            <a:extLst>
              <a:ext uri="{FF2B5EF4-FFF2-40B4-BE49-F238E27FC236}">
                <a16:creationId xmlns:a16="http://schemas.microsoft.com/office/drawing/2014/main" id="{9CB12E70-2F78-4F73-A1BC-3A02D4063D3C}"/>
              </a:ext>
            </a:extLst>
          </p:cNvPr>
          <p:cNvCxnSpPr/>
          <p:nvPr/>
        </p:nvCxnSpPr>
        <p:spPr bwMode="auto">
          <a:xfrm>
            <a:off x="145244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Rechte verbindingslijn 19">
            <a:extLst>
              <a:ext uri="{FF2B5EF4-FFF2-40B4-BE49-F238E27FC236}">
                <a16:creationId xmlns:a16="http://schemas.microsoft.com/office/drawing/2014/main" id="{70CB8A6F-D4D8-4CAB-A3C1-0C0313008F1E}"/>
              </a:ext>
            </a:extLst>
          </p:cNvPr>
          <p:cNvCxnSpPr/>
          <p:nvPr/>
        </p:nvCxnSpPr>
        <p:spPr bwMode="auto">
          <a:xfrm>
            <a:off x="145244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kstvak 21">
            <a:extLst>
              <a:ext uri="{FF2B5EF4-FFF2-40B4-BE49-F238E27FC236}">
                <a16:creationId xmlns:a16="http://schemas.microsoft.com/office/drawing/2014/main" id="{DFC71EA4-6817-43AA-A794-C3F00F950157}"/>
              </a:ext>
            </a:extLst>
          </p:cNvPr>
          <p:cNvSpPr txBox="1"/>
          <p:nvPr/>
        </p:nvSpPr>
        <p:spPr>
          <a:xfrm>
            <a:off x="643704" y="874236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9" name="Tekstvak 28">
            <a:extLst>
              <a:ext uri="{FF2B5EF4-FFF2-40B4-BE49-F238E27FC236}">
                <a16:creationId xmlns:a16="http://schemas.microsoft.com/office/drawing/2014/main" id="{3E944533-F338-48AA-9E96-F883FA031189}"/>
              </a:ext>
            </a:extLst>
          </p:cNvPr>
          <p:cNvSpPr txBox="1"/>
          <p:nvPr/>
        </p:nvSpPr>
        <p:spPr>
          <a:xfrm>
            <a:off x="930593" y="2563287"/>
            <a:ext cx="114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TiO</a:t>
            </a:r>
            <a:r>
              <a:rPr lang="nl-NL" baseline="-25000" dirty="0"/>
              <a:t>2</a:t>
            </a:r>
            <a:r>
              <a:rPr lang="nl-NL" dirty="0"/>
              <a:t>: 3d</a:t>
            </a:r>
            <a:r>
              <a:rPr lang="nl-NL" baseline="30000" dirty="0"/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CDE322-8E17-4D01-9432-5B4BEB14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4" y="707076"/>
            <a:ext cx="3383806" cy="5945251"/>
          </a:xfrm>
          <a:prstGeom prst="rect">
            <a:avLst/>
          </a:prstGeom>
        </p:spPr>
      </p:pic>
      <p:cxnSp>
        <p:nvCxnSpPr>
          <p:cNvPr id="16" name="Rechte verbindingslijn 18">
            <a:extLst>
              <a:ext uri="{FF2B5EF4-FFF2-40B4-BE49-F238E27FC236}">
                <a16:creationId xmlns:a16="http://schemas.microsoft.com/office/drawing/2014/main" id="{04F6015D-5BB3-4B67-A8C9-CEF8049F726A}"/>
              </a:ext>
            </a:extLst>
          </p:cNvPr>
          <p:cNvCxnSpPr/>
          <p:nvPr/>
        </p:nvCxnSpPr>
        <p:spPr bwMode="auto">
          <a:xfrm>
            <a:off x="1476104" y="4484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chte verbindingslijn 19">
            <a:extLst>
              <a:ext uri="{FF2B5EF4-FFF2-40B4-BE49-F238E27FC236}">
                <a16:creationId xmlns:a16="http://schemas.microsoft.com/office/drawing/2014/main" id="{8E95D12C-A7E2-4B31-9511-5D3B8B296D11}"/>
              </a:ext>
            </a:extLst>
          </p:cNvPr>
          <p:cNvCxnSpPr/>
          <p:nvPr/>
        </p:nvCxnSpPr>
        <p:spPr bwMode="auto">
          <a:xfrm>
            <a:off x="1476104" y="524672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kstvak 21">
            <a:extLst>
              <a:ext uri="{FF2B5EF4-FFF2-40B4-BE49-F238E27FC236}">
                <a16:creationId xmlns:a16="http://schemas.microsoft.com/office/drawing/2014/main" id="{F145F238-3C5E-48FA-9F0B-568DCAE8E1D2}"/>
              </a:ext>
            </a:extLst>
          </p:cNvPr>
          <p:cNvSpPr txBox="1"/>
          <p:nvPr/>
        </p:nvSpPr>
        <p:spPr>
          <a:xfrm>
            <a:off x="667364" y="4175168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sp>
        <p:nvSpPr>
          <p:cNvPr id="19" name="Tekstvak 28">
            <a:extLst>
              <a:ext uri="{FF2B5EF4-FFF2-40B4-BE49-F238E27FC236}">
                <a16:creationId xmlns:a16="http://schemas.microsoft.com/office/drawing/2014/main" id="{CBD571A3-567E-45F3-A7B0-0F21C0C89FBD}"/>
              </a:ext>
            </a:extLst>
          </p:cNvPr>
          <p:cNvSpPr txBox="1"/>
          <p:nvPr/>
        </p:nvSpPr>
        <p:spPr>
          <a:xfrm>
            <a:off x="954253" y="5864219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Cr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nl-NL" baseline="-25000" dirty="0"/>
              <a:t>3</a:t>
            </a:r>
            <a:r>
              <a:rPr lang="nl-NL" dirty="0"/>
              <a:t>: 3d</a:t>
            </a:r>
            <a:r>
              <a:rPr lang="nl-NL" baseline="30000" dirty="0"/>
              <a:t>0</a:t>
            </a:r>
          </a:p>
        </p:txBody>
      </p:sp>
      <p:cxnSp>
        <p:nvCxnSpPr>
          <p:cNvPr id="22" name="Rechte verbindingslijn met pijl 34">
            <a:extLst>
              <a:ext uri="{FF2B5EF4-FFF2-40B4-BE49-F238E27FC236}">
                <a16:creationId xmlns:a16="http://schemas.microsoft.com/office/drawing/2014/main" id="{6D520CD2-87D1-4EE8-A421-F1E668DAC985}"/>
              </a:ext>
            </a:extLst>
          </p:cNvPr>
          <p:cNvCxnSpPr>
            <a:cxnSpLocks/>
          </p:cNvCxnSpPr>
          <p:nvPr/>
        </p:nvCxnSpPr>
        <p:spPr bwMode="auto">
          <a:xfrm>
            <a:off x="1763688" y="407707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18">
            <a:extLst>
              <a:ext uri="{FF2B5EF4-FFF2-40B4-BE49-F238E27FC236}">
                <a16:creationId xmlns:a16="http://schemas.microsoft.com/office/drawing/2014/main" id="{5AA6EEA2-A3EA-49A0-A9EE-DA86C557AC8D}"/>
              </a:ext>
            </a:extLst>
          </p:cNvPr>
          <p:cNvCxnSpPr/>
          <p:nvPr/>
        </p:nvCxnSpPr>
        <p:spPr bwMode="auto">
          <a:xfrm>
            <a:off x="2915816" y="3717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19">
            <a:extLst>
              <a:ext uri="{FF2B5EF4-FFF2-40B4-BE49-F238E27FC236}">
                <a16:creationId xmlns:a16="http://schemas.microsoft.com/office/drawing/2014/main" id="{6DA0CB77-6B0D-4853-9B34-40354906C59B}"/>
              </a:ext>
            </a:extLst>
          </p:cNvPr>
          <p:cNvCxnSpPr/>
          <p:nvPr/>
        </p:nvCxnSpPr>
        <p:spPr bwMode="auto">
          <a:xfrm>
            <a:off x="2915816" y="4479032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34">
            <a:extLst>
              <a:ext uri="{FF2B5EF4-FFF2-40B4-BE49-F238E27FC236}">
                <a16:creationId xmlns:a16="http://schemas.microsoft.com/office/drawing/2014/main" id="{48BC0F41-CA29-46EE-8D24-D74B81247355}"/>
              </a:ext>
            </a:extLst>
          </p:cNvPr>
          <p:cNvCxnSpPr>
            <a:cxnSpLocks/>
          </p:cNvCxnSpPr>
          <p:nvPr/>
        </p:nvCxnSpPr>
        <p:spPr bwMode="auto">
          <a:xfrm>
            <a:off x="2238761" y="408202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met pijl 34">
            <a:extLst>
              <a:ext uri="{FF2B5EF4-FFF2-40B4-BE49-F238E27FC236}">
                <a16:creationId xmlns:a16="http://schemas.microsoft.com/office/drawing/2014/main" id="{D75C6CC6-6BD4-4BAC-8013-E66A323CE2A2}"/>
              </a:ext>
            </a:extLst>
          </p:cNvPr>
          <p:cNvCxnSpPr>
            <a:cxnSpLocks/>
          </p:cNvCxnSpPr>
          <p:nvPr/>
        </p:nvCxnSpPr>
        <p:spPr bwMode="auto">
          <a:xfrm>
            <a:off x="1767849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chte verbindingslijn met pijl 34">
            <a:extLst>
              <a:ext uri="{FF2B5EF4-FFF2-40B4-BE49-F238E27FC236}">
                <a16:creationId xmlns:a16="http://schemas.microsoft.com/office/drawing/2014/main" id="{02B7D605-5F6A-49AD-9D9E-A6441CC4D07C}"/>
              </a:ext>
            </a:extLst>
          </p:cNvPr>
          <p:cNvCxnSpPr>
            <a:cxnSpLocks/>
          </p:cNvCxnSpPr>
          <p:nvPr/>
        </p:nvCxnSpPr>
        <p:spPr bwMode="auto">
          <a:xfrm>
            <a:off x="2046008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Rechte verbindingslijn met pijl 34">
            <a:extLst>
              <a:ext uri="{FF2B5EF4-FFF2-40B4-BE49-F238E27FC236}">
                <a16:creationId xmlns:a16="http://schemas.microsoft.com/office/drawing/2014/main" id="{639651E7-19CB-4023-B52F-2CB5B3F1ABD0}"/>
              </a:ext>
            </a:extLst>
          </p:cNvPr>
          <p:cNvCxnSpPr>
            <a:cxnSpLocks/>
          </p:cNvCxnSpPr>
          <p:nvPr/>
        </p:nvCxnSpPr>
        <p:spPr bwMode="auto">
          <a:xfrm>
            <a:off x="2339752" y="1649631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Rechte verbindingslijn met pijl 34">
            <a:extLst>
              <a:ext uri="{FF2B5EF4-FFF2-40B4-BE49-F238E27FC236}">
                <a16:creationId xmlns:a16="http://schemas.microsoft.com/office/drawing/2014/main" id="{3DABA11B-B30C-4ABB-B7B1-17B1B24D2684}"/>
              </a:ext>
            </a:extLst>
          </p:cNvPr>
          <p:cNvCxnSpPr>
            <a:cxnSpLocks/>
          </p:cNvCxnSpPr>
          <p:nvPr/>
        </p:nvCxnSpPr>
        <p:spPr bwMode="auto">
          <a:xfrm>
            <a:off x="1788631" y="872435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echte verbindingslijn met pijl 34">
            <a:extLst>
              <a:ext uri="{FF2B5EF4-FFF2-40B4-BE49-F238E27FC236}">
                <a16:creationId xmlns:a16="http://schemas.microsoft.com/office/drawing/2014/main" id="{22875ADB-9CBD-4BF9-AFD1-475C4E7145D0}"/>
              </a:ext>
            </a:extLst>
          </p:cNvPr>
          <p:cNvCxnSpPr>
            <a:cxnSpLocks/>
          </p:cNvCxnSpPr>
          <p:nvPr/>
        </p:nvCxnSpPr>
        <p:spPr bwMode="auto">
          <a:xfrm>
            <a:off x="2238761" y="878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echte verbindingslijn met pijl 34">
            <a:extLst>
              <a:ext uri="{FF2B5EF4-FFF2-40B4-BE49-F238E27FC236}">
                <a16:creationId xmlns:a16="http://schemas.microsoft.com/office/drawing/2014/main" id="{8BBF520E-1913-4A4D-9902-3C2A38DE49CA}"/>
              </a:ext>
            </a:extLst>
          </p:cNvPr>
          <p:cNvCxnSpPr>
            <a:cxnSpLocks/>
          </p:cNvCxnSpPr>
          <p:nvPr/>
        </p:nvCxnSpPr>
        <p:spPr bwMode="auto">
          <a:xfrm>
            <a:off x="3347864" y="417423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echte verbindingslijn met pijl 34">
            <a:extLst>
              <a:ext uri="{FF2B5EF4-FFF2-40B4-BE49-F238E27FC236}">
                <a16:creationId xmlns:a16="http://schemas.microsoft.com/office/drawing/2014/main" id="{47DAE3FA-DAFC-4F73-AAA6-2069645F4E47}"/>
              </a:ext>
            </a:extLst>
          </p:cNvPr>
          <p:cNvCxnSpPr>
            <a:cxnSpLocks/>
          </p:cNvCxnSpPr>
          <p:nvPr/>
        </p:nvCxnSpPr>
        <p:spPr bwMode="auto">
          <a:xfrm>
            <a:off x="3563888" y="417423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69E788A3-D06E-4503-B9C7-C1B169612FB1}"/>
              </a:ext>
            </a:extLst>
          </p:cNvPr>
          <p:cNvCxnSpPr>
            <a:cxnSpLocks/>
          </p:cNvCxnSpPr>
          <p:nvPr/>
        </p:nvCxnSpPr>
        <p:spPr bwMode="auto">
          <a:xfrm>
            <a:off x="3779912" y="4174232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Rechte verbindingslijn met pijl 34">
            <a:extLst>
              <a:ext uri="{FF2B5EF4-FFF2-40B4-BE49-F238E27FC236}">
                <a16:creationId xmlns:a16="http://schemas.microsoft.com/office/drawing/2014/main" id="{D02B8F31-90D0-4D1B-B331-1904A9EC0EC7}"/>
              </a:ext>
            </a:extLst>
          </p:cNvPr>
          <p:cNvCxnSpPr>
            <a:cxnSpLocks/>
          </p:cNvCxnSpPr>
          <p:nvPr/>
        </p:nvCxnSpPr>
        <p:spPr bwMode="auto">
          <a:xfrm>
            <a:off x="3347864" y="34290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4">
            <a:extLst>
              <a:ext uri="{FF2B5EF4-FFF2-40B4-BE49-F238E27FC236}">
                <a16:creationId xmlns:a16="http://schemas.microsoft.com/office/drawing/2014/main" id="{1B1C4FAE-8535-45C1-AE6E-AAF1DB1E7140}"/>
              </a:ext>
            </a:extLst>
          </p:cNvPr>
          <p:cNvCxnSpPr>
            <a:cxnSpLocks/>
          </p:cNvCxnSpPr>
          <p:nvPr/>
        </p:nvCxnSpPr>
        <p:spPr bwMode="auto">
          <a:xfrm>
            <a:off x="3707904" y="34290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18">
            <a:extLst>
              <a:ext uri="{FF2B5EF4-FFF2-40B4-BE49-F238E27FC236}">
                <a16:creationId xmlns:a16="http://schemas.microsoft.com/office/drawing/2014/main" id="{BA7B23CD-6C65-449B-A6E4-8C5FA1E504C9}"/>
              </a:ext>
            </a:extLst>
          </p:cNvPr>
          <p:cNvCxnSpPr/>
          <p:nvPr/>
        </p:nvCxnSpPr>
        <p:spPr bwMode="auto">
          <a:xfrm>
            <a:off x="3060204" y="1183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chte verbindingslijn 19">
            <a:extLst>
              <a:ext uri="{FF2B5EF4-FFF2-40B4-BE49-F238E27FC236}">
                <a16:creationId xmlns:a16="http://schemas.microsoft.com/office/drawing/2014/main" id="{90DBD15B-F403-4978-A5E7-8EC07CB070F2}"/>
              </a:ext>
            </a:extLst>
          </p:cNvPr>
          <p:cNvCxnSpPr/>
          <p:nvPr/>
        </p:nvCxnSpPr>
        <p:spPr bwMode="auto">
          <a:xfrm>
            <a:off x="3060204" y="1945790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Rechte verbindingslijn met pijl 34">
            <a:extLst>
              <a:ext uri="{FF2B5EF4-FFF2-40B4-BE49-F238E27FC236}">
                <a16:creationId xmlns:a16="http://schemas.microsoft.com/office/drawing/2014/main" id="{D9B6A8A7-234A-4370-A2DE-37501ACA7124}"/>
              </a:ext>
            </a:extLst>
          </p:cNvPr>
          <p:cNvCxnSpPr>
            <a:cxnSpLocks/>
          </p:cNvCxnSpPr>
          <p:nvPr/>
        </p:nvCxnSpPr>
        <p:spPr bwMode="auto">
          <a:xfrm>
            <a:off x="3492252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Rechte verbindingslijn met pijl 34">
            <a:extLst>
              <a:ext uri="{FF2B5EF4-FFF2-40B4-BE49-F238E27FC236}">
                <a16:creationId xmlns:a16="http://schemas.microsoft.com/office/drawing/2014/main" id="{52281C2E-42E7-4554-91C9-C8A32AC2DEA7}"/>
              </a:ext>
            </a:extLst>
          </p:cNvPr>
          <p:cNvCxnSpPr>
            <a:cxnSpLocks/>
          </p:cNvCxnSpPr>
          <p:nvPr/>
        </p:nvCxnSpPr>
        <p:spPr bwMode="auto">
          <a:xfrm>
            <a:off x="3708276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Rechte verbindingslijn met pijl 34">
            <a:extLst>
              <a:ext uri="{FF2B5EF4-FFF2-40B4-BE49-F238E27FC236}">
                <a16:creationId xmlns:a16="http://schemas.microsoft.com/office/drawing/2014/main" id="{5C0CEAA3-1FB8-43EC-BB60-158A04FC1AA1}"/>
              </a:ext>
            </a:extLst>
          </p:cNvPr>
          <p:cNvCxnSpPr>
            <a:cxnSpLocks/>
          </p:cNvCxnSpPr>
          <p:nvPr/>
        </p:nvCxnSpPr>
        <p:spPr bwMode="auto">
          <a:xfrm>
            <a:off x="3924300" y="164099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Rechte verbindingslijn met pijl 34">
            <a:extLst>
              <a:ext uri="{FF2B5EF4-FFF2-40B4-BE49-F238E27FC236}">
                <a16:creationId xmlns:a16="http://schemas.microsoft.com/office/drawing/2014/main" id="{A3E4217F-2A78-4A70-814A-C97C8DE33333}"/>
              </a:ext>
            </a:extLst>
          </p:cNvPr>
          <p:cNvCxnSpPr>
            <a:cxnSpLocks/>
          </p:cNvCxnSpPr>
          <p:nvPr/>
        </p:nvCxnSpPr>
        <p:spPr bwMode="auto">
          <a:xfrm>
            <a:off x="3492252" y="89575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Rechte verbindingslijn met pijl 34">
            <a:extLst>
              <a:ext uri="{FF2B5EF4-FFF2-40B4-BE49-F238E27FC236}">
                <a16:creationId xmlns:a16="http://schemas.microsoft.com/office/drawing/2014/main" id="{5AD09579-7678-46AD-B195-08E393240377}"/>
              </a:ext>
            </a:extLst>
          </p:cNvPr>
          <p:cNvCxnSpPr>
            <a:cxnSpLocks/>
          </p:cNvCxnSpPr>
          <p:nvPr/>
        </p:nvCxnSpPr>
        <p:spPr bwMode="auto">
          <a:xfrm>
            <a:off x="3852292" y="89575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6DF611-FADB-44E9-9E39-7B09E8B9DB08}"/>
              </a:ext>
            </a:extLst>
          </p:cNvPr>
          <p:cNvSpPr txBox="1"/>
          <p:nvPr/>
        </p:nvSpPr>
        <p:spPr>
          <a:xfrm>
            <a:off x="4788024" y="1183790"/>
            <a:ext cx="63991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&gt;6</a:t>
            </a:r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&gt;3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 &gt;6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056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D8AB2997-DDF4-4E57-83BA-8D7EE70B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116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3" name="Rectangle 3"/>
          <p:cNvSpPr>
            <a:spLocks noChangeArrowheads="1"/>
          </p:cNvSpPr>
          <p:nvPr/>
        </p:nvSpPr>
        <p:spPr bwMode="auto">
          <a:xfrm>
            <a:off x="8305800" y="304800"/>
            <a:ext cx="83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70408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 b="0">
                <a:solidFill>
                  <a:srgbClr val="990099"/>
                </a:solidFill>
              </a:rPr>
              <a:t>Phys. Rev. B.40, 5715 (1989); 48, 2074 (1993)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(O 1s) </a:t>
            </a:r>
          </a:p>
        </p:txBody>
      </p:sp>
      <p:pic>
        <p:nvPicPr>
          <p:cNvPr id="8704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63880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09" name="Rectangle 9"/>
          <p:cNvSpPr>
            <a:spLocks noChangeArrowheads="1"/>
          </p:cNvSpPr>
          <p:nvPr/>
        </p:nvSpPr>
        <p:spPr bwMode="auto">
          <a:xfrm>
            <a:off x="3967163" y="5715000"/>
            <a:ext cx="3716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nl-NL" b="0" dirty="0">
                <a:solidFill>
                  <a:srgbClr val="00FF00"/>
                </a:solidFill>
              </a:rPr>
              <a:t>oxygen 1s &gt; p DOS</a:t>
            </a:r>
          </a:p>
        </p:txBody>
      </p:sp>
    </p:spTree>
    <p:extLst>
      <p:ext uri="{BB962C8B-B14F-4D97-AF65-F5344CB8AC3E}">
        <p14:creationId xmlns:p14="http://schemas.microsoft.com/office/powerpoint/2010/main" val="283114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50" name="Picture 2" descr="SEC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867275" cy="4953000"/>
          </a:xfrm>
        </p:spPr>
      </p:pic>
      <p:sp>
        <p:nvSpPr>
          <p:cNvPr id="71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14400"/>
            <a:ext cx="4419600" cy="1905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sz="2800" b="1" u="sng">
                <a:solidFill>
                  <a:srgbClr val="FF0000"/>
                </a:solidFill>
              </a:rPr>
              <a:t>Final State Rule:</a:t>
            </a:r>
            <a:r>
              <a:rPr lang="en-US" altLang="nl-NL" sz="2800"/>
              <a:t> Spectral shape of XAS looks like final state DOS</a:t>
            </a:r>
          </a:p>
          <a:p>
            <a:endParaRPr lang="en-US" altLang="nl-NL" sz="2800"/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3260725" y="838200"/>
            <a:ext cx="93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nl-NL" sz="2800" b="0">
                <a:solidFill>
                  <a:srgbClr val="00CC00"/>
                </a:solidFill>
              </a:rPr>
              <a:t>TiSi</a:t>
            </a:r>
            <a:r>
              <a:rPr kumimoji="0" lang="en-US" altLang="nl-NL" sz="2800" b="0" baseline="-25000">
                <a:solidFill>
                  <a:srgbClr val="00CC00"/>
                </a:solidFill>
              </a:rPr>
              <a:t>2</a:t>
            </a:r>
            <a:endParaRPr kumimoji="0" lang="en-US" altLang="nl-NL" sz="2800" b="0" baseline="-25000"/>
          </a:p>
        </p:txBody>
      </p:sp>
      <p:sp>
        <p:nvSpPr>
          <p:cNvPr id="718855" name="Rectangle 7"/>
          <p:cNvSpPr>
            <a:spLocks noChangeArrowheads="1"/>
          </p:cNvSpPr>
          <p:nvPr/>
        </p:nvSpPr>
        <p:spPr bwMode="auto">
          <a:xfrm>
            <a:off x="381000" y="762000"/>
            <a:ext cx="42672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56" name="Freeform 8"/>
          <p:cNvSpPr>
            <a:spLocks/>
          </p:cNvSpPr>
          <p:nvPr/>
        </p:nvSpPr>
        <p:spPr bwMode="auto">
          <a:xfrm>
            <a:off x="1409700" y="2697163"/>
            <a:ext cx="771525" cy="896937"/>
          </a:xfrm>
          <a:custGeom>
            <a:avLst/>
            <a:gdLst>
              <a:gd name="T0" fmla="*/ 152 w 486"/>
              <a:gd name="T1" fmla="*/ 21 h 565"/>
              <a:gd name="T2" fmla="*/ 112 w 486"/>
              <a:gd name="T3" fmla="*/ 93 h 565"/>
              <a:gd name="T4" fmla="*/ 96 w 486"/>
              <a:gd name="T5" fmla="*/ 141 h 565"/>
              <a:gd name="T6" fmla="*/ 120 w 486"/>
              <a:gd name="T7" fmla="*/ 77 h 565"/>
              <a:gd name="T8" fmla="*/ 104 w 486"/>
              <a:gd name="T9" fmla="*/ 101 h 565"/>
              <a:gd name="T10" fmla="*/ 88 w 486"/>
              <a:gd name="T11" fmla="*/ 149 h 565"/>
              <a:gd name="T12" fmla="*/ 40 w 486"/>
              <a:gd name="T13" fmla="*/ 221 h 565"/>
              <a:gd name="T14" fmla="*/ 24 w 486"/>
              <a:gd name="T15" fmla="*/ 269 h 565"/>
              <a:gd name="T16" fmla="*/ 0 w 486"/>
              <a:gd name="T17" fmla="*/ 357 h 565"/>
              <a:gd name="T18" fmla="*/ 32 w 486"/>
              <a:gd name="T19" fmla="*/ 477 h 565"/>
              <a:gd name="T20" fmla="*/ 72 w 486"/>
              <a:gd name="T21" fmla="*/ 565 h 565"/>
              <a:gd name="T22" fmla="*/ 184 w 486"/>
              <a:gd name="T23" fmla="*/ 557 h 565"/>
              <a:gd name="T24" fmla="*/ 248 w 486"/>
              <a:gd name="T25" fmla="*/ 381 h 565"/>
              <a:gd name="T26" fmla="*/ 216 w 486"/>
              <a:gd name="T27" fmla="*/ 333 h 565"/>
              <a:gd name="T28" fmla="*/ 264 w 486"/>
              <a:gd name="T29" fmla="*/ 317 h 565"/>
              <a:gd name="T30" fmla="*/ 400 w 486"/>
              <a:gd name="T31" fmla="*/ 269 h 565"/>
              <a:gd name="T32" fmla="*/ 472 w 486"/>
              <a:gd name="T33" fmla="*/ 221 h 565"/>
              <a:gd name="T34" fmla="*/ 480 w 486"/>
              <a:gd name="T35" fmla="*/ 197 h 565"/>
              <a:gd name="T36" fmla="*/ 472 w 486"/>
              <a:gd name="T37" fmla="*/ 77 h 565"/>
              <a:gd name="T38" fmla="*/ 432 w 486"/>
              <a:gd name="T39" fmla="*/ 69 h 565"/>
              <a:gd name="T40" fmla="*/ 264 w 486"/>
              <a:gd name="T41" fmla="*/ 61 h 565"/>
              <a:gd name="T42" fmla="*/ 200 w 486"/>
              <a:gd name="T43" fmla="*/ 5 h 565"/>
              <a:gd name="T44" fmla="*/ 152 w 486"/>
              <a:gd name="T45" fmla="*/ 2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6" h="565">
                <a:moveTo>
                  <a:pt x="152" y="21"/>
                </a:moveTo>
                <a:cubicBezTo>
                  <a:pt x="137" y="43"/>
                  <a:pt x="123" y="69"/>
                  <a:pt x="112" y="93"/>
                </a:cubicBezTo>
                <a:cubicBezTo>
                  <a:pt x="105" y="108"/>
                  <a:pt x="96" y="141"/>
                  <a:pt x="96" y="141"/>
                </a:cubicBezTo>
                <a:cubicBezTo>
                  <a:pt x="104" y="120"/>
                  <a:pt x="116" y="99"/>
                  <a:pt x="120" y="77"/>
                </a:cubicBezTo>
                <a:cubicBezTo>
                  <a:pt x="122" y="68"/>
                  <a:pt x="108" y="92"/>
                  <a:pt x="104" y="101"/>
                </a:cubicBezTo>
                <a:cubicBezTo>
                  <a:pt x="97" y="116"/>
                  <a:pt x="93" y="133"/>
                  <a:pt x="88" y="149"/>
                </a:cubicBezTo>
                <a:cubicBezTo>
                  <a:pt x="88" y="149"/>
                  <a:pt x="48" y="209"/>
                  <a:pt x="40" y="221"/>
                </a:cubicBezTo>
                <a:cubicBezTo>
                  <a:pt x="31" y="235"/>
                  <a:pt x="29" y="253"/>
                  <a:pt x="24" y="269"/>
                </a:cubicBezTo>
                <a:cubicBezTo>
                  <a:pt x="14" y="298"/>
                  <a:pt x="0" y="357"/>
                  <a:pt x="0" y="357"/>
                </a:cubicBezTo>
                <a:cubicBezTo>
                  <a:pt x="9" y="437"/>
                  <a:pt x="12" y="418"/>
                  <a:pt x="32" y="477"/>
                </a:cubicBezTo>
                <a:cubicBezTo>
                  <a:pt x="38" y="521"/>
                  <a:pt x="30" y="551"/>
                  <a:pt x="72" y="565"/>
                </a:cubicBezTo>
                <a:cubicBezTo>
                  <a:pt x="109" y="562"/>
                  <a:pt x="147" y="564"/>
                  <a:pt x="184" y="557"/>
                </a:cubicBezTo>
                <a:cubicBezTo>
                  <a:pt x="228" y="549"/>
                  <a:pt x="238" y="411"/>
                  <a:pt x="248" y="381"/>
                </a:cubicBezTo>
                <a:cubicBezTo>
                  <a:pt x="232" y="365"/>
                  <a:pt x="206" y="343"/>
                  <a:pt x="216" y="333"/>
                </a:cubicBezTo>
                <a:cubicBezTo>
                  <a:pt x="228" y="321"/>
                  <a:pt x="248" y="322"/>
                  <a:pt x="264" y="317"/>
                </a:cubicBezTo>
                <a:cubicBezTo>
                  <a:pt x="310" y="302"/>
                  <a:pt x="359" y="296"/>
                  <a:pt x="400" y="269"/>
                </a:cubicBezTo>
                <a:cubicBezTo>
                  <a:pt x="413" y="229"/>
                  <a:pt x="432" y="229"/>
                  <a:pt x="472" y="221"/>
                </a:cubicBezTo>
                <a:cubicBezTo>
                  <a:pt x="475" y="213"/>
                  <a:pt x="480" y="205"/>
                  <a:pt x="480" y="197"/>
                </a:cubicBezTo>
                <a:cubicBezTo>
                  <a:pt x="480" y="157"/>
                  <a:pt x="486" y="115"/>
                  <a:pt x="472" y="77"/>
                </a:cubicBezTo>
                <a:cubicBezTo>
                  <a:pt x="467" y="64"/>
                  <a:pt x="446" y="70"/>
                  <a:pt x="432" y="69"/>
                </a:cubicBezTo>
                <a:cubicBezTo>
                  <a:pt x="376" y="65"/>
                  <a:pt x="320" y="64"/>
                  <a:pt x="264" y="61"/>
                </a:cubicBezTo>
                <a:cubicBezTo>
                  <a:pt x="232" y="50"/>
                  <a:pt x="224" y="29"/>
                  <a:pt x="200" y="5"/>
                </a:cubicBezTo>
                <a:cubicBezTo>
                  <a:pt x="140" y="14"/>
                  <a:pt x="131" y="0"/>
                  <a:pt x="15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718857" name="AutoShape 9"/>
          <p:cNvSpPr>
            <a:spLocks noChangeArrowheads="1"/>
          </p:cNvSpPr>
          <p:nvPr/>
        </p:nvSpPr>
        <p:spPr bwMode="auto">
          <a:xfrm>
            <a:off x="609600" y="3505200"/>
            <a:ext cx="76200" cy="76200"/>
          </a:xfrm>
          <a:prstGeom prst="plus">
            <a:avLst>
              <a:gd name="adj" fmla="val 25000"/>
            </a:avLst>
          </a:prstGeom>
          <a:solidFill>
            <a:srgbClr val="0033CC"/>
          </a:solidFill>
          <a:ln w="50800" cap="sq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l-NL" sz="1800">
                <a:solidFill>
                  <a:srgbClr val="990099"/>
                </a:solidFill>
              </a:rPr>
              <a:t>Phys. Rev. B. </a:t>
            </a:r>
            <a:r>
              <a:rPr lang="en-US" altLang="nl-NL" sz="1800" b="0">
                <a:solidFill>
                  <a:srgbClr val="990099"/>
                </a:solidFill>
              </a:rPr>
              <a:t>41, 11899 (1991)</a:t>
            </a:r>
            <a:endParaRPr lang="en-US" altLang="nl-NL" sz="1800">
              <a:solidFill>
                <a:srgbClr val="990099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XAS: spectral shape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2F545-FB96-DD0C-83F6-493A37549120}"/>
              </a:ext>
            </a:extLst>
          </p:cNvPr>
          <p:cNvSpPr txBox="1"/>
          <p:nvPr/>
        </p:nvSpPr>
        <p:spPr>
          <a:xfrm>
            <a:off x="6516216" y="5093032"/>
            <a:ext cx="251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Lecture Amelie Juhin</a:t>
            </a:r>
            <a:endParaRPr lang="nl-N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B3EA4DC-937B-4FF1-8845-5C4AF708E97C}"/>
              </a:ext>
            </a:extLst>
          </p:cNvPr>
          <p:cNvGraphicFramePr/>
          <p:nvPr/>
        </p:nvGraphicFramePr>
        <p:xfrm>
          <a:off x="-2052736" y="692696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id="{D000E975-E07E-4746-BE55-CD6A59703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(O 1s)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D754F-6EAD-4D90-AE18-91FF6E3BAE78}"/>
              </a:ext>
            </a:extLst>
          </p:cNvPr>
          <p:cNvSpPr txBox="1"/>
          <p:nvPr/>
        </p:nvSpPr>
        <p:spPr>
          <a:xfrm>
            <a:off x="3995936" y="1268760"/>
            <a:ext cx="482453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 structure calculation,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 example Density Functional Theory (DFT)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(in the presence of the core hole)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Calculation of the oxygen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p-projected local empty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Compare with experiment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FC8D5-3D82-4DF5-A1BB-D3468E20153A}"/>
              </a:ext>
            </a:extLst>
          </p:cNvPr>
          <p:cNvSpPr txBox="1"/>
          <p:nvPr/>
        </p:nvSpPr>
        <p:spPr>
          <a:xfrm>
            <a:off x="3707904" y="6330806"/>
            <a:ext cx="5040560" cy="33855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5C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CODES: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FEFF, Wien2K, VASP, QE, etc.</a:t>
            </a:r>
          </a:p>
        </p:txBody>
      </p:sp>
    </p:spTree>
    <p:extLst>
      <p:ext uri="{BB962C8B-B14F-4D97-AF65-F5344CB8AC3E}">
        <p14:creationId xmlns:p14="http://schemas.microsoft.com/office/powerpoint/2010/main" val="3870512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Ti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(Ti 2p)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052736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3995936" y="522794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the </a:t>
            </a:r>
            <a:r>
              <a:rPr lang="en-US" b="1" i="1" dirty="0">
                <a:solidFill>
                  <a:srgbClr val="0000FF"/>
                </a:solidFill>
              </a:rPr>
              <a:t>d (and s-)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projected Ti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Why is experiment different?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DA7AD-14C6-473C-ADA4-7CC9387386DC}"/>
              </a:ext>
            </a:extLst>
          </p:cNvPr>
          <p:cNvSpPr/>
          <p:nvPr/>
        </p:nvSpPr>
        <p:spPr bwMode="auto">
          <a:xfrm>
            <a:off x="4283968" y="2132856"/>
            <a:ext cx="2304256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CCBAA-3BC9-4351-B632-A5E5CA86F5EA}"/>
              </a:ext>
            </a:extLst>
          </p:cNvPr>
          <p:cNvSpPr txBox="1"/>
          <p:nvPr/>
        </p:nvSpPr>
        <p:spPr>
          <a:xfrm>
            <a:off x="1206624" y="980728"/>
            <a:ext cx="96051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2p &gt; 3d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11059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Ti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(Ti 2p)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052736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3995936" y="5227945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Expect the </a:t>
            </a:r>
            <a:r>
              <a:rPr lang="en-US" b="1" i="1" dirty="0">
                <a:solidFill>
                  <a:srgbClr val="0000FF"/>
                </a:solidFill>
              </a:rPr>
              <a:t>d (and s-)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projected Ti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2p spin-orbit coupling (~6 eV)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FDA7AD-14C6-473C-ADA4-7CC9387386DC}"/>
              </a:ext>
            </a:extLst>
          </p:cNvPr>
          <p:cNvSpPr/>
          <p:nvPr/>
        </p:nvSpPr>
        <p:spPr bwMode="auto">
          <a:xfrm>
            <a:off x="5436096" y="2132856"/>
            <a:ext cx="1152128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1D11A-C0B1-4AE0-B072-9A486675A2E4}"/>
              </a:ext>
            </a:extLst>
          </p:cNvPr>
          <p:cNvSpPr txBox="1"/>
          <p:nvPr/>
        </p:nvSpPr>
        <p:spPr>
          <a:xfrm>
            <a:off x="1206624" y="980728"/>
            <a:ext cx="96051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2p &gt; 3d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82350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Line 3"/>
          <p:cNvSpPr>
            <a:spLocks noChangeShapeType="1"/>
          </p:cNvSpPr>
          <p:nvPr/>
        </p:nvSpPr>
        <p:spPr bwMode="auto">
          <a:xfrm flipH="1">
            <a:off x="368424" y="692696"/>
            <a:ext cx="16024" cy="5706035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3" name="Oval 7"/>
          <p:cNvSpPr>
            <a:spLocks noChangeArrowheads="1"/>
          </p:cNvSpPr>
          <p:nvPr/>
        </p:nvSpPr>
        <p:spPr bwMode="auto">
          <a:xfrm>
            <a:off x="1054224" y="6295932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4" name="AutoShape 10"/>
          <p:cNvSpPr>
            <a:spLocks noChangeArrowheads="1"/>
          </p:cNvSpPr>
          <p:nvPr/>
        </p:nvSpPr>
        <p:spPr bwMode="auto">
          <a:xfrm>
            <a:off x="368424" y="5331931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5" name="AutoShape 11"/>
          <p:cNvSpPr>
            <a:spLocks noChangeArrowheads="1"/>
          </p:cNvSpPr>
          <p:nvPr/>
        </p:nvSpPr>
        <p:spPr bwMode="auto">
          <a:xfrm>
            <a:off x="368424" y="4493731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6" name="AutoShape 12" descr="Wide downward diagonal"/>
          <p:cNvSpPr>
            <a:spLocks noChangeArrowheads="1"/>
          </p:cNvSpPr>
          <p:nvPr/>
        </p:nvSpPr>
        <p:spPr bwMode="auto">
          <a:xfrm>
            <a:off x="401959" y="3386163"/>
            <a:ext cx="753617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8" name="AutoShape 14"/>
          <p:cNvSpPr>
            <a:spLocks noChangeArrowheads="1"/>
          </p:cNvSpPr>
          <p:nvPr/>
        </p:nvSpPr>
        <p:spPr bwMode="auto">
          <a:xfrm>
            <a:off x="368424" y="4493731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19" name="AutoShape 16"/>
          <p:cNvSpPr>
            <a:spLocks noChangeArrowheads="1"/>
          </p:cNvSpPr>
          <p:nvPr/>
        </p:nvSpPr>
        <p:spPr bwMode="auto">
          <a:xfrm>
            <a:off x="368424" y="5331931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0" name="AutoShape 17" descr="Wide downward diagonal"/>
          <p:cNvSpPr>
            <a:spLocks noChangeArrowheads="1"/>
          </p:cNvSpPr>
          <p:nvPr/>
        </p:nvSpPr>
        <p:spPr bwMode="auto">
          <a:xfrm>
            <a:off x="401959" y="1793114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1" name="AutoShape 21"/>
          <p:cNvSpPr>
            <a:spLocks noChangeArrowheads="1"/>
          </p:cNvSpPr>
          <p:nvPr/>
        </p:nvSpPr>
        <p:spPr bwMode="auto">
          <a:xfrm>
            <a:off x="384448" y="6370070"/>
            <a:ext cx="609600" cy="45719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22" name="Line 26"/>
          <p:cNvSpPr>
            <a:spLocks noChangeShapeType="1"/>
          </p:cNvSpPr>
          <p:nvPr/>
        </p:nvSpPr>
        <p:spPr bwMode="auto">
          <a:xfrm flipV="1">
            <a:off x="1130423" y="4265130"/>
            <a:ext cx="1" cy="2030801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AA64263-344E-4B07-A273-0915EFA5AFC1}"/>
              </a:ext>
            </a:extLst>
          </p:cNvPr>
          <p:cNvSpPr txBox="1"/>
          <p:nvPr/>
        </p:nvSpPr>
        <p:spPr>
          <a:xfrm>
            <a:off x="1940281" y="1859339"/>
            <a:ext cx="16187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nl-NL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O2s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Ti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2p ~460 eV</a:t>
            </a:r>
          </a:p>
        </p:txBody>
      </p:sp>
      <p:sp>
        <p:nvSpPr>
          <p:cNvPr id="35" name="AutoShape 12" descr="Wide downward diagonal">
            <a:extLst>
              <a:ext uri="{FF2B5EF4-FFF2-40B4-BE49-F238E27FC236}">
                <a16:creationId xmlns:a16="http://schemas.microsoft.com/office/drawing/2014/main" id="{27055BCC-9A80-4C99-AF54-C100D42C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384305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8" name="AutoShape 17" descr="Wide downward diagonal">
            <a:extLst>
              <a:ext uri="{FF2B5EF4-FFF2-40B4-BE49-F238E27FC236}">
                <a16:creationId xmlns:a16="http://schemas.microsoft.com/office/drawing/2014/main" id="{D1D69D79-C733-4D10-B4FF-5693AC02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9" y="1793114"/>
            <a:ext cx="176239" cy="533400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AutoShape 17" descr="Wide downward diagonal">
            <a:extLst>
              <a:ext uri="{FF2B5EF4-FFF2-40B4-BE49-F238E27FC236}">
                <a16:creationId xmlns:a16="http://schemas.microsoft.com/office/drawing/2014/main" id="{0563B96F-F651-4AE2-963D-9D907E89D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04" y="3384093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" name="AutoShape 17" descr="Wide downward diagonal">
            <a:extLst>
              <a:ext uri="{FF2B5EF4-FFF2-40B4-BE49-F238E27FC236}">
                <a16:creationId xmlns:a16="http://schemas.microsoft.com/office/drawing/2014/main" id="{ECCE86D8-3CA0-48A0-8814-85096853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89" y="3841292"/>
            <a:ext cx="288963" cy="228601"/>
          </a:xfrm>
          <a:prstGeom prst="flowChartDelay">
            <a:avLst/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4F10053-5ABE-4E84-857B-08D703AF1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spectral shape (Ti 2p)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B24-C4D5-42E7-835C-D79F6461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27"/>
          <a:stretch/>
        </p:blipFill>
        <p:spPr>
          <a:xfrm rot="16200000">
            <a:off x="3813128" y="628432"/>
            <a:ext cx="3599144" cy="5023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65B71A-D86B-4F55-9F13-22FF46A465F5}"/>
              </a:ext>
            </a:extLst>
          </p:cNvPr>
          <p:cNvSpPr/>
          <p:nvPr/>
        </p:nvSpPr>
        <p:spPr bwMode="auto">
          <a:xfrm>
            <a:off x="3275856" y="1124744"/>
            <a:ext cx="3408312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3F2AA9-0EB4-4B51-8B30-5A435035EB73}"/>
              </a:ext>
            </a:extLst>
          </p:cNvPr>
          <p:cNvSpPr txBox="1"/>
          <p:nvPr/>
        </p:nvSpPr>
        <p:spPr>
          <a:xfrm>
            <a:off x="4398168" y="5201015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</a:rPr>
              <a:t>Expect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d-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projected 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333399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spin-orbit splitting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Overlap of core 2p and valence 3d states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&gt;&gt; many electron excitations dominate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5B4795-26A0-4196-B7FA-FCFFE1178D49}"/>
              </a:ext>
            </a:extLst>
          </p:cNvPr>
          <p:cNvCxnSpPr>
            <a:endCxn id="35" idx="3"/>
          </p:cNvCxnSpPr>
          <p:nvPr/>
        </p:nvCxnSpPr>
        <p:spPr bwMode="auto">
          <a:xfrm>
            <a:off x="1544959" y="3429000"/>
            <a:ext cx="0" cy="52835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triangle" w="sm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2BD50D-E24A-422E-836F-20E7F99AB674}"/>
              </a:ext>
            </a:extLst>
          </p:cNvPr>
          <p:cNvSpPr txBox="1"/>
          <p:nvPr/>
        </p:nvSpPr>
        <p:spPr>
          <a:xfrm>
            <a:off x="1206624" y="980728"/>
            <a:ext cx="272382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2p3d 2-electron integrals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53533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dirty="0">
                <a:solidFill>
                  <a:srgbClr val="295CFF"/>
                </a:solidFill>
              </a:rPr>
              <a:t>Fermi Golden Rule:</a:t>
            </a:r>
          </a:p>
          <a:p>
            <a:pPr algn="l"/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</a:t>
            </a:r>
            <a:r>
              <a:rPr lang="en-US" sz="3200" baseline="-25000" dirty="0" err="1">
                <a:solidFill>
                  <a:srgbClr val="295CFF"/>
                </a:solidFill>
                <a:sym typeface="Symbol" pitchFamily="18" charset="2"/>
              </a:rPr>
              <a:t>f</a:t>
            </a:r>
            <a:r>
              <a:rPr lang="en-US" sz="3200" dirty="0" err="1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 err="1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</a:t>
            </a:r>
            <a:r>
              <a:rPr lang="en-US" sz="3200" baseline="-25000" dirty="0">
                <a:solidFill>
                  <a:srgbClr val="295CFF"/>
                </a:solidFill>
                <a:sym typeface="Symbol" pitchFamily="18" charset="2"/>
              </a:rPr>
              <a:t>i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 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2p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5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 3d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3d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0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  <a:endParaRPr lang="en-GB" sz="3200" baseline="-25000" dirty="0">
              <a:sym typeface="Symbol" pitchFamily="18" charset="2"/>
            </a:endParaRPr>
          </a:p>
          <a:p>
            <a:pPr algn="l"/>
            <a:endParaRPr lang="en-GB" sz="3200" baseline="-25000" dirty="0">
              <a:sym typeface="Symbol" pitchFamily="18" charset="2"/>
            </a:endParaRP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-36512" y="517170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295CFF"/>
                </a:solidFill>
              </a:rPr>
              <a:t>Single electron (excitation) approximation breaks down :</a:t>
            </a:r>
          </a:p>
          <a:p>
            <a:pPr algn="l"/>
            <a:r>
              <a:rPr lang="en-US" sz="3200" strike="dblStrike" dirty="0"/>
              <a:t>I</a:t>
            </a:r>
            <a:r>
              <a:rPr lang="en-US" sz="3200" strike="dblStrike" baseline="-25000" dirty="0"/>
              <a:t>XAS</a:t>
            </a:r>
            <a:r>
              <a:rPr lang="en-US" sz="3200" strike="dblStrike" dirty="0"/>
              <a:t> = |</a:t>
            </a:r>
            <a:r>
              <a:rPr lang="en-US" sz="3200" strike="dblStrike" dirty="0">
                <a:solidFill>
                  <a:srgbClr val="295CFF"/>
                </a:solidFill>
              </a:rPr>
              <a:t>&lt;3d </a:t>
            </a:r>
            <a:r>
              <a:rPr lang="en-US" sz="3200" strike="dblStrike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strike="dblStrike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strike="dblStrike" dirty="0">
                <a:solidFill>
                  <a:srgbClr val="295CFF"/>
                </a:solidFill>
                <a:sym typeface="Symbol" pitchFamily="18" charset="2"/>
              </a:rPr>
              <a:t>| 2p&gt;</a:t>
            </a:r>
            <a:r>
              <a:rPr lang="en-US" sz="3200" strike="dblStrike" dirty="0">
                <a:sym typeface="Symbol" pitchFamily="18" charset="2"/>
              </a:rPr>
              <a:t>|</a:t>
            </a:r>
            <a:r>
              <a:rPr lang="en-US" sz="3200" strike="dblStrike" baseline="30000" dirty="0">
                <a:sym typeface="Symbol" pitchFamily="18" charset="2"/>
              </a:rPr>
              <a:t>2  </a:t>
            </a:r>
            <a:r>
              <a:rPr lang="en-US" sz="3200" strike="dblStrike" dirty="0">
                <a:sym typeface="Symbol" pitchFamily="18" charset="2"/>
              </a:rPr>
              <a:t></a:t>
            </a:r>
            <a:endParaRPr lang="en-GB" sz="3200" strike="dblStrike" baseline="-25000" dirty="0">
              <a:sym typeface="Symbol" pitchFamily="18" charset="2"/>
            </a:endParaRP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X-ray absorption</a:t>
            </a:r>
            <a:endParaRPr lang="en-US" sz="3600" i="1"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718F7-8534-4BE1-9915-25496BC4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 (Ti 2p)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0012E-6476-4577-801C-774739D4D3BA}"/>
              </a:ext>
            </a:extLst>
          </p:cNvPr>
          <p:cNvSpPr txBox="1"/>
          <p:nvPr/>
        </p:nvSpPr>
        <p:spPr>
          <a:xfrm>
            <a:off x="1331640" y="3506657"/>
            <a:ext cx="756084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Can NOT approximate 2p-3d interaction as extra potential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Large core hole spin-orbit coupling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790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endParaRPr lang="en-US" sz="3200" dirty="0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609600" y="39624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038600" y="39624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2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moves towards the atom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61665E8-0468-4E60-93A6-FE446FF1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62383-CCBB-450E-9184-91DEE8D61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9" y="4936445"/>
            <a:ext cx="8260702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07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3200" dirty="0">
                <a:solidFill>
                  <a:srgbClr val="295CFF"/>
                </a:solidFill>
              </a:rPr>
              <a:t>Fermi Golden Rule:</a:t>
            </a:r>
          </a:p>
          <a:p>
            <a:pPr algn="l"/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</a:t>
            </a:r>
            <a:r>
              <a:rPr lang="en-US" sz="3200" baseline="-25000" dirty="0" err="1">
                <a:solidFill>
                  <a:srgbClr val="295CFF"/>
                </a:solidFill>
                <a:sym typeface="Symbol" pitchFamily="18" charset="2"/>
              </a:rPr>
              <a:t>f</a:t>
            </a:r>
            <a:r>
              <a:rPr lang="en-US" sz="3200" dirty="0" err="1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 err="1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</a:t>
            </a:r>
            <a:r>
              <a:rPr lang="en-US" sz="3200" baseline="-25000" dirty="0">
                <a:solidFill>
                  <a:srgbClr val="295CFF"/>
                </a:solidFill>
                <a:sym typeface="Symbol" pitchFamily="18" charset="2"/>
              </a:rPr>
              <a:t>i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pPr algn="l"/>
            <a:endParaRPr lang="en-US" sz="3200" baseline="-25000" dirty="0">
              <a:sym typeface="Symbol" pitchFamily="18" charset="2"/>
            </a:endParaRPr>
          </a:p>
          <a:p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 1s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1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2p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5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2p</a:t>
            </a:r>
            <a:r>
              <a:rPr lang="en-US" sz="3200" baseline="30000" dirty="0">
                <a:solidFill>
                  <a:srgbClr val="295CFF"/>
                </a:solidFill>
                <a:sym typeface="Symbol" pitchFamily="18" charset="2"/>
              </a:rPr>
              <a:t>4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</a:t>
            </a:r>
            <a:r>
              <a:rPr lang="en-US" sz="3200" baseline="-25000" dirty="0">
                <a:sym typeface="Symbol" pitchFamily="18" charset="2"/>
              </a:rPr>
              <a:t>[E=0]</a:t>
            </a:r>
            <a:endParaRPr lang="en-GB" sz="3200" baseline="-25000" dirty="0">
              <a:sym typeface="Symbol" pitchFamily="18" charset="2"/>
            </a:endParaRPr>
          </a:p>
          <a:p>
            <a:pPr algn="l"/>
            <a:endParaRPr lang="en-GB" sz="3200" baseline="-25000" dirty="0">
              <a:sym typeface="Symbol" pitchFamily="18" charset="2"/>
            </a:endParaRP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0" y="5562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295CFF"/>
                </a:solidFill>
              </a:rPr>
              <a:t>Single electron (excitation) approximation :</a:t>
            </a:r>
          </a:p>
          <a:p>
            <a:pPr algn="l"/>
            <a:r>
              <a:rPr lang="en-US" sz="3200" dirty="0"/>
              <a:t>I</a:t>
            </a:r>
            <a:r>
              <a:rPr lang="en-US" sz="3200" baseline="-25000" dirty="0"/>
              <a:t>XAS</a:t>
            </a:r>
            <a:r>
              <a:rPr lang="en-US" sz="3200" dirty="0"/>
              <a:t> = |</a:t>
            </a:r>
            <a:r>
              <a:rPr lang="en-US" sz="3200" dirty="0">
                <a:solidFill>
                  <a:srgbClr val="295CFF"/>
                </a:solidFill>
              </a:rPr>
              <a:t>&lt;2p 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</a:t>
            </a:r>
            <a:r>
              <a:rPr lang="en-US" sz="2000" dirty="0">
                <a:solidFill>
                  <a:srgbClr val="295CFF"/>
                </a:solidFill>
                <a:sym typeface="Symbol" pitchFamily="18" charset="2"/>
              </a:rPr>
              <a:t>dipole</a:t>
            </a:r>
            <a:r>
              <a:rPr lang="en-US" sz="3200" dirty="0">
                <a:solidFill>
                  <a:srgbClr val="295CFF"/>
                </a:solidFill>
                <a:sym typeface="Symbol" pitchFamily="18" charset="2"/>
              </a:rPr>
              <a:t>| 1s&gt;</a:t>
            </a:r>
            <a:r>
              <a:rPr lang="en-US" sz="3200" dirty="0">
                <a:sym typeface="Symbol" pitchFamily="18" charset="2"/>
              </a:rPr>
              <a:t>|</a:t>
            </a:r>
            <a:r>
              <a:rPr lang="en-US" sz="3200" baseline="30000" dirty="0">
                <a:sym typeface="Symbol" pitchFamily="18" charset="2"/>
              </a:rPr>
              <a:t>2  </a:t>
            </a:r>
            <a:r>
              <a:rPr lang="en-US" sz="3200" dirty="0">
                <a:sym typeface="Symbol" pitchFamily="18" charset="2"/>
              </a:rPr>
              <a:t></a:t>
            </a:r>
            <a:endParaRPr lang="en-GB" sz="3200" baseline="-25000" dirty="0">
              <a:sym typeface="Symbol" pitchFamily="18" charset="2"/>
            </a:endParaRP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X-ray absorption</a:t>
            </a:r>
            <a:endParaRPr lang="en-US" sz="3600" i="1"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4718F7-8534-4BE1-9915-25496BC4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XAS: spectral shape (O 1s)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0012E-6476-4577-801C-774739D4D3BA}"/>
              </a:ext>
            </a:extLst>
          </p:cNvPr>
          <p:cNvSpPr txBox="1"/>
          <p:nvPr/>
        </p:nvSpPr>
        <p:spPr>
          <a:xfrm>
            <a:off x="1331640" y="3506657"/>
            <a:ext cx="6696744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Can neglect local 2p-2p interaction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Can approximate 1s-2p interaction as extra potential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295CFF"/>
                </a:solidFill>
              </a:rPr>
              <a:t>No core hole spin-orbit coupling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77693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0"/>
          <a:ext cx="5713413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8580952" imgH="9723810" progId="MSPhotoEd.3">
                  <p:embed/>
                </p:oleObj>
              </mc:Choice>
              <mc:Fallback>
                <p:oleObj name="Photo Editor Photo" r:id="rId3" imgW="8580952" imgH="9723810" progId="MSPhotoEd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3413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061" y="1676400"/>
            <a:ext cx="3888427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0000"/>
                </a:solidFill>
              </a:rPr>
              <a:t>Single Particle: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1s edges</a:t>
            </a:r>
          </a:p>
          <a:p>
            <a:pPr>
              <a:buFontTx/>
              <a:buNone/>
            </a:pPr>
            <a:r>
              <a:rPr lang="en-US" sz="2000" dirty="0"/>
              <a:t>(DFT codes, TD-DFT)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u="sng" dirty="0">
                <a:solidFill>
                  <a:srgbClr val="00CC00"/>
                </a:solidFill>
              </a:rPr>
              <a:t>Total energy: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CC00"/>
                </a:solidFill>
              </a:rPr>
              <a:t>2p, 3s, 3p edges</a:t>
            </a:r>
          </a:p>
          <a:p>
            <a:pPr>
              <a:buFontTx/>
              <a:buNone/>
            </a:pPr>
            <a:r>
              <a:rPr lang="en-US" sz="2400" dirty="0"/>
              <a:t>(</a:t>
            </a:r>
            <a:r>
              <a:rPr lang="en-US" dirty="0"/>
              <a:t>Multiplet codes</a:t>
            </a:r>
            <a:r>
              <a:rPr lang="en-US" sz="2400" dirty="0"/>
              <a:t>)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447800" y="1143000"/>
            <a:ext cx="0" cy="4800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505200" y="6248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191000" y="2057400"/>
            <a:ext cx="0" cy="3962400"/>
          </a:xfrm>
          <a:prstGeom prst="line">
            <a:avLst/>
          </a:prstGeom>
          <a:noFill/>
          <a:ln w="76200" cap="sq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18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i="0">
                <a:solidFill>
                  <a:srgbClr val="85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XAS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C13DCCC-777C-44DE-AF5E-26DF56D0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XAS: two models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26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detection techniques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3013887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4BA62-2EA3-E3EA-DDA6-08211611C379}"/>
              </a:ext>
            </a:extLst>
          </p:cNvPr>
          <p:cNvSpPr txBox="1"/>
          <p:nvPr/>
        </p:nvSpPr>
        <p:spPr>
          <a:xfrm>
            <a:off x="178478" y="2780928"/>
            <a:ext cx="6696744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Lecture Marie-Anne Arrio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371600" y="1600200"/>
            <a:ext cx="184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1600">
              <a:latin typeface="Copperplate Gothic Light" panose="020E05070202060204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28142" y="185199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br>
              <a:rPr lang="en-US" altLang="en-US" sz="5400" i="1">
                <a:solidFill>
                  <a:srgbClr val="0F45CB"/>
                </a:solidFill>
              </a:rPr>
            </a:br>
            <a:endParaRPr lang="en-US" altLang="en-US" sz="2800" i="1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8478" y="-108700"/>
            <a:ext cx="8423920" cy="63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8554FE"/>
                </a:solidFill>
              </a:rPr>
              <a:t>Charge Transfer Multiplet program</a:t>
            </a: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F45CB"/>
                </a:solidFill>
              </a:rPr>
              <a:t>Used for the analysis of </a:t>
            </a:r>
            <a:r>
              <a:rPr lang="en-US" altLang="en-US" sz="2800" i="1" dirty="0">
                <a:solidFill>
                  <a:srgbClr val="0F45CB"/>
                </a:solidFill>
              </a:rPr>
              <a:t>XAS, EELS,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0F45CB"/>
                </a:solidFill>
              </a:rPr>
              <a:t>Photoemission, Auger, XES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r>
              <a:rPr lang="en-US" altLang="en-US" sz="2800" i="1" u="sng" dirty="0">
                <a:solidFill>
                  <a:srgbClr val="0F45CB"/>
                </a:solidFill>
              </a:rPr>
              <a:t>involving d and f-shells</a:t>
            </a:r>
            <a:br>
              <a:rPr lang="en-US" altLang="en-US" sz="2800" i="1" dirty="0">
                <a:solidFill>
                  <a:srgbClr val="0F45CB"/>
                </a:solidFill>
              </a:rPr>
            </a:br>
            <a:endParaRPr lang="en-US" altLang="en-US" i="1" dirty="0">
              <a:solidFill>
                <a:srgbClr val="0F45CB"/>
              </a:solidFill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ATOMIC INTERACTIONS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  <a:sym typeface="Symbol" panose="05050102010706020507" pitchFamily="18" charset="2"/>
              </a:rPr>
              <a:t>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  <a:sym typeface="Symbol" panose="05050102010706020507" pitchFamily="18" charset="2"/>
              </a:rPr>
              <a:t>CRYSTAL FIELD</a:t>
            </a:r>
            <a:endParaRPr lang="en-US" altLang="en-US" dirty="0">
              <a:solidFill>
                <a:srgbClr val="F60802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  <a:sym typeface="Symbol" panose="05050102010706020507" pitchFamily="18" charset="2"/>
              </a:rPr>
              <a:t></a:t>
            </a:r>
            <a:endParaRPr lang="en-US" altLang="en-US" dirty="0">
              <a:solidFill>
                <a:srgbClr val="F60802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60802"/>
                </a:solidFill>
              </a:rPr>
              <a:t>CHARGE TRANSFER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11676-C688-49F9-AF38-8E8DA110F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CHARGE TRANSFER MULTIPLETS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3BA573-CD6D-494D-B1DB-FBDD9ADA4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82543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23047"/>
      </p:ext>
    </p:extLst>
  </p:cSld>
  <p:clrMapOvr>
    <a:masterClrMapping/>
  </p:clrMapOvr>
  <p:transition>
    <p:zoom/>
    <p:sndAc>
      <p:stSnd>
        <p:snd r:embed="rId3" name="TYP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0464349"/>
              </p:ext>
            </p:extLst>
          </p:nvPr>
        </p:nvGraphicFramePr>
        <p:xfrm>
          <a:off x="1524000" y="3613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A1212B8-BC18-4633-B63D-010D991F286F}"/>
              </a:ext>
            </a:extLst>
          </p:cNvPr>
          <p:cNvCxnSpPr>
            <a:cxnSpLocks/>
          </p:cNvCxnSpPr>
          <p:nvPr/>
        </p:nvCxnSpPr>
        <p:spPr bwMode="auto">
          <a:xfrm flipV="1">
            <a:off x="5105400" y="4419600"/>
            <a:ext cx="1066800" cy="457200"/>
          </a:xfrm>
          <a:prstGeom prst="line">
            <a:avLst/>
          </a:prstGeom>
          <a:ln w="28575">
            <a:solidFill>
              <a:schemeClr val="bg2"/>
            </a:solidFill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056E1D21-40BD-44B1-8883-2BB10DA107CC}"/>
              </a:ext>
            </a:extLst>
          </p:cNvPr>
          <p:cNvSpPr txBox="1"/>
          <p:nvPr/>
        </p:nvSpPr>
        <p:spPr>
          <a:xfrm>
            <a:off x="107504" y="1492314"/>
            <a:ext cx="14885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ATOMIC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SYMMETRY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BONDING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A5D7BA-B5A7-4CAA-B3A5-2372DF12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Multiplet calculations  </a:t>
            </a:r>
          </a:p>
        </p:txBody>
      </p:sp>
      <p:cxnSp>
        <p:nvCxnSpPr>
          <p:cNvPr id="20" name="Verbindingslijn: gebogen 19">
            <a:extLst>
              <a:ext uri="{FF2B5EF4-FFF2-40B4-BE49-F238E27FC236}">
                <a16:creationId xmlns:a16="http://schemas.microsoft.com/office/drawing/2014/main" id="{C169D845-A3D4-49A6-B7CA-2B0166A73D6F}"/>
              </a:ext>
            </a:extLst>
          </p:cNvPr>
          <p:cNvCxnSpPr/>
          <p:nvPr/>
        </p:nvCxnSpPr>
        <p:spPr bwMode="auto">
          <a:xfrm rot="16200000" flipH="1">
            <a:off x="6667500" y="2628900"/>
            <a:ext cx="3352800" cy="1143000"/>
          </a:xfrm>
          <a:prstGeom prst="bentConnector3">
            <a:avLst>
              <a:gd name="adj1" fmla="val 797"/>
            </a:avLst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089866F-5187-49BA-81D7-7F8814B67955}"/>
              </a:ext>
            </a:extLst>
          </p:cNvPr>
          <p:cNvCxnSpPr/>
          <p:nvPr/>
        </p:nvCxnSpPr>
        <p:spPr bwMode="auto">
          <a:xfrm flipH="1">
            <a:off x="8305800" y="4915605"/>
            <a:ext cx="609600" cy="113595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6361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Hubbard U for a 3d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ground state: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E(3d</a:t>
            </a:r>
            <a:r>
              <a:rPr kumimoji="0" lang="de-DE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+ E(3d</a:t>
            </a:r>
            <a:r>
              <a:rPr kumimoji="0" lang="de-DE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E(3d</a:t>
            </a:r>
            <a:r>
              <a:rPr kumimoji="0" lang="de-DE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E(3d</a:t>
            </a:r>
            <a:r>
              <a:rPr kumimoji="0" lang="de-DE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Ligand-to-Metal Charge Transfer (LMCT):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E(3d</a:t>
            </a:r>
            <a:r>
              <a:rPr kumimoji="0" lang="de-DE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de-DE" altLang="en-US" sz="3200" b="0" i="0" u="sng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E(3d</a:t>
            </a:r>
            <a:r>
              <a:rPr kumimoji="0" lang="de-DE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de-DE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8163"/>
            <a:ext cx="79248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78E36B9-1B50-4BD1-899C-1664E450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627150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28600" y="1143000"/>
            <a:ext cx="8510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Main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screening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mechanism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in XAS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of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oxides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Ligand-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to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-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metal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charge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transfer</a:t>
            </a:r>
            <a:endParaRPr kumimoji="0" lang="de-D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Charge </a:t>
            </a:r>
            <a:r>
              <a:rPr kumimoji="0" lang="de-DE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transfer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energy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 </a:t>
            </a:r>
            <a:r>
              <a:rPr kumimoji="0" lang="de-DE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is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important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for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XAS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Hubbard U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is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NOT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important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for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XAS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spectral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shape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6EBC3-5B36-443D-BDBA-024B32DF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80495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>
            <a:extLst>
              <a:ext uri="{FF2B5EF4-FFF2-40B4-BE49-F238E27FC236}">
                <a16:creationId xmlns:a16="http://schemas.microsoft.com/office/drawing/2014/main" id="{1A586C44-812D-4573-97B4-A31BE5EE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811" y="1905000"/>
            <a:ext cx="1018227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nl-NL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nl-NL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944131" name="Text Box 3">
            <a:extLst>
              <a:ext uri="{FF2B5EF4-FFF2-40B4-BE49-F238E27FC236}">
                <a16:creationId xmlns:a16="http://schemas.microsoft.com/office/drawing/2014/main" id="{012B3168-7F19-4D57-A71F-BCF8ECDC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Ground state: 3d</a:t>
            </a:r>
            <a:r>
              <a:rPr kumimoji="0" lang="en-US" altLang="nl-NL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+ 3d</a:t>
            </a:r>
            <a:r>
              <a:rPr kumimoji="0" lang="en-US" altLang="nl-NL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nl-NL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Energy of 3d</a:t>
            </a:r>
            <a:r>
              <a:rPr kumimoji="0" lang="en-US" altLang="nl-NL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nl-NL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</a:t>
            </a: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energy </a:t>
            </a: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44133" name="Text Box 5">
            <a:extLst>
              <a:ext uri="{FF2B5EF4-FFF2-40B4-BE49-F238E27FC236}">
                <a16:creationId xmlns:a16="http://schemas.microsoft.com/office/drawing/2014/main" id="{BD5FF15C-606D-4775-A31C-EA1D6E16D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44135" name="Line 7">
            <a:extLst>
              <a:ext uri="{FF2B5EF4-FFF2-40B4-BE49-F238E27FC236}">
                <a16:creationId xmlns:a16="http://schemas.microsoft.com/office/drawing/2014/main" id="{105A761C-C9CA-45B5-BF68-D48D1866E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44136" name="Line 8">
            <a:extLst>
              <a:ext uri="{FF2B5EF4-FFF2-40B4-BE49-F238E27FC236}">
                <a16:creationId xmlns:a16="http://schemas.microsoft.com/office/drawing/2014/main" id="{033AE019-CBB5-4304-AFAD-E9206E651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44139" name="Line 11">
            <a:extLst>
              <a:ext uri="{FF2B5EF4-FFF2-40B4-BE49-F238E27FC236}">
                <a16:creationId xmlns:a16="http://schemas.microsoft.com/office/drawing/2014/main" id="{C26AB276-7DD7-43C8-8F0D-7C2C03CA2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44142" name="Text Box 14">
            <a:extLst>
              <a:ext uri="{FF2B5EF4-FFF2-40B4-BE49-F238E27FC236}">
                <a16:creationId xmlns:a16="http://schemas.microsoft.com/office/drawing/2014/main" id="{5336AD03-03C6-4079-B111-97EEBED3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44145" name="Text Box 17">
            <a:extLst>
              <a:ext uri="{FF2B5EF4-FFF2-40B4-BE49-F238E27FC236}">
                <a16:creationId xmlns:a16="http://schemas.microsoft.com/office/drawing/2014/main" id="{02673336-B96A-4F31-B37F-E0115F0A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47" y="3886200"/>
            <a:ext cx="817853" cy="5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nl-NL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en-US" altLang="nl-NL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44154" name="Rectangle 26">
            <a:extLst>
              <a:ext uri="{FF2B5EF4-FFF2-40B4-BE49-F238E27FC236}">
                <a16:creationId xmlns:a16="http://schemas.microsoft.com/office/drawing/2014/main" id="{9CD7B4D0-E578-4E61-B878-A9D0EC5E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Ground State</a:t>
            </a:r>
          </a:p>
        </p:txBody>
      </p:sp>
      <p:sp>
        <p:nvSpPr>
          <p:cNvPr id="944155" name="Rectangle 27">
            <a:extLst>
              <a:ext uri="{FF2B5EF4-FFF2-40B4-BE49-F238E27FC236}">
                <a16:creationId xmlns:a16="http://schemas.microsoft.com/office/drawing/2014/main" id="{F688D88C-F096-4BB0-BF4D-E7206850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XAS and XPS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B3D867-5DEE-91FF-1A4E-6812ADFB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423362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403917-EF56-11B6-27D5-FC4A16187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3545589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27BC8-59E3-4D04-9C35-858BB5148414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5F3A640-ABB9-479C-BE1F-C5339BC038F1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B61D4A1B-AEDF-4419-A043-576E643CA1D1}"/>
              </a:ext>
            </a:extLst>
          </p:cNvPr>
          <p:cNvGrpSpPr/>
          <p:nvPr/>
        </p:nvGrpSpPr>
        <p:grpSpPr>
          <a:xfrm>
            <a:off x="4228319" y="1793621"/>
            <a:ext cx="1452555" cy="1394987"/>
            <a:chOff x="4000499" y="2186413"/>
            <a:chExt cx="1452555" cy="1394987"/>
          </a:xfrm>
        </p:grpSpPr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36A8A4D0-C2CB-4AD4-BF4E-4917FE8B4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AutoShape 12" descr="Wide downward diagonal">
              <a:extLst>
                <a:ext uri="{FF2B5EF4-FFF2-40B4-BE49-F238E27FC236}">
                  <a16:creationId xmlns:a16="http://schemas.microsoft.com/office/drawing/2014/main" id="{88DA7F44-75C9-499E-BB35-A9E54EF2F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ED032E00-E531-44B0-A22F-BB4406B5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BEC7D442-4F2F-4C7D-A42B-691EE783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827C5B6A-C76C-4A96-8F73-21C56E57CDA6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4E542573-98C9-4211-BBDB-268B522B9395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D9E55675-AEEF-4211-88CA-F42B517431B0}"/>
              </a:ext>
            </a:extLst>
          </p:cNvPr>
          <p:cNvGrpSpPr/>
          <p:nvPr/>
        </p:nvGrpSpPr>
        <p:grpSpPr>
          <a:xfrm>
            <a:off x="4182272" y="3993896"/>
            <a:ext cx="1452555" cy="1394987"/>
            <a:chOff x="4000499" y="2186413"/>
            <a:chExt cx="1452555" cy="1394987"/>
          </a:xfrm>
        </p:grpSpPr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id="{90BB6BFA-AE20-48E9-AC58-2F878F35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457200" cy="533400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AutoShape 12" descr="Wide downward diagonal">
              <a:extLst>
                <a:ext uri="{FF2B5EF4-FFF2-40B4-BE49-F238E27FC236}">
                  <a16:creationId xmlns:a16="http://schemas.microsoft.com/office/drawing/2014/main" id="{CAB560D5-FED7-4CAE-AD70-4B5C000B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362200"/>
              <a:ext cx="1143000" cy="228600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13">
              <a:extLst>
                <a:ext uri="{FF2B5EF4-FFF2-40B4-BE49-F238E27FC236}">
                  <a16:creationId xmlns:a16="http://schemas.microsoft.com/office/drawing/2014/main" id="{3557B14B-2876-45FE-948D-A2E2A87EE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499" y="2363788"/>
              <a:ext cx="1028693" cy="227012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AutoShape 14">
              <a:extLst>
                <a:ext uri="{FF2B5EF4-FFF2-40B4-BE49-F238E27FC236}">
                  <a16:creationId xmlns:a16="http://schemas.microsoft.com/office/drawing/2014/main" id="{292A25CE-5478-4505-8A27-6B891567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2743200"/>
              <a:ext cx="152400" cy="533400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74CF75F2-2B37-49FB-B3C0-1075335BEAE9}"/>
                </a:ext>
              </a:extLst>
            </p:cNvPr>
            <p:cNvCxnSpPr/>
            <p:nvPr/>
          </p:nvCxnSpPr>
          <p:spPr bwMode="auto">
            <a:xfrm>
              <a:off x="4000500" y="2186413"/>
              <a:ext cx="0" cy="1394987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F74D464D-8F6F-4947-86DA-87986D1B477A}"/>
                </a:ext>
              </a:extLst>
            </p:cNvPr>
            <p:cNvSpPr txBox="1"/>
            <p:nvPr/>
          </p:nvSpPr>
          <p:spPr>
            <a:xfrm>
              <a:off x="5157779" y="2276445"/>
              <a:ext cx="2952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8</a:t>
              </a:r>
            </a:p>
          </p:txBody>
        </p:sp>
      </p:grp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762D03B-7429-464C-9F4C-EBBEED8E4E20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0477" y="2081541"/>
            <a:ext cx="0" cy="261609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F3E8F4DB-2A95-4F73-AF8E-29849DEAE20D}"/>
              </a:ext>
            </a:extLst>
          </p:cNvPr>
          <p:cNvSpPr/>
          <p:nvPr/>
        </p:nvSpPr>
        <p:spPr bwMode="auto">
          <a:xfrm>
            <a:off x="4276743" y="2343150"/>
            <a:ext cx="267468" cy="227012"/>
          </a:xfrm>
          <a:prstGeom prst="ellipse">
            <a:avLst/>
          </a:prstGeom>
          <a:solidFill>
            <a:srgbClr val="BDBDFF"/>
          </a:soli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12FAD7-580C-A398-007E-D33A72278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134248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is scattered by an electron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6AA8E1B-E2CC-4C38-9492-C91464D1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C8148-8CCA-475D-93B3-B594A1E28E4F}"/>
              </a:ext>
            </a:extLst>
          </p:cNvPr>
          <p:cNvSpPr txBox="1"/>
          <p:nvPr/>
        </p:nvSpPr>
        <p:spPr>
          <a:xfrm>
            <a:off x="6373906" y="5085184"/>
            <a:ext cx="463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scattering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diffraction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AutoShape 2" descr="X-Ray diffraction (XRD) :: Anton Paar Wiki">
            <a:extLst>
              <a:ext uri="{FF2B5EF4-FFF2-40B4-BE49-F238E27FC236}">
                <a16:creationId xmlns:a16="http://schemas.microsoft.com/office/drawing/2014/main" id="{66AE8F7F-CFE4-4AA7-B5FE-F07CD5F6D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2201BC-106A-4439-8876-9C11C4C7AE4A}"/>
              </a:ext>
            </a:extLst>
          </p:cNvPr>
          <p:cNvSpPr txBox="1"/>
          <p:nvPr/>
        </p:nvSpPr>
        <p:spPr>
          <a:xfrm>
            <a:off x="838200" y="6258580"/>
            <a:ext cx="556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scattering is independent of the x-ray energy</a:t>
            </a: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51435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733800" y="85343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CCBFE-C94C-D26B-492F-4BBACBF1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143796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319311" y="2122830"/>
            <a:ext cx="5206938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</a:t>
            </a:r>
            <a:r>
              <a:rPr kumimoji="0" lang="en-US" alt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1,2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½ [±√(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+4T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)]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=2 and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T=0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1,2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½ [2±√(2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+0)] = 0 and 2 </a:t>
            </a: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/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𝑚𝑖𝑥</m:t>
                          </m:r>
                        </m:sub>
                      </m:sSub>
                      <m:r>
                        <a:rPr kumimoji="0" lang="nl-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nl-N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nl-NL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nl-NL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nl-NL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nl-NL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∆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nl-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17DACCB-B6CC-1964-9583-BCDB8CA1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43896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883358" y="2122830"/>
            <a:ext cx="5642891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</a:t>
            </a:r>
            <a:r>
              <a:rPr kumimoji="0" lang="en-US" alt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1,2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½ [±√(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+4T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)]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=2 and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T=1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E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1,2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½ [2±√(2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+4)] = 1 ± √2 </a:t>
            </a: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8600" y="4360653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8600" y="2971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3124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025" y="3404059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9539" y="4405222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3902" y="2514600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0300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0300" y="4800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31F666-9E6A-4E96-A0CA-ABDFF6A49986}"/>
              </a:ext>
            </a:extLst>
          </p:cNvPr>
          <p:cNvSpPr/>
          <p:nvPr/>
        </p:nvSpPr>
        <p:spPr>
          <a:xfrm>
            <a:off x="617751" y="453899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7779EE2-F5BF-46F4-B85B-3DAC4808FADF}"/>
              </a:ext>
            </a:extLst>
          </p:cNvPr>
          <p:cNvSpPr/>
          <p:nvPr/>
        </p:nvSpPr>
        <p:spPr>
          <a:xfrm>
            <a:off x="407851" y="218641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/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𝑚𝑖𝑥</m:t>
                          </m:r>
                        </m:sub>
                      </m:sSub>
                      <m:r>
                        <a:rPr kumimoji="0" lang="nl-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nl-NL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nl-NL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nl-NL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nl-NL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nl-NL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kumimoji="0" lang="nl-NL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nl-NL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∆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nl-N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899A54A-4C81-475A-AAAB-2EBFE5161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33520"/>
                <a:ext cx="2863476" cy="10511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3C599EC-2066-648E-F871-B057DFB3C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467523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457200" y="1295400"/>
            <a:ext cx="43508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de-DE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de-DE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LL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‘) – 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  </a:t>
            </a:r>
            <a:endParaRPr kumimoji="0" lang="de-D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8A2D90-00BE-4721-B499-101AB6089E00}"/>
              </a:ext>
            </a:extLst>
          </p:cNvPr>
          <p:cNvSpPr txBox="1"/>
          <p:nvPr/>
        </p:nvSpPr>
        <p:spPr>
          <a:xfrm>
            <a:off x="3957915" y="246697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0EEA8-69F9-4F24-FCE9-0B226C73D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1316439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NiO</a:t>
            </a:r>
          </a:p>
        </p:txBody>
      </p:sp>
      <p:sp>
        <p:nvSpPr>
          <p:cNvPr id="865285" name="Rectangle 5"/>
          <p:cNvSpPr>
            <a:spLocks noChangeArrowheads="1"/>
          </p:cNvSpPr>
          <p:nvPr/>
        </p:nvSpPr>
        <p:spPr bwMode="auto">
          <a:xfrm>
            <a:off x="457200" y="1295400"/>
            <a:ext cx="472116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de-DE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de-DE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LL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‘) – E(3d</a:t>
            </a:r>
            <a:r>
              <a:rPr kumimoji="0" lang="de-DE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de-D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r>
              <a:rPr kumimoji="0" lang="de-D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8E07B2-412B-FB9D-1B9A-6F056F06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1603877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75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668338"/>
          <a:ext cx="8686800" cy="618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575914" imgH="3095549" progId="Origin50.Graph">
                  <p:embed/>
                </p:oleObj>
              </mc:Choice>
              <mc:Fallback>
                <p:oleObj name="Graph" r:id="rId3" imgW="3575914" imgH="3095549" progId="Origin50.Graph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7" b="11813"/>
                      <a:stretch>
                        <a:fillRect/>
                      </a:stretch>
                    </p:blipFill>
                    <p:spPr bwMode="auto">
                      <a:xfrm>
                        <a:off x="0" y="668338"/>
                        <a:ext cx="8686800" cy="618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 cmpd="sng">
                            <a:solidFill>
                              <a:schemeClr val="accent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828800" y="838200"/>
            <a:ext cx="2895600" cy="5181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8E08A4-0482-4300-05B0-FDC6050C5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228600" y="715963"/>
          <a:ext cx="861060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575914" imgH="3095549" progId="Origin50.Graph">
                  <p:embed/>
                </p:oleObj>
              </mc:Choice>
              <mc:Fallback>
                <p:oleObj name="Graph" r:id="rId3" imgW="3575914" imgH="3095549" progId="Origin50.Graph">
                  <p:embed/>
                  <p:pic>
                    <p:nvPicPr>
                      <p:cNvPr id="111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228600" y="715963"/>
                        <a:ext cx="861060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248400" y="47244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46685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XAS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828800" y="914400"/>
            <a:ext cx="3117850" cy="51054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2895600" y="1219200"/>
            <a:ext cx="3427413" cy="2895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9C6AD5-AD3C-A7AE-9818-243F7268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97346" y="3200400"/>
            <a:ext cx="1225079" cy="254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691529" cy="12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NiO: Ground state: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Energy of 3d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energy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1242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16764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676400" y="41148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1981200" y="41910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209800" y="44958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6400800" y="3657600"/>
            <a:ext cx="2362200" cy="203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3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81600" y="4724400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4876800" y="54864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181600" y="4495800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V="1">
            <a:off x="3276600" y="5486400"/>
            <a:ext cx="12954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352800" y="4114800"/>
            <a:ext cx="1371600" cy="304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4198867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1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56341" y="-315416"/>
            <a:ext cx="4061305" cy="55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’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’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'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’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~0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785503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Intensity bonding combination: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[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 α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’+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β β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’]</a:t>
            </a:r>
            <a:r>
              <a:rPr kumimoji="0" lang="nl-NL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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’	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			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		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(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+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β</a:t>
            </a:r>
            <a:r>
              <a:rPr kumimoji="0" lang="nl-NL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2)2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93658" y="-315416"/>
            <a:ext cx="308296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5108" y="2961264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229508" y="335951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29508" y="19706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4308" y="2123064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81933" y="240292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7302614" y="2463807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7392308" y="2229455"/>
            <a:ext cx="1524000" cy="575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7392308" y="3225807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7302614" y="2387607"/>
            <a:ext cx="0" cy="6858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V="1">
            <a:off x="3976618" y="3799464"/>
            <a:ext cx="105349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V="1">
            <a:off x="3932743" y="1513464"/>
            <a:ext cx="1203584" cy="218607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83968" y="-315416"/>
            <a:ext cx="383367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’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’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'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β</a:t>
            </a:r>
            <a:r>
              <a:rPr kumimoji="0" lang="nl-NL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’</a:t>
            </a:r>
            <a:r>
              <a:rPr kumimoji="0" lang="el-G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nl-NL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90447" y="3404086"/>
            <a:ext cx="496461" cy="39537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754810" y="1513464"/>
            <a:ext cx="532098" cy="426408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2401208" y="1513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401208" y="3799464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6853690" y="3302008"/>
            <a:ext cx="448923" cy="445874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6826037" y="1621099"/>
            <a:ext cx="476577" cy="485605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5277431" y="1485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277431" y="3771059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174608-EDDD-4EC8-AEFA-B1736349D616}"/>
              </a:ext>
            </a:extLst>
          </p:cNvPr>
          <p:cNvSpPr txBox="1"/>
          <p:nvPr/>
        </p:nvSpPr>
        <p:spPr>
          <a:xfrm>
            <a:off x="5056640" y="1726668"/>
            <a:ext cx="5950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~0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~1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8E31484-C0E1-4C60-996F-9CF0B70F4BBB}"/>
              </a:ext>
            </a:extLst>
          </p:cNvPr>
          <p:cNvSpPr/>
          <p:nvPr/>
        </p:nvSpPr>
        <p:spPr>
          <a:xfrm>
            <a:off x="365720" y="5210762"/>
            <a:ext cx="8201284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Intensity anti-bonding combination: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[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β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’-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β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’]</a:t>
            </a:r>
            <a:r>
              <a:rPr kumimoji="0" lang="nl-NL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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’	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			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		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(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β 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– 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β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α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r>
              <a:rPr kumimoji="0" lang="nl-NL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=0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2D938A1-9E67-420E-BB8C-C40963505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9846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is scattered by an electron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6AA8E1B-E2CC-4C38-9492-C91464D1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C8148-8CCA-475D-93B3-B594A1E28E4F}"/>
              </a:ext>
            </a:extLst>
          </p:cNvPr>
          <p:cNvSpPr txBox="1"/>
          <p:nvPr/>
        </p:nvSpPr>
        <p:spPr>
          <a:xfrm>
            <a:off x="6373906" y="5085184"/>
            <a:ext cx="463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scattering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diffraction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AutoShape 2" descr="X-Ray diffraction (XRD) :: Anton Paar Wiki">
            <a:extLst>
              <a:ext uri="{FF2B5EF4-FFF2-40B4-BE49-F238E27FC236}">
                <a16:creationId xmlns:a16="http://schemas.microsoft.com/office/drawing/2014/main" id="{66AE8F7F-CFE4-4AA7-B5FE-F07CD5F6D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0350A-F02F-4927-B852-ABCC6B0A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" y="4821986"/>
            <a:ext cx="4553526" cy="20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419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8020144" cy="594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Neutral experiments are self-screened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XAS, optical, EPR, EELS, RIXS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&gt;&gt; small screening satellites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&gt;&gt; crystal field theory can be used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Ionising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experiments are not self-screened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XPS, Auger,  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&gt;&gt; large screening &gt; large satellites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&gt;&gt; crystal field theory can not be used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5FF5E831-C0D4-46FF-BFA1-9A1F129A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</a:t>
            </a:r>
          </a:p>
        </p:txBody>
      </p:sp>
    </p:spTree>
    <p:extLst>
      <p:ext uri="{BB962C8B-B14F-4D97-AF65-F5344CB8AC3E}">
        <p14:creationId xmlns:p14="http://schemas.microsoft.com/office/powerpoint/2010/main" val="2230669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240213" y="1905000"/>
            <a:ext cx="10128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Transition metal oxide: Ground state: 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Energy of 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energy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1676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XAS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459413" y="236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516813" y="5029200"/>
            <a:ext cx="1627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  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4011613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4011613" y="25146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7010400" y="4724400"/>
            <a:ext cx="13716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70104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4316413" y="2743200"/>
            <a:ext cx="0" cy="9144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315200" y="4876800"/>
            <a:ext cx="0" cy="7620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5611813" y="3886200"/>
            <a:ext cx="1246187" cy="1828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545013" y="2895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5638800" y="2514600"/>
            <a:ext cx="1295400" cy="21336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7086600" y="5715000"/>
            <a:ext cx="17526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4392613" y="3886200"/>
            <a:ext cx="8143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altLang="en-US" sz="2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23622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85800" y="2286000"/>
            <a:ext cx="24384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XPS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685800" y="5791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685800" y="3886200"/>
            <a:ext cx="1447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1066800" y="4038600"/>
            <a:ext cx="0" cy="1600200"/>
          </a:xfrm>
          <a:prstGeom prst="line">
            <a:avLst/>
          </a:prstGeom>
          <a:noFill/>
          <a:ln w="38100" cap="sq" cmpd="dbl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H="1">
            <a:off x="2514600" y="2667000"/>
            <a:ext cx="1447800" cy="29718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219200" y="4419600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H="1">
            <a:off x="2438400" y="3886200"/>
            <a:ext cx="13716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3429000" y="4876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Ground State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XAS and XPS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4A570AB3-553D-4C74-B6C8-6AA34546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in XAS and XPS </a:t>
            </a:r>
          </a:p>
        </p:txBody>
      </p:sp>
    </p:spTree>
    <p:extLst>
      <p:ext uri="{BB962C8B-B14F-4D97-AF65-F5344CB8AC3E}">
        <p14:creationId xmlns:p14="http://schemas.microsoft.com/office/powerpoint/2010/main" val="1799302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detection techniques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4037753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544576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3D6073-2023-4B51-AC16-A5603E5CE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in XAS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3EC7F42-CA26-4E0A-A48D-2D5CA6B96451}"/>
              </a:ext>
            </a:extLst>
          </p:cNvPr>
          <p:cNvSpPr/>
          <p:nvPr/>
        </p:nvSpPr>
        <p:spPr>
          <a:xfrm>
            <a:off x="4953000" y="1447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= neutral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Self screened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Small charge transfer satellites</a:t>
            </a:r>
          </a:p>
        </p:txBody>
      </p:sp>
    </p:spTree>
    <p:extLst>
      <p:ext uri="{BB962C8B-B14F-4D97-AF65-F5344CB8AC3E}">
        <p14:creationId xmlns:p14="http://schemas.microsoft.com/office/powerpoint/2010/main" val="1529008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28600" y="715963"/>
          <a:ext cx="861060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575914" imgH="3095549" progId="Origin50.Graph">
                  <p:embed/>
                </p:oleObj>
              </mc:Choice>
              <mc:Fallback>
                <p:oleObj name="Graph" r:id="rId3" imgW="3575914" imgH="3095549" progId="Origin50.Graph">
                  <p:embed/>
                  <p:pic>
                    <p:nvPicPr>
                      <p:cNvPr id="168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228600" y="715963"/>
                        <a:ext cx="861060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248400" y="47244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7543800" y="2667000"/>
            <a:ext cx="146685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+U-Q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XAS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828800" y="914400"/>
            <a:ext cx="3117850" cy="51054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2895600" y="1219200"/>
            <a:ext cx="3427413" cy="2895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F8D5BFD-C42E-443D-9960-3AB16BC9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in XAS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0" y="661988"/>
          <a:ext cx="8686800" cy="61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575914" imgH="3095549" progId="Origin50.Graph">
                  <p:embed/>
                </p:oleObj>
              </mc:Choice>
              <mc:Fallback>
                <p:oleObj name="Graph" r:id="rId3" imgW="3575914" imgH="3095549" progId="Origin50.Graph">
                  <p:embed/>
                  <p:pic>
                    <p:nvPicPr>
                      <p:cNvPr id="175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908" b="11816"/>
                      <a:stretch>
                        <a:fillRect/>
                      </a:stretch>
                    </p:blipFill>
                    <p:spPr bwMode="auto">
                      <a:xfrm>
                        <a:off x="0" y="661988"/>
                        <a:ext cx="8686800" cy="619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6477000" y="4191000"/>
            <a:ext cx="43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715000" y="3200400"/>
            <a:ext cx="88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-Q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XPS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828800" y="838200"/>
            <a:ext cx="2989263" cy="518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4BE92C-C80D-46A5-9AF2-9D643915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in XPS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fig5x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XPS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97AD2C-E88A-4FF2-8C20-DFCC37C7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Charge transfer effects in XPS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C8664FD-BF8E-4A58-9815-86A7FE5137AE}"/>
              </a:ext>
            </a:extLst>
          </p:cNvPr>
          <p:cNvSpPr/>
          <p:nvPr/>
        </p:nvSpPr>
        <p:spPr>
          <a:xfrm>
            <a:off x="0" y="4495800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= neutral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Self screened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Small charge transfer satellites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4492377-9A27-4B78-ADD4-93CCEBFCDCF4}"/>
              </a:ext>
            </a:extLst>
          </p:cNvPr>
          <p:cNvSpPr/>
          <p:nvPr/>
        </p:nvSpPr>
        <p:spPr>
          <a:xfrm>
            <a:off x="4343400" y="4491872"/>
            <a:ext cx="39624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ionising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Large screening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Large charge transfer satellites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XPS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E0A55C-60ED-4377-8DFA-6D3A75F6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4170"/>
            <a:ext cx="4038600" cy="6273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5A096-28D7-4011-8D27-CE1250A3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3893370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XPS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3CBBD24-B5E7-4376-A55B-2DC32FDDF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139633"/>
            <a:ext cx="8056813" cy="5184967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FD75F35-098A-4329-865B-210BAA6E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435582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XPS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991965-F1B0-48D0-9133-7846F8DC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0175"/>
            <a:ext cx="4384262" cy="6135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137C14-D150-4E0B-AA7D-BDF85ACB5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99" y="1761688"/>
            <a:ext cx="5181601" cy="3334623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9A89E5DA-9323-4C6F-86B0-5671580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1s and 2p XPS of Fe2O3</a:t>
            </a:r>
          </a:p>
        </p:txBody>
      </p:sp>
    </p:spTree>
    <p:extLst>
      <p:ext uri="{BB962C8B-B14F-4D97-AF65-F5344CB8AC3E}">
        <p14:creationId xmlns:p14="http://schemas.microsoft.com/office/powerpoint/2010/main" val="111606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1</a:t>
            </a:r>
            <a:r>
              <a:rPr lang="en-US" sz="3200" dirty="0"/>
              <a:t> 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3962400" y="3962400"/>
            <a:ext cx="76200" cy="7620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4038600" y="39624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6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16002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photon meets an electron and is annihilated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B54B0E06-D113-4848-9E49-BD202675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4222912200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Charge transfer effects in XPS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89E5DA-9323-4C6F-86B0-56715806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1s and 2p XPS of Fe2O3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09CD29-4A70-49B2-A288-13728F1A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33638"/>
            <a:ext cx="5078095" cy="59046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DF08EC1-AEEC-4AC6-B536-BF0EA3D826F9}"/>
              </a:ext>
            </a:extLst>
          </p:cNvPr>
          <p:cNvSpPr/>
          <p:nvPr/>
        </p:nvSpPr>
        <p:spPr>
          <a:xfrm>
            <a:off x="4883833" y="1124744"/>
            <a:ext cx="4275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DA + DMFT: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Use actual DMFT-based band structure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result to couple to the localised states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More on Thursday/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friday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343278E-B388-4C34-BCEE-52E0ADFB37C5}"/>
              </a:ext>
            </a:extLst>
          </p:cNvPr>
          <p:cNvSpPr/>
          <p:nvPr/>
        </p:nvSpPr>
        <p:spPr>
          <a:xfrm>
            <a:off x="0" y="641938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Phys. Rev. B.100, 075146 (2019)</a:t>
            </a:r>
          </a:p>
        </p:txBody>
      </p:sp>
    </p:spTree>
    <p:extLst>
      <p:ext uri="{BB962C8B-B14F-4D97-AF65-F5344CB8AC3E}">
        <p14:creationId xmlns:p14="http://schemas.microsoft.com/office/powerpoint/2010/main" val="3456429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detection techniques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615188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0" y="0"/>
          <a:ext cx="5713413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8580952" imgH="9723810" progId="MSPhotoEd.3">
                  <p:embed/>
                </p:oleObj>
              </mc:Choice>
              <mc:Fallback>
                <p:oleObj name="Photo Editor Photo" r:id="rId3" imgW="8580952" imgH="9723810" progId="MSPhotoEd.3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13413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6061" y="1676400"/>
            <a:ext cx="3888427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rgbClr val="FF0000"/>
                </a:solidFill>
              </a:rPr>
              <a:t>Single Particle: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1s edges</a:t>
            </a:r>
          </a:p>
          <a:p>
            <a:pPr>
              <a:buFontTx/>
              <a:buNone/>
            </a:pPr>
            <a:r>
              <a:rPr lang="en-US" sz="2000" dirty="0"/>
              <a:t>(DFT codes, TD-DFT)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u="sng" dirty="0">
                <a:solidFill>
                  <a:srgbClr val="00CC00"/>
                </a:solidFill>
              </a:rPr>
              <a:t>Total energy:</a:t>
            </a:r>
            <a:r>
              <a:rPr lang="en-US" sz="2800" dirty="0">
                <a:solidFill>
                  <a:srgbClr val="00CC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CC00"/>
                </a:solidFill>
              </a:rPr>
              <a:t>2p, 3s, 3p edges</a:t>
            </a:r>
          </a:p>
          <a:p>
            <a:pPr>
              <a:buFontTx/>
              <a:buNone/>
            </a:pPr>
            <a:r>
              <a:rPr lang="en-US" sz="2400" dirty="0"/>
              <a:t>(</a:t>
            </a:r>
            <a:r>
              <a:rPr lang="en-US" dirty="0"/>
              <a:t>Multiplet codes</a:t>
            </a:r>
            <a:r>
              <a:rPr lang="en-US" sz="2400" dirty="0"/>
              <a:t>)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447800" y="1143000"/>
            <a:ext cx="0" cy="4800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505200" y="6248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191000" y="2057400"/>
            <a:ext cx="0" cy="3962400"/>
          </a:xfrm>
          <a:prstGeom prst="line">
            <a:avLst/>
          </a:prstGeom>
          <a:noFill/>
          <a:ln w="76200" cap="sq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5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181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r>
              <a:rPr lang="en-US" b="1" i="0">
                <a:solidFill>
                  <a:srgbClr val="85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XAS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C13DCCC-777C-44DE-AF5E-26DF56D0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XAS: two models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07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REFfeatures">
            <a:extLst>
              <a:ext uri="{FF2B5EF4-FFF2-40B4-BE49-F238E27FC236}">
                <a16:creationId xmlns:a16="http://schemas.microsoft.com/office/drawing/2014/main" id="{52B7A292-9BE4-434B-A9BC-ACF130FD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2" y="1517076"/>
            <a:ext cx="5381293" cy="49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MT Extra" panose="05050102010205020202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8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Iron 1s XAS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5" name="Text Box 30"/>
          <p:cNvSpPr txBox="1">
            <a:spLocks noChangeArrowheads="1"/>
          </p:cNvSpPr>
          <p:nvPr/>
        </p:nvSpPr>
        <p:spPr bwMode="auto">
          <a:xfrm>
            <a:off x="4327525" y="71786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CE2D148E-42B6-4E46-85A4-C27A3B475AA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[J. Phys. Chem. B. 109, 20751 (2005)]						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12E8E955-C4D8-494F-A3CE-6093ABE71D56}"/>
              </a:ext>
            </a:extLst>
          </p:cNvPr>
          <p:cNvGrpSpPr/>
          <p:nvPr/>
        </p:nvGrpSpPr>
        <p:grpSpPr>
          <a:xfrm>
            <a:off x="5867400" y="847069"/>
            <a:ext cx="2992022" cy="3141650"/>
            <a:chOff x="3841879" y="1541348"/>
            <a:chExt cx="5098921" cy="4808154"/>
          </a:xfrm>
        </p:grpSpPr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24EB535D-3589-4FE1-A949-2231E197637E}"/>
                </a:ext>
              </a:extLst>
            </p:cNvPr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239EA89C-563D-4B18-A1AC-79930FE00F6D}"/>
                </a:ext>
              </a:extLst>
            </p:cNvPr>
            <p:cNvSpPr txBox="1"/>
            <p:nvPr/>
          </p:nvSpPr>
          <p:spPr>
            <a:xfrm>
              <a:off x="6722376" y="5878986"/>
              <a:ext cx="284475" cy="47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66FD058F-91AF-419B-8F01-22841624741A}"/>
                </a:ext>
              </a:extLst>
            </p:cNvPr>
            <p:cNvSpPr txBox="1"/>
            <p:nvPr/>
          </p:nvSpPr>
          <p:spPr>
            <a:xfrm rot="16200000">
              <a:off x="3934179" y="324582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40" name="Picture 8" descr="Haverkort_16i.pdf">
              <a:extLst>
                <a:ext uri="{FF2B5EF4-FFF2-40B4-BE49-F238E27FC236}">
                  <a16:creationId xmlns:a16="http://schemas.microsoft.com/office/drawing/2014/main" id="{8682BDCA-2FC6-4433-84E0-2533CEAF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  <p:grpSp>
          <p:nvGrpSpPr>
            <p:cNvPr id="41" name="Group 1">
              <a:extLst>
                <a:ext uri="{FF2B5EF4-FFF2-40B4-BE49-F238E27FC236}">
                  <a16:creationId xmlns:a16="http://schemas.microsoft.com/office/drawing/2014/main" id="{A1A10FB0-BF30-408E-BBF4-203B069CFB6F}"/>
                </a:ext>
              </a:extLst>
            </p:cNvPr>
            <p:cNvGrpSpPr/>
            <p:nvPr/>
          </p:nvGrpSpPr>
          <p:grpSpPr>
            <a:xfrm>
              <a:off x="5741736" y="1763832"/>
              <a:ext cx="3199064" cy="3666381"/>
              <a:chOff x="5741736" y="1763832"/>
              <a:chExt cx="3199064" cy="3666381"/>
            </a:xfrm>
          </p:grpSpPr>
          <p:sp>
            <p:nvSpPr>
              <p:cNvPr id="42" name="Rounded Rectangle 25">
                <a:extLst>
                  <a:ext uri="{FF2B5EF4-FFF2-40B4-BE49-F238E27FC236}">
                    <a16:creationId xmlns:a16="http://schemas.microsoft.com/office/drawing/2014/main" id="{F8DCCCB9-CD04-4032-B513-08F5620D0C15}"/>
                  </a:ext>
                </a:extLst>
              </p:cNvPr>
              <p:cNvSpPr/>
              <p:nvPr/>
            </p:nvSpPr>
            <p:spPr>
              <a:xfrm>
                <a:off x="5741736" y="1763832"/>
                <a:ext cx="2328333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exciton</a:t>
                </a:r>
              </a:p>
              <a:p>
                <a:pPr marL="342900" marR="0" lvl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26">
                <a:extLst>
                  <a:ext uri="{FF2B5EF4-FFF2-40B4-BE49-F238E27FC236}">
                    <a16:creationId xmlns:a16="http://schemas.microsoft.com/office/drawing/2014/main" id="{E0C55E90-E679-45C1-8FAA-469112690D89}"/>
                  </a:ext>
                </a:extLst>
              </p:cNvPr>
              <p:cNvSpPr/>
              <p:nvPr/>
            </p:nvSpPr>
            <p:spPr>
              <a:xfrm>
                <a:off x="6329680" y="4905225"/>
                <a:ext cx="2611120" cy="524988"/>
              </a:xfrm>
              <a:prstGeom prst="roundRect">
                <a:avLst>
                  <a:gd name="adj" fmla="val 22993"/>
                </a:avLst>
              </a:prstGeom>
              <a:gradFill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40000" dist="63500" dir="2700000" rotWithShape="0">
                  <a:schemeClr val="tx2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edge jump</a:t>
                </a:r>
              </a:p>
              <a:p>
                <a:pPr marL="342900" marR="0" lvl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329BF702-8550-422A-8E2A-F27AE7DEFD4F}"/>
              </a:ext>
            </a:extLst>
          </p:cNvPr>
          <p:cNvCxnSpPr>
            <a:cxnSpLocks/>
          </p:cNvCxnSpPr>
          <p:nvPr/>
        </p:nvCxnSpPr>
        <p:spPr bwMode="auto">
          <a:xfrm flipH="1">
            <a:off x="2349080" y="1677999"/>
            <a:ext cx="4737804" cy="2778175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ine 27">
            <a:extLst>
              <a:ext uri="{FF2B5EF4-FFF2-40B4-BE49-F238E27FC236}">
                <a16:creationId xmlns:a16="http://schemas.microsoft.com/office/drawing/2014/main" id="{5F3D35BD-04B8-47A2-B931-3D5B881D95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1" y="3569266"/>
            <a:ext cx="3846564" cy="886908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42AC73F2-0471-414B-BB0A-93E5C95B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Metal K edges: dipole &amp; quadrupole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7EAB50E-46F2-4DFA-8720-C101A579A6F8}"/>
              </a:ext>
            </a:extLst>
          </p:cNvPr>
          <p:cNvSpPr/>
          <p:nvPr/>
        </p:nvSpPr>
        <p:spPr>
          <a:xfrm>
            <a:off x="6324966" y="4996747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 systems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&gt; p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&gt; 3d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quadrupole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578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Freeform 2"/>
          <p:cNvSpPr>
            <a:spLocks/>
          </p:cNvSpPr>
          <p:nvPr/>
        </p:nvSpPr>
        <p:spPr bwMode="auto">
          <a:xfrm>
            <a:off x="11113" y="5611813"/>
            <a:ext cx="2398712" cy="800100"/>
          </a:xfrm>
          <a:custGeom>
            <a:avLst/>
            <a:gdLst>
              <a:gd name="T0" fmla="*/ 63 w 1511"/>
              <a:gd name="T1" fmla="*/ 0 h 504"/>
              <a:gd name="T2" fmla="*/ 51 w 1511"/>
              <a:gd name="T3" fmla="*/ 2 h 504"/>
              <a:gd name="T4" fmla="*/ 39 w 1511"/>
              <a:gd name="T5" fmla="*/ 5 h 504"/>
              <a:gd name="T6" fmla="*/ 29 w 1511"/>
              <a:gd name="T7" fmla="*/ 11 h 504"/>
              <a:gd name="T8" fmla="*/ 18 w 1511"/>
              <a:gd name="T9" fmla="*/ 18 h 504"/>
              <a:gd name="T10" fmla="*/ 11 w 1511"/>
              <a:gd name="T11" fmla="*/ 29 h 504"/>
              <a:gd name="T12" fmla="*/ 5 w 1511"/>
              <a:gd name="T13" fmla="*/ 39 h 504"/>
              <a:gd name="T14" fmla="*/ 2 w 1511"/>
              <a:gd name="T15" fmla="*/ 51 h 504"/>
              <a:gd name="T16" fmla="*/ 0 w 1511"/>
              <a:gd name="T17" fmla="*/ 63 h 504"/>
              <a:gd name="T18" fmla="*/ 0 w 1511"/>
              <a:gd name="T19" fmla="*/ 441 h 504"/>
              <a:gd name="T20" fmla="*/ 2 w 1511"/>
              <a:gd name="T21" fmla="*/ 453 h 504"/>
              <a:gd name="T22" fmla="*/ 5 w 1511"/>
              <a:gd name="T23" fmla="*/ 465 h 504"/>
              <a:gd name="T24" fmla="*/ 11 w 1511"/>
              <a:gd name="T25" fmla="*/ 475 h 504"/>
              <a:gd name="T26" fmla="*/ 18 w 1511"/>
              <a:gd name="T27" fmla="*/ 486 h 504"/>
              <a:gd name="T28" fmla="*/ 29 w 1511"/>
              <a:gd name="T29" fmla="*/ 493 h 504"/>
              <a:gd name="T30" fmla="*/ 39 w 1511"/>
              <a:gd name="T31" fmla="*/ 499 h 504"/>
              <a:gd name="T32" fmla="*/ 51 w 1511"/>
              <a:gd name="T33" fmla="*/ 502 h 504"/>
              <a:gd name="T34" fmla="*/ 63 w 1511"/>
              <a:gd name="T35" fmla="*/ 504 h 504"/>
              <a:gd name="T36" fmla="*/ 1448 w 1511"/>
              <a:gd name="T37" fmla="*/ 504 h 504"/>
              <a:gd name="T38" fmla="*/ 1460 w 1511"/>
              <a:gd name="T39" fmla="*/ 502 h 504"/>
              <a:gd name="T40" fmla="*/ 1472 w 1511"/>
              <a:gd name="T41" fmla="*/ 499 h 504"/>
              <a:gd name="T42" fmla="*/ 1482 w 1511"/>
              <a:gd name="T43" fmla="*/ 493 h 504"/>
              <a:gd name="T44" fmla="*/ 1493 w 1511"/>
              <a:gd name="T45" fmla="*/ 486 h 504"/>
              <a:gd name="T46" fmla="*/ 1500 w 1511"/>
              <a:gd name="T47" fmla="*/ 475 h 504"/>
              <a:gd name="T48" fmla="*/ 1506 w 1511"/>
              <a:gd name="T49" fmla="*/ 465 h 504"/>
              <a:gd name="T50" fmla="*/ 1509 w 1511"/>
              <a:gd name="T51" fmla="*/ 453 h 504"/>
              <a:gd name="T52" fmla="*/ 1511 w 1511"/>
              <a:gd name="T53" fmla="*/ 441 h 504"/>
              <a:gd name="T54" fmla="*/ 1511 w 1511"/>
              <a:gd name="T55" fmla="*/ 63 h 504"/>
              <a:gd name="T56" fmla="*/ 1509 w 1511"/>
              <a:gd name="T57" fmla="*/ 51 h 504"/>
              <a:gd name="T58" fmla="*/ 1506 w 1511"/>
              <a:gd name="T59" fmla="*/ 39 h 504"/>
              <a:gd name="T60" fmla="*/ 1500 w 1511"/>
              <a:gd name="T61" fmla="*/ 29 h 504"/>
              <a:gd name="T62" fmla="*/ 1493 w 1511"/>
              <a:gd name="T63" fmla="*/ 18 h 504"/>
              <a:gd name="T64" fmla="*/ 1482 w 1511"/>
              <a:gd name="T65" fmla="*/ 11 h 504"/>
              <a:gd name="T66" fmla="*/ 1472 w 1511"/>
              <a:gd name="T67" fmla="*/ 5 h 504"/>
              <a:gd name="T68" fmla="*/ 1460 w 1511"/>
              <a:gd name="T69" fmla="*/ 2 h 504"/>
              <a:gd name="T70" fmla="*/ 1448 w 1511"/>
              <a:gd name="T71" fmla="*/ 0 h 504"/>
              <a:gd name="T72" fmla="*/ 63 w 1511"/>
              <a:gd name="T7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1" h="504">
                <a:moveTo>
                  <a:pt x="63" y="0"/>
                </a:moveTo>
                <a:lnTo>
                  <a:pt x="51" y="2"/>
                </a:lnTo>
                <a:lnTo>
                  <a:pt x="39" y="5"/>
                </a:lnTo>
                <a:lnTo>
                  <a:pt x="29" y="11"/>
                </a:lnTo>
                <a:lnTo>
                  <a:pt x="18" y="18"/>
                </a:lnTo>
                <a:lnTo>
                  <a:pt x="11" y="29"/>
                </a:lnTo>
                <a:lnTo>
                  <a:pt x="5" y="39"/>
                </a:lnTo>
                <a:lnTo>
                  <a:pt x="2" y="51"/>
                </a:lnTo>
                <a:lnTo>
                  <a:pt x="0" y="63"/>
                </a:lnTo>
                <a:lnTo>
                  <a:pt x="0" y="441"/>
                </a:lnTo>
                <a:lnTo>
                  <a:pt x="2" y="453"/>
                </a:lnTo>
                <a:lnTo>
                  <a:pt x="5" y="465"/>
                </a:lnTo>
                <a:lnTo>
                  <a:pt x="11" y="475"/>
                </a:lnTo>
                <a:lnTo>
                  <a:pt x="18" y="486"/>
                </a:lnTo>
                <a:lnTo>
                  <a:pt x="29" y="493"/>
                </a:lnTo>
                <a:lnTo>
                  <a:pt x="39" y="499"/>
                </a:lnTo>
                <a:lnTo>
                  <a:pt x="51" y="502"/>
                </a:lnTo>
                <a:lnTo>
                  <a:pt x="63" y="504"/>
                </a:lnTo>
                <a:lnTo>
                  <a:pt x="1448" y="504"/>
                </a:lnTo>
                <a:lnTo>
                  <a:pt x="1460" y="502"/>
                </a:lnTo>
                <a:lnTo>
                  <a:pt x="1472" y="499"/>
                </a:lnTo>
                <a:lnTo>
                  <a:pt x="1482" y="493"/>
                </a:lnTo>
                <a:lnTo>
                  <a:pt x="1493" y="486"/>
                </a:lnTo>
                <a:lnTo>
                  <a:pt x="1500" y="475"/>
                </a:lnTo>
                <a:lnTo>
                  <a:pt x="1506" y="465"/>
                </a:lnTo>
                <a:lnTo>
                  <a:pt x="1509" y="453"/>
                </a:lnTo>
                <a:lnTo>
                  <a:pt x="1511" y="441"/>
                </a:lnTo>
                <a:lnTo>
                  <a:pt x="1511" y="63"/>
                </a:lnTo>
                <a:lnTo>
                  <a:pt x="1509" y="51"/>
                </a:lnTo>
                <a:lnTo>
                  <a:pt x="1506" y="39"/>
                </a:lnTo>
                <a:lnTo>
                  <a:pt x="1500" y="29"/>
                </a:lnTo>
                <a:lnTo>
                  <a:pt x="1493" y="18"/>
                </a:lnTo>
                <a:lnTo>
                  <a:pt x="1482" y="11"/>
                </a:lnTo>
                <a:lnTo>
                  <a:pt x="1472" y="5"/>
                </a:lnTo>
                <a:lnTo>
                  <a:pt x="1460" y="2"/>
                </a:lnTo>
                <a:lnTo>
                  <a:pt x="1448" y="0"/>
                </a:lnTo>
                <a:lnTo>
                  <a:pt x="63" y="0"/>
                </a:lnTo>
                <a:close/>
              </a:path>
            </a:pathLst>
          </a:custGeom>
          <a:solidFill>
            <a:srgbClr val="00CC99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444500" y="5770563"/>
            <a:ext cx="71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954088" y="5773738"/>
            <a:ext cx="3540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1173163" y="5770563"/>
            <a:ext cx="8366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4p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1808163" y="57737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858119" name="Group 7"/>
          <p:cNvGrpSpPr>
            <a:grpSpLocks/>
          </p:cNvGrpSpPr>
          <p:nvPr/>
        </p:nvGrpSpPr>
        <p:grpSpPr bwMode="auto">
          <a:xfrm>
            <a:off x="4495800" y="5562600"/>
            <a:ext cx="2398713" cy="800100"/>
            <a:chOff x="3172" y="3535"/>
            <a:chExt cx="1511" cy="504"/>
          </a:xfrm>
        </p:grpSpPr>
        <p:sp>
          <p:nvSpPr>
            <p:cNvPr id="858120" name="Freeform 8"/>
            <p:cNvSpPr>
              <a:spLocks/>
            </p:cNvSpPr>
            <p:nvPr/>
          </p:nvSpPr>
          <p:spPr bwMode="auto">
            <a:xfrm>
              <a:off x="3172" y="3535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CC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3354" y="3661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1s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2" name="Rectangle 10"/>
            <p:cNvSpPr>
              <a:spLocks noChangeArrowheads="1"/>
            </p:cNvSpPr>
            <p:nvPr/>
          </p:nvSpPr>
          <p:spPr bwMode="auto">
            <a:xfrm>
              <a:off x="3589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3" name="Rectangle 11"/>
            <p:cNvSpPr>
              <a:spLocks noChangeArrowheads="1"/>
            </p:cNvSpPr>
            <p:nvPr/>
          </p:nvSpPr>
          <p:spPr bwMode="auto">
            <a:xfrm>
              <a:off x="3694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3d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4" name="Rectangle 12"/>
            <p:cNvSpPr>
              <a:spLocks noChangeArrowheads="1"/>
            </p:cNvSpPr>
            <p:nvPr/>
          </p:nvSpPr>
          <p:spPr bwMode="auto">
            <a:xfrm>
              <a:off x="3943" y="3666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N+1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5" name="Rectangle 13"/>
            <p:cNvSpPr>
              <a:spLocks noChangeArrowheads="1"/>
            </p:cNvSpPr>
            <p:nvPr/>
          </p:nvSpPr>
          <p:spPr bwMode="auto">
            <a:xfrm>
              <a:off x="4252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4p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4500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58127" name="Group 15"/>
          <p:cNvGrpSpPr>
            <a:grpSpLocks/>
          </p:cNvGrpSpPr>
          <p:nvPr/>
        </p:nvGrpSpPr>
        <p:grpSpPr bwMode="auto">
          <a:xfrm>
            <a:off x="2667000" y="5715000"/>
            <a:ext cx="1752600" cy="228600"/>
            <a:chOff x="1662" y="3600"/>
            <a:chExt cx="1510" cy="160"/>
          </a:xfrm>
        </p:grpSpPr>
        <p:sp>
          <p:nvSpPr>
            <p:cNvPr id="858128" name="Rectangle 16"/>
            <p:cNvSpPr>
              <a:spLocks noChangeArrowheads="1"/>
            </p:cNvSpPr>
            <p:nvPr/>
          </p:nvSpPr>
          <p:spPr bwMode="auto">
            <a:xfrm>
              <a:off x="1662" y="3661"/>
              <a:ext cx="1353" cy="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9" name="Freeform 17"/>
            <p:cNvSpPr>
              <a:spLocks/>
            </p:cNvSpPr>
            <p:nvPr/>
          </p:nvSpPr>
          <p:spPr bwMode="auto">
            <a:xfrm>
              <a:off x="3012" y="3600"/>
              <a:ext cx="160" cy="160"/>
            </a:xfrm>
            <a:custGeom>
              <a:avLst/>
              <a:gdLst>
                <a:gd name="T0" fmla="*/ 0 w 160"/>
                <a:gd name="T1" fmla="*/ 160 h 160"/>
                <a:gd name="T2" fmla="*/ 160 w 160"/>
                <a:gd name="T3" fmla="*/ 79 h 160"/>
                <a:gd name="T4" fmla="*/ 0 w 160"/>
                <a:gd name="T5" fmla="*/ 0 h 160"/>
                <a:gd name="T6" fmla="*/ 0 w 16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0" y="160"/>
                  </a:moveTo>
                  <a:lnTo>
                    <a:pt x="160" y="79"/>
                  </a:lnTo>
                  <a:lnTo>
                    <a:pt x="0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858130" name="Rectangle 18"/>
          <p:cNvSpPr>
            <a:spLocks noChangeArrowheads="1"/>
          </p:cNvSpPr>
          <p:nvPr/>
        </p:nvSpPr>
        <p:spPr bwMode="auto">
          <a:xfrm>
            <a:off x="1257300" y="4189413"/>
            <a:ext cx="603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053263" y="57642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pre-edge</a:t>
            </a:r>
            <a:endParaRPr kumimoji="0" lang="en-GB" altLang="nl-NL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7086600" y="1143000"/>
            <a:ext cx="180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edge</a:t>
            </a:r>
            <a:endParaRPr kumimoji="0" lang="en-GB" altLang="nl-NL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33" name="Line 21"/>
          <p:cNvSpPr>
            <a:spLocks noChangeShapeType="1"/>
          </p:cNvSpPr>
          <p:nvPr/>
        </p:nvSpPr>
        <p:spPr bwMode="auto">
          <a:xfrm flipV="1">
            <a:off x="2590800" y="1524000"/>
            <a:ext cx="1905000" cy="4038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858134" name="Group 22"/>
          <p:cNvGrpSpPr>
            <a:grpSpLocks/>
          </p:cNvGrpSpPr>
          <p:nvPr/>
        </p:nvGrpSpPr>
        <p:grpSpPr bwMode="auto">
          <a:xfrm>
            <a:off x="4572000" y="990600"/>
            <a:ext cx="2398713" cy="800100"/>
            <a:chOff x="4179" y="946"/>
            <a:chExt cx="1511" cy="504"/>
          </a:xfrm>
        </p:grpSpPr>
        <p:sp>
          <p:nvSpPr>
            <p:cNvPr id="858135" name="Freeform 23"/>
            <p:cNvSpPr>
              <a:spLocks/>
            </p:cNvSpPr>
            <p:nvPr/>
          </p:nvSpPr>
          <p:spPr bwMode="auto">
            <a:xfrm>
              <a:off x="4179" y="946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6" name="Rectangle 24"/>
            <p:cNvSpPr>
              <a:spLocks noChangeArrowheads="1"/>
            </p:cNvSpPr>
            <p:nvPr/>
          </p:nvSpPr>
          <p:spPr bwMode="auto">
            <a:xfrm>
              <a:off x="4451" y="1072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1s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7" name="Rectangle 25"/>
            <p:cNvSpPr>
              <a:spLocks noChangeArrowheads="1"/>
            </p:cNvSpPr>
            <p:nvPr/>
          </p:nvSpPr>
          <p:spPr bwMode="auto">
            <a:xfrm>
              <a:off x="4686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8" name="Rectangle 26"/>
            <p:cNvSpPr>
              <a:spLocks noChangeArrowheads="1"/>
            </p:cNvSpPr>
            <p:nvPr/>
          </p:nvSpPr>
          <p:spPr bwMode="auto">
            <a:xfrm>
              <a:off x="4791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3d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9" name="Rectangle 27"/>
            <p:cNvSpPr>
              <a:spLocks noChangeArrowheads="1"/>
            </p:cNvSpPr>
            <p:nvPr/>
          </p:nvSpPr>
          <p:spPr bwMode="auto">
            <a:xfrm>
              <a:off x="5040" y="107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40" name="Rectangle 28"/>
            <p:cNvSpPr>
              <a:spLocks noChangeArrowheads="1"/>
            </p:cNvSpPr>
            <p:nvPr/>
          </p:nvSpPr>
          <p:spPr bwMode="auto">
            <a:xfrm>
              <a:off x="5170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4p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41" name="Rectangle 29"/>
            <p:cNvSpPr>
              <a:spLocks noChangeArrowheads="1"/>
            </p:cNvSpPr>
            <p:nvPr/>
          </p:nvSpPr>
          <p:spPr bwMode="auto">
            <a:xfrm>
              <a:off x="5419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pre-edge (interpretation)</a:t>
            </a:r>
          </a:p>
        </p:txBody>
      </p:sp>
    </p:spTree>
    <p:extLst>
      <p:ext uri="{BB962C8B-B14F-4D97-AF65-F5344CB8AC3E}">
        <p14:creationId xmlns:p14="http://schemas.microsoft.com/office/powerpoint/2010/main" val="3230524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Freeform 2"/>
          <p:cNvSpPr>
            <a:spLocks/>
          </p:cNvSpPr>
          <p:nvPr/>
        </p:nvSpPr>
        <p:spPr bwMode="auto">
          <a:xfrm>
            <a:off x="11113" y="5611813"/>
            <a:ext cx="2398712" cy="800100"/>
          </a:xfrm>
          <a:custGeom>
            <a:avLst/>
            <a:gdLst>
              <a:gd name="T0" fmla="*/ 63 w 1511"/>
              <a:gd name="T1" fmla="*/ 0 h 504"/>
              <a:gd name="T2" fmla="*/ 51 w 1511"/>
              <a:gd name="T3" fmla="*/ 2 h 504"/>
              <a:gd name="T4" fmla="*/ 39 w 1511"/>
              <a:gd name="T5" fmla="*/ 5 h 504"/>
              <a:gd name="T6" fmla="*/ 29 w 1511"/>
              <a:gd name="T7" fmla="*/ 11 h 504"/>
              <a:gd name="T8" fmla="*/ 18 w 1511"/>
              <a:gd name="T9" fmla="*/ 18 h 504"/>
              <a:gd name="T10" fmla="*/ 11 w 1511"/>
              <a:gd name="T11" fmla="*/ 29 h 504"/>
              <a:gd name="T12" fmla="*/ 5 w 1511"/>
              <a:gd name="T13" fmla="*/ 39 h 504"/>
              <a:gd name="T14" fmla="*/ 2 w 1511"/>
              <a:gd name="T15" fmla="*/ 51 h 504"/>
              <a:gd name="T16" fmla="*/ 0 w 1511"/>
              <a:gd name="T17" fmla="*/ 63 h 504"/>
              <a:gd name="T18" fmla="*/ 0 w 1511"/>
              <a:gd name="T19" fmla="*/ 441 h 504"/>
              <a:gd name="T20" fmla="*/ 2 w 1511"/>
              <a:gd name="T21" fmla="*/ 453 h 504"/>
              <a:gd name="T22" fmla="*/ 5 w 1511"/>
              <a:gd name="T23" fmla="*/ 465 h 504"/>
              <a:gd name="T24" fmla="*/ 11 w 1511"/>
              <a:gd name="T25" fmla="*/ 475 h 504"/>
              <a:gd name="T26" fmla="*/ 18 w 1511"/>
              <a:gd name="T27" fmla="*/ 486 h 504"/>
              <a:gd name="T28" fmla="*/ 29 w 1511"/>
              <a:gd name="T29" fmla="*/ 493 h 504"/>
              <a:gd name="T30" fmla="*/ 39 w 1511"/>
              <a:gd name="T31" fmla="*/ 499 h 504"/>
              <a:gd name="T32" fmla="*/ 51 w 1511"/>
              <a:gd name="T33" fmla="*/ 502 h 504"/>
              <a:gd name="T34" fmla="*/ 63 w 1511"/>
              <a:gd name="T35" fmla="*/ 504 h 504"/>
              <a:gd name="T36" fmla="*/ 1448 w 1511"/>
              <a:gd name="T37" fmla="*/ 504 h 504"/>
              <a:gd name="T38" fmla="*/ 1460 w 1511"/>
              <a:gd name="T39" fmla="*/ 502 h 504"/>
              <a:gd name="T40" fmla="*/ 1472 w 1511"/>
              <a:gd name="T41" fmla="*/ 499 h 504"/>
              <a:gd name="T42" fmla="*/ 1482 w 1511"/>
              <a:gd name="T43" fmla="*/ 493 h 504"/>
              <a:gd name="T44" fmla="*/ 1493 w 1511"/>
              <a:gd name="T45" fmla="*/ 486 h 504"/>
              <a:gd name="T46" fmla="*/ 1500 w 1511"/>
              <a:gd name="T47" fmla="*/ 475 h 504"/>
              <a:gd name="T48" fmla="*/ 1506 w 1511"/>
              <a:gd name="T49" fmla="*/ 465 h 504"/>
              <a:gd name="T50" fmla="*/ 1509 w 1511"/>
              <a:gd name="T51" fmla="*/ 453 h 504"/>
              <a:gd name="T52" fmla="*/ 1511 w 1511"/>
              <a:gd name="T53" fmla="*/ 441 h 504"/>
              <a:gd name="T54" fmla="*/ 1511 w 1511"/>
              <a:gd name="T55" fmla="*/ 63 h 504"/>
              <a:gd name="T56" fmla="*/ 1509 w 1511"/>
              <a:gd name="T57" fmla="*/ 51 h 504"/>
              <a:gd name="T58" fmla="*/ 1506 w 1511"/>
              <a:gd name="T59" fmla="*/ 39 h 504"/>
              <a:gd name="T60" fmla="*/ 1500 w 1511"/>
              <a:gd name="T61" fmla="*/ 29 h 504"/>
              <a:gd name="T62" fmla="*/ 1493 w 1511"/>
              <a:gd name="T63" fmla="*/ 18 h 504"/>
              <a:gd name="T64" fmla="*/ 1482 w 1511"/>
              <a:gd name="T65" fmla="*/ 11 h 504"/>
              <a:gd name="T66" fmla="*/ 1472 w 1511"/>
              <a:gd name="T67" fmla="*/ 5 h 504"/>
              <a:gd name="T68" fmla="*/ 1460 w 1511"/>
              <a:gd name="T69" fmla="*/ 2 h 504"/>
              <a:gd name="T70" fmla="*/ 1448 w 1511"/>
              <a:gd name="T71" fmla="*/ 0 h 504"/>
              <a:gd name="T72" fmla="*/ 63 w 1511"/>
              <a:gd name="T73" fmla="*/ 0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1" h="504">
                <a:moveTo>
                  <a:pt x="63" y="0"/>
                </a:moveTo>
                <a:lnTo>
                  <a:pt x="51" y="2"/>
                </a:lnTo>
                <a:lnTo>
                  <a:pt x="39" y="5"/>
                </a:lnTo>
                <a:lnTo>
                  <a:pt x="29" y="11"/>
                </a:lnTo>
                <a:lnTo>
                  <a:pt x="18" y="18"/>
                </a:lnTo>
                <a:lnTo>
                  <a:pt x="11" y="29"/>
                </a:lnTo>
                <a:lnTo>
                  <a:pt x="5" y="39"/>
                </a:lnTo>
                <a:lnTo>
                  <a:pt x="2" y="51"/>
                </a:lnTo>
                <a:lnTo>
                  <a:pt x="0" y="63"/>
                </a:lnTo>
                <a:lnTo>
                  <a:pt x="0" y="441"/>
                </a:lnTo>
                <a:lnTo>
                  <a:pt x="2" y="453"/>
                </a:lnTo>
                <a:lnTo>
                  <a:pt x="5" y="465"/>
                </a:lnTo>
                <a:lnTo>
                  <a:pt x="11" y="475"/>
                </a:lnTo>
                <a:lnTo>
                  <a:pt x="18" y="486"/>
                </a:lnTo>
                <a:lnTo>
                  <a:pt x="29" y="493"/>
                </a:lnTo>
                <a:lnTo>
                  <a:pt x="39" y="499"/>
                </a:lnTo>
                <a:lnTo>
                  <a:pt x="51" y="502"/>
                </a:lnTo>
                <a:lnTo>
                  <a:pt x="63" y="504"/>
                </a:lnTo>
                <a:lnTo>
                  <a:pt x="1448" y="504"/>
                </a:lnTo>
                <a:lnTo>
                  <a:pt x="1460" y="502"/>
                </a:lnTo>
                <a:lnTo>
                  <a:pt x="1472" y="499"/>
                </a:lnTo>
                <a:lnTo>
                  <a:pt x="1482" y="493"/>
                </a:lnTo>
                <a:lnTo>
                  <a:pt x="1493" y="486"/>
                </a:lnTo>
                <a:lnTo>
                  <a:pt x="1500" y="475"/>
                </a:lnTo>
                <a:lnTo>
                  <a:pt x="1506" y="465"/>
                </a:lnTo>
                <a:lnTo>
                  <a:pt x="1509" y="453"/>
                </a:lnTo>
                <a:lnTo>
                  <a:pt x="1511" y="441"/>
                </a:lnTo>
                <a:lnTo>
                  <a:pt x="1511" y="63"/>
                </a:lnTo>
                <a:lnTo>
                  <a:pt x="1509" y="51"/>
                </a:lnTo>
                <a:lnTo>
                  <a:pt x="1506" y="39"/>
                </a:lnTo>
                <a:lnTo>
                  <a:pt x="1500" y="29"/>
                </a:lnTo>
                <a:lnTo>
                  <a:pt x="1493" y="18"/>
                </a:lnTo>
                <a:lnTo>
                  <a:pt x="1482" y="11"/>
                </a:lnTo>
                <a:lnTo>
                  <a:pt x="1472" y="5"/>
                </a:lnTo>
                <a:lnTo>
                  <a:pt x="1460" y="2"/>
                </a:lnTo>
                <a:lnTo>
                  <a:pt x="1448" y="0"/>
                </a:lnTo>
                <a:lnTo>
                  <a:pt x="63" y="0"/>
                </a:lnTo>
                <a:close/>
              </a:path>
            </a:pathLst>
          </a:custGeom>
          <a:solidFill>
            <a:srgbClr val="00CC99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5" name="Rectangle 3"/>
          <p:cNvSpPr>
            <a:spLocks noChangeArrowheads="1"/>
          </p:cNvSpPr>
          <p:nvPr/>
        </p:nvSpPr>
        <p:spPr bwMode="auto">
          <a:xfrm>
            <a:off x="444500" y="5770563"/>
            <a:ext cx="711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954088" y="5773738"/>
            <a:ext cx="3540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1173163" y="5770563"/>
            <a:ext cx="8366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4p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18" name="Rectangle 6"/>
          <p:cNvSpPr>
            <a:spLocks noChangeArrowheads="1"/>
          </p:cNvSpPr>
          <p:nvPr/>
        </p:nvSpPr>
        <p:spPr bwMode="auto">
          <a:xfrm>
            <a:off x="1808163" y="57737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858119" name="Group 7"/>
          <p:cNvGrpSpPr>
            <a:grpSpLocks/>
          </p:cNvGrpSpPr>
          <p:nvPr/>
        </p:nvGrpSpPr>
        <p:grpSpPr bwMode="auto">
          <a:xfrm>
            <a:off x="4495800" y="5562600"/>
            <a:ext cx="2398713" cy="800100"/>
            <a:chOff x="3172" y="3535"/>
            <a:chExt cx="1511" cy="504"/>
          </a:xfrm>
        </p:grpSpPr>
        <p:sp>
          <p:nvSpPr>
            <p:cNvPr id="858120" name="Freeform 8"/>
            <p:cNvSpPr>
              <a:spLocks/>
            </p:cNvSpPr>
            <p:nvPr/>
          </p:nvSpPr>
          <p:spPr bwMode="auto">
            <a:xfrm>
              <a:off x="3172" y="3535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CC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3354" y="3661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1s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2" name="Rectangle 10"/>
            <p:cNvSpPr>
              <a:spLocks noChangeArrowheads="1"/>
            </p:cNvSpPr>
            <p:nvPr/>
          </p:nvSpPr>
          <p:spPr bwMode="auto">
            <a:xfrm>
              <a:off x="3589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3" name="Rectangle 11"/>
            <p:cNvSpPr>
              <a:spLocks noChangeArrowheads="1"/>
            </p:cNvSpPr>
            <p:nvPr/>
          </p:nvSpPr>
          <p:spPr bwMode="auto">
            <a:xfrm>
              <a:off x="3694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3d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4" name="Rectangle 12"/>
            <p:cNvSpPr>
              <a:spLocks noChangeArrowheads="1"/>
            </p:cNvSpPr>
            <p:nvPr/>
          </p:nvSpPr>
          <p:spPr bwMode="auto">
            <a:xfrm>
              <a:off x="3943" y="3666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N+1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5" name="Rectangle 13"/>
            <p:cNvSpPr>
              <a:spLocks noChangeArrowheads="1"/>
            </p:cNvSpPr>
            <p:nvPr/>
          </p:nvSpPr>
          <p:spPr bwMode="auto">
            <a:xfrm>
              <a:off x="4252" y="3661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4p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4500" y="36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58127" name="Group 15"/>
          <p:cNvGrpSpPr>
            <a:grpSpLocks/>
          </p:cNvGrpSpPr>
          <p:nvPr/>
        </p:nvGrpSpPr>
        <p:grpSpPr bwMode="auto">
          <a:xfrm>
            <a:off x="2667000" y="5715000"/>
            <a:ext cx="1752600" cy="228600"/>
            <a:chOff x="1662" y="3600"/>
            <a:chExt cx="1510" cy="160"/>
          </a:xfrm>
        </p:grpSpPr>
        <p:sp>
          <p:nvSpPr>
            <p:cNvPr id="858128" name="Rectangle 16"/>
            <p:cNvSpPr>
              <a:spLocks noChangeArrowheads="1"/>
            </p:cNvSpPr>
            <p:nvPr/>
          </p:nvSpPr>
          <p:spPr bwMode="auto">
            <a:xfrm>
              <a:off x="1662" y="3661"/>
              <a:ext cx="1353" cy="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29" name="Freeform 17"/>
            <p:cNvSpPr>
              <a:spLocks/>
            </p:cNvSpPr>
            <p:nvPr/>
          </p:nvSpPr>
          <p:spPr bwMode="auto">
            <a:xfrm>
              <a:off x="3012" y="3600"/>
              <a:ext cx="160" cy="160"/>
            </a:xfrm>
            <a:custGeom>
              <a:avLst/>
              <a:gdLst>
                <a:gd name="T0" fmla="*/ 0 w 160"/>
                <a:gd name="T1" fmla="*/ 160 h 160"/>
                <a:gd name="T2" fmla="*/ 160 w 160"/>
                <a:gd name="T3" fmla="*/ 79 h 160"/>
                <a:gd name="T4" fmla="*/ 0 w 160"/>
                <a:gd name="T5" fmla="*/ 0 h 160"/>
                <a:gd name="T6" fmla="*/ 0 w 160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0" y="160"/>
                  </a:moveTo>
                  <a:lnTo>
                    <a:pt x="160" y="79"/>
                  </a:lnTo>
                  <a:lnTo>
                    <a:pt x="0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858130" name="Rectangle 18"/>
          <p:cNvSpPr>
            <a:spLocks noChangeArrowheads="1"/>
          </p:cNvSpPr>
          <p:nvPr/>
        </p:nvSpPr>
        <p:spPr bwMode="auto">
          <a:xfrm>
            <a:off x="1257300" y="4189413"/>
            <a:ext cx="603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31" name="Text Box 19"/>
          <p:cNvSpPr txBox="1">
            <a:spLocks noChangeArrowheads="1"/>
          </p:cNvSpPr>
          <p:nvPr/>
        </p:nvSpPr>
        <p:spPr bwMode="auto">
          <a:xfrm>
            <a:off x="7053263" y="5764213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pre-edge</a:t>
            </a:r>
            <a:endParaRPr kumimoji="0" lang="en-GB" altLang="nl-NL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7086600" y="1143000"/>
            <a:ext cx="180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edge</a:t>
            </a:r>
            <a:endParaRPr kumimoji="0" lang="en-GB" altLang="nl-NL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58133" name="Line 21"/>
          <p:cNvSpPr>
            <a:spLocks noChangeShapeType="1"/>
          </p:cNvSpPr>
          <p:nvPr/>
        </p:nvSpPr>
        <p:spPr bwMode="auto">
          <a:xfrm flipV="1">
            <a:off x="2590800" y="1524000"/>
            <a:ext cx="1905000" cy="4038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858134" name="Group 22"/>
          <p:cNvGrpSpPr>
            <a:grpSpLocks/>
          </p:cNvGrpSpPr>
          <p:nvPr/>
        </p:nvGrpSpPr>
        <p:grpSpPr bwMode="auto">
          <a:xfrm>
            <a:off x="4572000" y="990600"/>
            <a:ext cx="2398713" cy="800100"/>
            <a:chOff x="4179" y="946"/>
            <a:chExt cx="1511" cy="504"/>
          </a:xfrm>
        </p:grpSpPr>
        <p:sp>
          <p:nvSpPr>
            <p:cNvPr id="858135" name="Freeform 23"/>
            <p:cNvSpPr>
              <a:spLocks/>
            </p:cNvSpPr>
            <p:nvPr/>
          </p:nvSpPr>
          <p:spPr bwMode="auto">
            <a:xfrm>
              <a:off x="4179" y="946"/>
              <a:ext cx="1511" cy="504"/>
            </a:xfrm>
            <a:custGeom>
              <a:avLst/>
              <a:gdLst>
                <a:gd name="T0" fmla="*/ 63 w 1511"/>
                <a:gd name="T1" fmla="*/ 0 h 504"/>
                <a:gd name="T2" fmla="*/ 51 w 1511"/>
                <a:gd name="T3" fmla="*/ 2 h 504"/>
                <a:gd name="T4" fmla="*/ 39 w 1511"/>
                <a:gd name="T5" fmla="*/ 5 h 504"/>
                <a:gd name="T6" fmla="*/ 29 w 1511"/>
                <a:gd name="T7" fmla="*/ 11 h 504"/>
                <a:gd name="T8" fmla="*/ 18 w 1511"/>
                <a:gd name="T9" fmla="*/ 18 h 504"/>
                <a:gd name="T10" fmla="*/ 11 w 1511"/>
                <a:gd name="T11" fmla="*/ 29 h 504"/>
                <a:gd name="T12" fmla="*/ 5 w 1511"/>
                <a:gd name="T13" fmla="*/ 39 h 504"/>
                <a:gd name="T14" fmla="*/ 2 w 1511"/>
                <a:gd name="T15" fmla="*/ 51 h 504"/>
                <a:gd name="T16" fmla="*/ 0 w 1511"/>
                <a:gd name="T17" fmla="*/ 63 h 504"/>
                <a:gd name="T18" fmla="*/ 0 w 1511"/>
                <a:gd name="T19" fmla="*/ 441 h 504"/>
                <a:gd name="T20" fmla="*/ 2 w 1511"/>
                <a:gd name="T21" fmla="*/ 453 h 504"/>
                <a:gd name="T22" fmla="*/ 5 w 1511"/>
                <a:gd name="T23" fmla="*/ 465 h 504"/>
                <a:gd name="T24" fmla="*/ 11 w 1511"/>
                <a:gd name="T25" fmla="*/ 475 h 504"/>
                <a:gd name="T26" fmla="*/ 18 w 1511"/>
                <a:gd name="T27" fmla="*/ 486 h 504"/>
                <a:gd name="T28" fmla="*/ 29 w 1511"/>
                <a:gd name="T29" fmla="*/ 493 h 504"/>
                <a:gd name="T30" fmla="*/ 39 w 1511"/>
                <a:gd name="T31" fmla="*/ 499 h 504"/>
                <a:gd name="T32" fmla="*/ 51 w 1511"/>
                <a:gd name="T33" fmla="*/ 502 h 504"/>
                <a:gd name="T34" fmla="*/ 63 w 1511"/>
                <a:gd name="T35" fmla="*/ 504 h 504"/>
                <a:gd name="T36" fmla="*/ 1448 w 1511"/>
                <a:gd name="T37" fmla="*/ 504 h 504"/>
                <a:gd name="T38" fmla="*/ 1460 w 1511"/>
                <a:gd name="T39" fmla="*/ 502 h 504"/>
                <a:gd name="T40" fmla="*/ 1472 w 1511"/>
                <a:gd name="T41" fmla="*/ 499 h 504"/>
                <a:gd name="T42" fmla="*/ 1482 w 1511"/>
                <a:gd name="T43" fmla="*/ 493 h 504"/>
                <a:gd name="T44" fmla="*/ 1493 w 1511"/>
                <a:gd name="T45" fmla="*/ 486 h 504"/>
                <a:gd name="T46" fmla="*/ 1500 w 1511"/>
                <a:gd name="T47" fmla="*/ 475 h 504"/>
                <a:gd name="T48" fmla="*/ 1506 w 1511"/>
                <a:gd name="T49" fmla="*/ 465 h 504"/>
                <a:gd name="T50" fmla="*/ 1509 w 1511"/>
                <a:gd name="T51" fmla="*/ 453 h 504"/>
                <a:gd name="T52" fmla="*/ 1511 w 1511"/>
                <a:gd name="T53" fmla="*/ 441 h 504"/>
                <a:gd name="T54" fmla="*/ 1511 w 1511"/>
                <a:gd name="T55" fmla="*/ 63 h 504"/>
                <a:gd name="T56" fmla="*/ 1509 w 1511"/>
                <a:gd name="T57" fmla="*/ 51 h 504"/>
                <a:gd name="T58" fmla="*/ 1506 w 1511"/>
                <a:gd name="T59" fmla="*/ 39 h 504"/>
                <a:gd name="T60" fmla="*/ 1500 w 1511"/>
                <a:gd name="T61" fmla="*/ 29 h 504"/>
                <a:gd name="T62" fmla="*/ 1493 w 1511"/>
                <a:gd name="T63" fmla="*/ 18 h 504"/>
                <a:gd name="T64" fmla="*/ 1482 w 1511"/>
                <a:gd name="T65" fmla="*/ 11 h 504"/>
                <a:gd name="T66" fmla="*/ 1472 w 1511"/>
                <a:gd name="T67" fmla="*/ 5 h 504"/>
                <a:gd name="T68" fmla="*/ 1460 w 1511"/>
                <a:gd name="T69" fmla="*/ 2 h 504"/>
                <a:gd name="T70" fmla="*/ 1448 w 1511"/>
                <a:gd name="T71" fmla="*/ 0 h 504"/>
                <a:gd name="T72" fmla="*/ 63 w 1511"/>
                <a:gd name="T7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1" h="504">
                  <a:moveTo>
                    <a:pt x="63" y="0"/>
                  </a:moveTo>
                  <a:lnTo>
                    <a:pt x="51" y="2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441"/>
                  </a:lnTo>
                  <a:lnTo>
                    <a:pt x="2" y="453"/>
                  </a:lnTo>
                  <a:lnTo>
                    <a:pt x="5" y="465"/>
                  </a:lnTo>
                  <a:lnTo>
                    <a:pt x="11" y="475"/>
                  </a:lnTo>
                  <a:lnTo>
                    <a:pt x="18" y="486"/>
                  </a:lnTo>
                  <a:lnTo>
                    <a:pt x="29" y="493"/>
                  </a:lnTo>
                  <a:lnTo>
                    <a:pt x="39" y="499"/>
                  </a:lnTo>
                  <a:lnTo>
                    <a:pt x="51" y="502"/>
                  </a:lnTo>
                  <a:lnTo>
                    <a:pt x="63" y="504"/>
                  </a:lnTo>
                  <a:lnTo>
                    <a:pt x="1448" y="504"/>
                  </a:lnTo>
                  <a:lnTo>
                    <a:pt x="1460" y="502"/>
                  </a:lnTo>
                  <a:lnTo>
                    <a:pt x="1472" y="499"/>
                  </a:lnTo>
                  <a:lnTo>
                    <a:pt x="1482" y="493"/>
                  </a:lnTo>
                  <a:lnTo>
                    <a:pt x="1493" y="486"/>
                  </a:lnTo>
                  <a:lnTo>
                    <a:pt x="1500" y="475"/>
                  </a:lnTo>
                  <a:lnTo>
                    <a:pt x="1506" y="465"/>
                  </a:lnTo>
                  <a:lnTo>
                    <a:pt x="1509" y="453"/>
                  </a:lnTo>
                  <a:lnTo>
                    <a:pt x="1511" y="441"/>
                  </a:lnTo>
                  <a:lnTo>
                    <a:pt x="1511" y="63"/>
                  </a:lnTo>
                  <a:lnTo>
                    <a:pt x="1509" y="51"/>
                  </a:lnTo>
                  <a:lnTo>
                    <a:pt x="1506" y="39"/>
                  </a:lnTo>
                  <a:lnTo>
                    <a:pt x="1500" y="29"/>
                  </a:lnTo>
                  <a:lnTo>
                    <a:pt x="1493" y="18"/>
                  </a:lnTo>
                  <a:lnTo>
                    <a:pt x="1482" y="11"/>
                  </a:lnTo>
                  <a:lnTo>
                    <a:pt x="1472" y="5"/>
                  </a:lnTo>
                  <a:lnTo>
                    <a:pt x="1460" y="2"/>
                  </a:lnTo>
                  <a:lnTo>
                    <a:pt x="144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99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6" name="Rectangle 24"/>
            <p:cNvSpPr>
              <a:spLocks noChangeArrowheads="1"/>
            </p:cNvSpPr>
            <p:nvPr/>
          </p:nvSpPr>
          <p:spPr bwMode="auto">
            <a:xfrm>
              <a:off x="4451" y="1072"/>
              <a:ext cx="2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1s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7" name="Rectangle 25"/>
            <p:cNvSpPr>
              <a:spLocks noChangeArrowheads="1"/>
            </p:cNvSpPr>
            <p:nvPr/>
          </p:nvSpPr>
          <p:spPr bwMode="auto">
            <a:xfrm>
              <a:off x="4686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8" name="Rectangle 26"/>
            <p:cNvSpPr>
              <a:spLocks noChangeArrowheads="1"/>
            </p:cNvSpPr>
            <p:nvPr/>
          </p:nvSpPr>
          <p:spPr bwMode="auto">
            <a:xfrm>
              <a:off x="4791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3d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39" name="Rectangle 27"/>
            <p:cNvSpPr>
              <a:spLocks noChangeArrowheads="1"/>
            </p:cNvSpPr>
            <p:nvPr/>
          </p:nvSpPr>
          <p:spPr bwMode="auto">
            <a:xfrm>
              <a:off x="5040" y="1077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40" name="Rectangle 28"/>
            <p:cNvSpPr>
              <a:spLocks noChangeArrowheads="1"/>
            </p:cNvSpPr>
            <p:nvPr/>
          </p:nvSpPr>
          <p:spPr bwMode="auto">
            <a:xfrm>
              <a:off x="5170" y="1072"/>
              <a:ext cx="2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3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4p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141" name="Rectangle 29"/>
            <p:cNvSpPr>
              <a:spLocks noChangeArrowheads="1"/>
            </p:cNvSpPr>
            <p:nvPr/>
          </p:nvSpPr>
          <p:spPr bwMode="auto">
            <a:xfrm>
              <a:off x="5419" y="1077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</a:t>
              </a:r>
              <a:endParaRPr kumimoji="0" lang="en-GB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25" y="1812849"/>
            <a:ext cx="3341738" cy="372086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[J. Phys. Cond. Matt. 21, 104207 (2009)]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pre-edge (interpretation)</a:t>
            </a:r>
          </a:p>
        </p:txBody>
      </p:sp>
    </p:spTree>
    <p:extLst>
      <p:ext uri="{BB962C8B-B14F-4D97-AF65-F5344CB8AC3E}">
        <p14:creationId xmlns:p14="http://schemas.microsoft.com/office/powerpoint/2010/main" val="251108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038975" y="762000"/>
            <a:ext cx="2105025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</a:t>
            </a:r>
            <a:r>
              <a:rPr kumimoji="1" lang="en-US" altLang="nl-NL" sz="3200" b="0" i="0" u="none" strike="noStrike" kern="1200" cap="none" spc="0" normalizeH="0" baseline="30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</a:t>
            </a:r>
            <a:r>
              <a:rPr kumimoji="1" lang="en-US" altLang="nl-NL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(acac)</a:t>
            </a:r>
            <a:endParaRPr kumimoji="1" lang="en-GB" altLang="nl-NL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6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edge and 1s2p RIXS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6096000" y="2133600"/>
            <a:ext cx="0" cy="2819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5257800" y="1752600"/>
            <a:ext cx="3352800" cy="33528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18288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low-spin Co</a:t>
            </a:r>
            <a:r>
              <a:rPr kumimoji="1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</a:t>
            </a: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3d</a:t>
            </a:r>
            <a:r>
              <a:rPr kumimoji="1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[</a:t>
            </a:r>
            <a:r>
              <a:rPr kumimoji="1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1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1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2g</a:t>
            </a: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full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1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</a:t>
            </a:r>
            <a:r>
              <a:rPr kumimoji="1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empty</a:t>
            </a:r>
            <a:endParaRPr kumimoji="1" lang="en-GB" altLang="nl-NL" sz="2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685800"/>
            <a:ext cx="4814887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1s2p RIXS of transition metal ions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16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0" name="Object 2">
            <a:extLst>
              <a:ext uri="{FF2B5EF4-FFF2-40B4-BE49-F238E27FC236}">
                <a16:creationId xmlns:a16="http://schemas.microsoft.com/office/drawing/2014/main" id="{6BDC96A0-BD58-421B-92A8-2B4BE3847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25463"/>
          <a:ext cx="7848600" cy="633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8553600" imgH="7441200" progId="Origin50.Graph">
                  <p:embed/>
                </p:oleObj>
              </mc:Choice>
              <mc:Fallback>
                <p:oleObj name="Graph" r:id="rId3" imgW="8553600" imgH="7441200" progId="Origin50.Graph">
                  <p:embed/>
                  <p:pic>
                    <p:nvPicPr>
                      <p:cNvPr id="1041410" name="Object 2">
                        <a:extLst>
                          <a:ext uri="{FF2B5EF4-FFF2-40B4-BE49-F238E27FC236}">
                            <a16:creationId xmlns:a16="http://schemas.microsoft.com/office/drawing/2014/main" id="{6BDC96A0-BD58-421B-92A8-2B4BE3847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257"/>
                      <a:stretch>
                        <a:fillRect/>
                      </a:stretch>
                    </p:blipFill>
                    <p:spPr bwMode="auto">
                      <a:xfrm>
                        <a:off x="762000" y="525463"/>
                        <a:ext cx="7848600" cy="633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1" name="Text Box 3">
            <a:extLst>
              <a:ext uri="{FF2B5EF4-FFF2-40B4-BE49-F238E27FC236}">
                <a16:creationId xmlns:a16="http://schemas.microsoft.com/office/drawing/2014/main" id="{F5705038-834B-4E94-BEAF-849D5CD2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412750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 K edge of LiCoO</a:t>
            </a:r>
            <a:r>
              <a:rPr kumimoji="0" lang="en-US" altLang="nl-NL" sz="1800" b="0" i="0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1412" name="Text Box 4">
            <a:extLst>
              <a:ext uri="{FF2B5EF4-FFF2-40B4-BE49-F238E27FC236}">
                <a16:creationId xmlns:a16="http://schemas.microsoft.com/office/drawing/2014/main" id="{857466FE-0433-48FC-890A-44C6E2E2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386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low-spin Co</a:t>
            </a:r>
            <a:r>
              <a:rPr kumimoji="0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III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[</a:t>
            </a:r>
            <a:r>
              <a:rPr kumimoji="0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full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empty</a:t>
            </a:r>
            <a:endParaRPr kumimoji="0" lang="en-GB" altLang="nl-NL" sz="2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1413" name="Rectangle 5">
            <a:extLst>
              <a:ext uri="{FF2B5EF4-FFF2-40B4-BE49-F238E27FC236}">
                <a16:creationId xmlns:a16="http://schemas.microsoft.com/office/drawing/2014/main" id="{5095FE01-7FB9-47C8-B254-21364DCB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pre-edge of TM oxides (LiCoO</a:t>
            </a:r>
            <a:r>
              <a:rPr kumimoji="1" lang="en-US" altLang="nl-NL" sz="3600" b="0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41414" name="Rectangle 6">
            <a:extLst>
              <a:ext uri="{FF2B5EF4-FFF2-40B4-BE49-F238E27FC236}">
                <a16:creationId xmlns:a16="http://schemas.microsoft.com/office/drawing/2014/main" id="{6DF7108E-0041-411A-9F47-700AA2AD2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19468251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58" name="Object 2">
            <a:extLst>
              <a:ext uri="{FF2B5EF4-FFF2-40B4-BE49-F238E27FC236}">
                <a16:creationId xmlns:a16="http://schemas.microsoft.com/office/drawing/2014/main" id="{9D299D7D-455B-465B-9090-519093784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3" y="527050"/>
          <a:ext cx="7848600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8553600" imgH="7441200" progId="Origin50.Graph">
                  <p:embed/>
                </p:oleObj>
              </mc:Choice>
              <mc:Fallback>
                <p:oleObj name="Graph" r:id="rId3" imgW="8553600" imgH="7441200" progId="Origin50.Graph">
                  <p:embed/>
                  <p:pic>
                    <p:nvPicPr>
                      <p:cNvPr id="1043458" name="Object 2">
                        <a:extLst>
                          <a:ext uri="{FF2B5EF4-FFF2-40B4-BE49-F238E27FC236}">
                            <a16:creationId xmlns:a16="http://schemas.microsoft.com/office/drawing/2014/main" id="{9D299D7D-455B-465B-9090-519093784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257"/>
                      <a:stretch>
                        <a:fillRect/>
                      </a:stretch>
                    </p:blipFill>
                    <p:spPr bwMode="auto">
                      <a:xfrm>
                        <a:off x="722313" y="527050"/>
                        <a:ext cx="7848600" cy="633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59" name="Text Box 3">
            <a:extLst>
              <a:ext uri="{FF2B5EF4-FFF2-40B4-BE49-F238E27FC236}">
                <a16:creationId xmlns:a16="http://schemas.microsoft.com/office/drawing/2014/main" id="{4D902DD6-E14D-4C7E-98CE-16F724BF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412750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 K edge of LiCoO</a:t>
            </a:r>
            <a:r>
              <a:rPr kumimoji="0" lang="en-US" altLang="nl-NL" sz="1800" b="0" i="0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en-GB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3460" name="Text Box 4">
            <a:extLst>
              <a:ext uri="{FF2B5EF4-FFF2-40B4-BE49-F238E27FC236}">
                <a16:creationId xmlns:a16="http://schemas.microsoft.com/office/drawing/2014/main" id="{D148DA65-86C4-4EEA-BDBB-ED6B06CE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386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low-spin Co</a:t>
            </a:r>
            <a:r>
              <a:rPr kumimoji="0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III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</a:t>
            </a:r>
            <a:r>
              <a:rPr kumimoji="0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[</a:t>
            </a:r>
            <a:r>
              <a:rPr kumimoji="0" lang="en-US" altLang="nl-NL" sz="2400" b="0" i="0" u="none" strike="noStrike" kern="1200" cap="none" spc="0" normalizeH="0" baseline="30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</a:t>
            </a:r>
            <a:r>
              <a:rPr kumimoji="0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2g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full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altLang="nl-NL" sz="2400" b="0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</a:t>
            </a:r>
            <a:r>
              <a:rPr kumimoji="0" lang="en-US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empty</a:t>
            </a:r>
            <a:endParaRPr kumimoji="0" lang="en-GB" altLang="nl-NL" sz="24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3461" name="Rectangle 5">
            <a:extLst>
              <a:ext uri="{FF2B5EF4-FFF2-40B4-BE49-F238E27FC236}">
                <a16:creationId xmlns:a16="http://schemas.microsoft.com/office/drawing/2014/main" id="{73201173-DB87-41E7-ABC3-7B8CAA3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pre-edge of TM oxides (LiCoO</a:t>
            </a:r>
            <a:r>
              <a:rPr kumimoji="1" lang="en-US" altLang="nl-NL" sz="3600" b="0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1" lang="en-US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43462" name="Rectangle 6">
            <a:extLst>
              <a:ext uri="{FF2B5EF4-FFF2-40B4-BE49-F238E27FC236}">
                <a16:creationId xmlns:a16="http://schemas.microsoft.com/office/drawing/2014/main" id="{53B9A4FE-E9F6-4E2F-990A-DDA4628A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Pre-edges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41378874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650" name="Picture 2">
            <a:extLst>
              <a:ext uri="{FF2B5EF4-FFF2-40B4-BE49-F238E27FC236}">
                <a16:creationId xmlns:a16="http://schemas.microsoft.com/office/drawing/2014/main" id="{4BB1BD23-AE74-4B0A-8BF9-7AEA6A3E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50"/>
            <a:ext cx="82296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1651" name="Rectangle 3">
            <a:extLst>
              <a:ext uri="{FF2B5EF4-FFF2-40B4-BE49-F238E27FC236}">
                <a16:creationId xmlns:a16="http://schemas.microsoft.com/office/drawing/2014/main" id="{5C867EF1-88A9-4FF0-85CA-072E67C8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6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pre-edge of TM oxides</a:t>
            </a:r>
          </a:p>
        </p:txBody>
      </p:sp>
      <p:sp>
        <p:nvSpPr>
          <p:cNvPr id="1051652" name="Rectangle 4">
            <a:extLst>
              <a:ext uri="{FF2B5EF4-FFF2-40B4-BE49-F238E27FC236}">
                <a16:creationId xmlns:a16="http://schemas.microsoft.com/office/drawing/2014/main" id="{15CD6CC5-FBC5-40AA-A493-715519135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Pre-edges structures in 1s XAS</a:t>
            </a:r>
          </a:p>
        </p:txBody>
      </p:sp>
      <p:sp>
        <p:nvSpPr>
          <p:cNvPr id="1051653" name="Text Box 5">
            <a:extLst>
              <a:ext uri="{FF2B5EF4-FFF2-40B4-BE49-F238E27FC236}">
                <a16:creationId xmlns:a16="http://schemas.microsoft.com/office/drawing/2014/main" id="{48253C8A-FE78-4AEF-B230-736C5C4D9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J. Phys. Cond. Matt. 21, 104207 (2009); Phys. Rev. B. 81, 115115 (2010)</a:t>
            </a:r>
          </a:p>
        </p:txBody>
      </p:sp>
    </p:spTree>
    <p:extLst>
      <p:ext uri="{BB962C8B-B14F-4D97-AF65-F5344CB8AC3E}">
        <p14:creationId xmlns:p14="http://schemas.microsoft.com/office/powerpoint/2010/main" val="205728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4038600" y="3962400"/>
            <a:ext cx="76200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89" name="Oval 13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160020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electron gains the energy of the photon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is turned into a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blue electron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07A769B-CAF9-49EA-A99D-4612E5867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1005390315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6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edge and 1s2p RIXS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AE555-EE42-423B-AA24-30EFCD94E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K main edge (interpretation)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6F75A86-CF7E-41F8-9A1F-868AE1C0BD3B}"/>
              </a:ext>
            </a:extLst>
          </p:cNvPr>
          <p:cNvSpPr/>
          <p:nvPr/>
        </p:nvSpPr>
        <p:spPr>
          <a:xfrm>
            <a:off x="179512" y="764704"/>
            <a:ext cx="9067800" cy="575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 main edge (+non-local peaks) calculated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                                    from transitions to empty states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Calculated with TD-DFT/BSE, for example:</a:t>
            </a:r>
          </a:p>
          <a:p>
            <a:pPr marL="914400" marR="0" lvl="1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Exciting, Ocean</a:t>
            </a:r>
          </a:p>
          <a:p>
            <a:pPr marL="914400" marR="0" lvl="1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Calculated with DFT, for example:</a:t>
            </a:r>
          </a:p>
          <a:p>
            <a:pPr marL="914400" marR="0" lvl="1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Multiple scattering (FEFF, FDMNES)</a:t>
            </a:r>
          </a:p>
          <a:p>
            <a:pPr marL="914400" marR="0" lvl="1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Band structure (Wien2K, VASP,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QuantumEspresso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914400" marR="0" lvl="1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Molecular DFT (ADF, ORCA)</a:t>
            </a:r>
          </a:p>
          <a:p>
            <a:pPr marL="914400" marR="0" lvl="1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497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6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edge and 1s2p RIXS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AE555-EE42-423B-AA24-30EFCD94E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K main edge (interpretation)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EEF62A-35FD-4061-95FF-90D23E2A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810" y="1447800"/>
            <a:ext cx="4315190" cy="344101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6DC140B-D104-409D-8793-51154F66B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01407"/>
            <a:ext cx="4676410" cy="37338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679E481-BB2D-4228-8542-E57F62126482}"/>
              </a:ext>
            </a:extLst>
          </p:cNvPr>
          <p:cNvSpPr txBox="1"/>
          <p:nvPr/>
        </p:nvSpPr>
        <p:spPr>
          <a:xfrm>
            <a:off x="2514600" y="3352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6BB81DA-C910-41D9-8302-C86AE5E35318}"/>
              </a:ext>
            </a:extLst>
          </p:cNvPr>
          <p:cNvSpPr/>
          <p:nvPr/>
        </p:nvSpPr>
        <p:spPr>
          <a:xfrm>
            <a:off x="3502428" y="130140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6F75A86-CF7E-41F8-9A1F-868AE1C0BD3B}"/>
              </a:ext>
            </a:extLst>
          </p:cNvPr>
          <p:cNvSpPr/>
          <p:nvPr/>
        </p:nvSpPr>
        <p:spPr>
          <a:xfrm>
            <a:off x="79031" y="5072664"/>
            <a:ext cx="90678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 main edge calculated from transitions to empty states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7A414AA-92B2-4921-9E9D-3A255002D61C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Juhin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PRB 81, 115115 (2010)]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7AF721C-5E29-4CD3-8210-2A1A1D4D7FEB}"/>
              </a:ext>
            </a:extLst>
          </p:cNvPr>
          <p:cNvSpPr/>
          <p:nvPr/>
        </p:nvSpPr>
        <p:spPr>
          <a:xfrm>
            <a:off x="8641" y="601868"/>
            <a:ext cx="1494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LiCoO</a:t>
            </a:r>
            <a:r>
              <a:rPr kumimoji="0" lang="en-US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D4414D5-09FE-440A-AF4B-7B1ADFF7E62C}"/>
              </a:ext>
            </a:extLst>
          </p:cNvPr>
          <p:cNvSpPr/>
          <p:nvPr/>
        </p:nvSpPr>
        <p:spPr>
          <a:xfrm>
            <a:off x="6137895" y="910279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LDA+U + Q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391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E92774-DA68-40E1-861F-E8722538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72796"/>
            <a:ext cx="6162197" cy="695941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D373423-F2FE-4C81-9784-1EB3F54F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K main edge (interpretation)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DF28A-3676-4559-A21B-44DCD7F7AAB5}"/>
              </a:ext>
            </a:extLst>
          </p:cNvPr>
          <p:cNvSpPr/>
          <p:nvPr/>
        </p:nvSpPr>
        <p:spPr bwMode="auto">
          <a:xfrm>
            <a:off x="0" y="3984648"/>
            <a:ext cx="9144000" cy="3260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3F2C8AF-6F6A-4994-AEB5-9FE1DA9F499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Ghiasi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PRB 100, 075146 (2019)]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7B091B-8F3B-4D9F-B239-03A7FAED94FB}"/>
              </a:ext>
            </a:extLst>
          </p:cNvPr>
          <p:cNvSpPr/>
          <p:nvPr/>
        </p:nvSpPr>
        <p:spPr>
          <a:xfrm>
            <a:off x="107504" y="4365104"/>
            <a:ext cx="76569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XPS spectrum of NiO has multiple peaks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One photon energy relates to many different electron kinetic energies: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AC25C-140D-4277-B924-60C860F7DBC9}"/>
              </a:ext>
            </a:extLst>
          </p:cNvPr>
          <p:cNvSpPr txBox="1"/>
          <p:nvPr/>
        </p:nvSpPr>
        <p:spPr>
          <a:xfrm>
            <a:off x="1979712" y="1268760"/>
            <a:ext cx="4680520" cy="160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4D9B4-4822-46F7-B032-1FD26494AAB7}"/>
              </a:ext>
            </a:extLst>
          </p:cNvPr>
          <p:cNvSpPr/>
          <p:nvPr/>
        </p:nvSpPr>
        <p:spPr bwMode="auto">
          <a:xfrm>
            <a:off x="7164288" y="2564904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AEE81-3B26-4255-8215-012F4D0C7FB8}"/>
              </a:ext>
            </a:extLst>
          </p:cNvPr>
          <p:cNvSpPr txBox="1"/>
          <p:nvPr/>
        </p:nvSpPr>
        <p:spPr>
          <a:xfrm>
            <a:off x="1958147" y="2160075"/>
            <a:ext cx="3880048" cy="92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8B359-A2EB-430E-9C9E-6C232E694440}"/>
              </a:ext>
            </a:extLst>
          </p:cNvPr>
          <p:cNvSpPr txBox="1"/>
          <p:nvPr/>
        </p:nvSpPr>
        <p:spPr>
          <a:xfrm>
            <a:off x="6144019" y="2037420"/>
            <a:ext cx="516213" cy="92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9703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3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E92774-DA68-40E1-861F-E8722538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72796"/>
            <a:ext cx="6162197" cy="695941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D373423-F2FE-4C81-9784-1EB3F54F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K main edge (interpretation)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DF28A-3676-4559-A21B-44DCD7F7AAB5}"/>
              </a:ext>
            </a:extLst>
          </p:cNvPr>
          <p:cNvSpPr/>
          <p:nvPr/>
        </p:nvSpPr>
        <p:spPr bwMode="auto">
          <a:xfrm>
            <a:off x="0" y="3984648"/>
            <a:ext cx="9144000" cy="3260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3F2C8AF-6F6A-4994-AEB5-9FE1DA9F499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Ghiasi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PRB 100, 075146 (2019)]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97B091B-8F3B-4D9F-B239-03A7FAED94FB}"/>
              </a:ext>
            </a:extLst>
          </p:cNvPr>
          <p:cNvSpPr/>
          <p:nvPr/>
        </p:nvSpPr>
        <p:spPr>
          <a:xfrm>
            <a:off x="107504" y="4365104"/>
            <a:ext cx="731065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XPS spectrum has multiple peaks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One photon energy relates to many different electron kinetic energies: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One cannot do XAS calculations with a single kinetic energy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XAS does NOT look (exactly) like the empty DOS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433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XAS detection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25274925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12" descr="Wide downward diagonal"/>
          <p:cNvSpPr>
            <a:spLocks noChangeArrowheads="1"/>
          </p:cNvSpPr>
          <p:nvPr/>
        </p:nvSpPr>
        <p:spPr bwMode="auto">
          <a:xfrm>
            <a:off x="2286000" y="19812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3048000" y="205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44" name="Text Box 9"/>
          <p:cNvSpPr txBox="1">
            <a:spLocks noChangeArrowheads="1"/>
          </p:cNvSpPr>
          <p:nvPr/>
        </p:nvSpPr>
        <p:spPr bwMode="auto">
          <a:xfrm>
            <a:off x="2647950" y="2597150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MT Extra" panose="05050102010205020202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12646" name="Group 6"/>
          <p:cNvGrpSpPr>
            <a:grpSpLocks/>
          </p:cNvGrpSpPr>
          <p:nvPr/>
        </p:nvGrpSpPr>
        <p:grpSpPr bwMode="auto">
          <a:xfrm>
            <a:off x="152400" y="609600"/>
            <a:ext cx="1143000" cy="2971800"/>
            <a:chOff x="96" y="384"/>
            <a:chExt cx="720" cy="1872"/>
          </a:xfrm>
        </p:grpSpPr>
        <p:sp>
          <p:nvSpPr>
            <p:cNvPr id="112675" name="Line 3"/>
            <p:cNvSpPr>
              <a:spLocks noChangeShapeType="1"/>
            </p:cNvSpPr>
            <p:nvPr/>
          </p:nvSpPr>
          <p:spPr bwMode="auto">
            <a:xfrm>
              <a:off x="96" y="576"/>
              <a:ext cx="0" cy="1680"/>
            </a:xfrm>
            <a:prstGeom prst="line">
              <a:avLst/>
            </a:prstGeom>
            <a:noFill/>
            <a:ln w="508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76" name="AutoShape 4"/>
            <p:cNvSpPr>
              <a:spLocks noChangeArrowheads="1"/>
            </p:cNvSpPr>
            <p:nvPr/>
          </p:nvSpPr>
          <p:spPr bwMode="auto">
            <a:xfrm>
              <a:off x="96" y="384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77" name="Oval 7"/>
            <p:cNvSpPr>
              <a:spLocks noChangeArrowheads="1"/>
            </p:cNvSpPr>
            <p:nvPr/>
          </p:nvSpPr>
          <p:spPr bwMode="auto">
            <a:xfrm>
              <a:off x="528" y="1968"/>
              <a:ext cx="96" cy="96"/>
            </a:xfrm>
            <a:prstGeom prst="ellips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78" name="AutoShape 10"/>
            <p:cNvSpPr>
              <a:spLocks noChangeArrowheads="1"/>
            </p:cNvSpPr>
            <p:nvPr/>
          </p:nvSpPr>
          <p:spPr bwMode="auto">
            <a:xfrm>
              <a:off x="96" y="1584"/>
              <a:ext cx="288" cy="9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79" name="AutoShape 11"/>
            <p:cNvSpPr>
              <a:spLocks noChangeArrowheads="1"/>
            </p:cNvSpPr>
            <p:nvPr/>
          </p:nvSpPr>
          <p:spPr bwMode="auto">
            <a:xfrm>
              <a:off x="96" y="1056"/>
              <a:ext cx="288" cy="336"/>
            </a:xfrm>
            <a:prstGeom prst="flowChartDelay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80" name="AutoShape 12" descr="Wide downward diagonal"/>
            <p:cNvSpPr>
              <a:spLocks noChangeArrowheads="1"/>
            </p:cNvSpPr>
            <p:nvPr/>
          </p:nvSpPr>
          <p:spPr bwMode="auto">
            <a:xfrm>
              <a:off x="96" y="816"/>
              <a:ext cx="720" cy="144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81" name="AutoShape 13"/>
            <p:cNvSpPr>
              <a:spLocks noChangeArrowheads="1"/>
            </p:cNvSpPr>
            <p:nvPr/>
          </p:nvSpPr>
          <p:spPr bwMode="auto">
            <a:xfrm>
              <a:off x="96" y="817"/>
              <a:ext cx="384" cy="144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82" name="AutoShape 14"/>
            <p:cNvSpPr>
              <a:spLocks noChangeArrowheads="1"/>
            </p:cNvSpPr>
            <p:nvPr/>
          </p:nvSpPr>
          <p:spPr bwMode="auto">
            <a:xfrm>
              <a:off x="96" y="1056"/>
              <a:ext cx="96" cy="33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83" name="AutoShape 16"/>
            <p:cNvSpPr>
              <a:spLocks noChangeArrowheads="1"/>
            </p:cNvSpPr>
            <p:nvPr/>
          </p:nvSpPr>
          <p:spPr bwMode="auto">
            <a:xfrm>
              <a:off x="96" y="1584"/>
              <a:ext cx="144" cy="96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84" name="AutoShape 17" descr="Wide downward diagonal"/>
            <p:cNvSpPr>
              <a:spLocks noChangeArrowheads="1"/>
            </p:cNvSpPr>
            <p:nvPr/>
          </p:nvSpPr>
          <p:spPr bwMode="auto">
            <a:xfrm>
              <a:off x="96" y="384"/>
              <a:ext cx="240" cy="336"/>
            </a:xfrm>
            <a:prstGeom prst="flowChartDelay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85" name="AutoShape 21"/>
            <p:cNvSpPr>
              <a:spLocks noChangeArrowheads="1"/>
            </p:cNvSpPr>
            <p:nvPr/>
          </p:nvSpPr>
          <p:spPr bwMode="auto">
            <a:xfrm>
              <a:off x="115" y="1981"/>
              <a:ext cx="384" cy="55"/>
            </a:xfrm>
            <a:prstGeom prst="flowChartDelay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2686" name="Line 26"/>
            <p:cNvSpPr>
              <a:spLocks noChangeShapeType="1"/>
            </p:cNvSpPr>
            <p:nvPr/>
          </p:nvSpPr>
          <p:spPr bwMode="auto">
            <a:xfrm flipV="1">
              <a:off x="576" y="912"/>
              <a:ext cx="0" cy="1056"/>
            </a:xfrm>
            <a:prstGeom prst="line">
              <a:avLst/>
            </a:prstGeom>
            <a:noFill/>
            <a:ln w="50800" cap="sq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12648" name="Line 3"/>
          <p:cNvSpPr>
            <a:spLocks noChangeShapeType="1"/>
          </p:cNvSpPr>
          <p:nvPr/>
        </p:nvSpPr>
        <p:spPr bwMode="auto">
          <a:xfrm>
            <a:off x="2286000" y="16002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49" name="AutoShape 4"/>
          <p:cNvSpPr>
            <a:spLocks noChangeArrowheads="1"/>
          </p:cNvSpPr>
          <p:nvPr/>
        </p:nvSpPr>
        <p:spPr bwMode="auto">
          <a:xfrm>
            <a:off x="2286000" y="12954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0" name="Oval 7"/>
          <p:cNvSpPr>
            <a:spLocks noChangeArrowheads="1"/>
          </p:cNvSpPr>
          <p:nvPr/>
        </p:nvSpPr>
        <p:spPr bwMode="auto">
          <a:xfrm>
            <a:off x="3200400" y="19812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1" name="AutoShape 10"/>
          <p:cNvSpPr>
            <a:spLocks noChangeArrowheads="1"/>
          </p:cNvSpPr>
          <p:nvPr/>
        </p:nvSpPr>
        <p:spPr bwMode="auto">
          <a:xfrm>
            <a:off x="2286000" y="32004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2" name="AutoShape 11"/>
          <p:cNvSpPr>
            <a:spLocks noChangeArrowheads="1"/>
          </p:cNvSpPr>
          <p:nvPr/>
        </p:nvSpPr>
        <p:spPr bwMode="auto">
          <a:xfrm>
            <a:off x="2286000" y="2362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>
            <a:off x="2286000" y="19827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>
            <a:off x="2286000" y="23622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5" name="AutoShape 16"/>
          <p:cNvSpPr>
            <a:spLocks noChangeArrowheads="1"/>
          </p:cNvSpPr>
          <p:nvPr/>
        </p:nvSpPr>
        <p:spPr bwMode="auto">
          <a:xfrm>
            <a:off x="2286000" y="32004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6" name="AutoShape 17" descr="Wide downward diagonal"/>
          <p:cNvSpPr>
            <a:spLocks noChangeArrowheads="1"/>
          </p:cNvSpPr>
          <p:nvPr/>
        </p:nvSpPr>
        <p:spPr bwMode="auto">
          <a:xfrm>
            <a:off x="2286000" y="12954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7" name="AutoShape 21"/>
          <p:cNvSpPr>
            <a:spLocks noChangeArrowheads="1"/>
          </p:cNvSpPr>
          <p:nvPr/>
        </p:nvSpPr>
        <p:spPr bwMode="auto">
          <a:xfrm>
            <a:off x="2316163" y="38306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8" name="Line 3"/>
          <p:cNvSpPr>
            <a:spLocks noChangeShapeType="1"/>
          </p:cNvSpPr>
          <p:nvPr/>
        </p:nvSpPr>
        <p:spPr bwMode="auto">
          <a:xfrm>
            <a:off x="4267200" y="2286000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59" name="AutoShape 4"/>
          <p:cNvSpPr>
            <a:spLocks noChangeArrowheads="1"/>
          </p:cNvSpPr>
          <p:nvPr/>
        </p:nvSpPr>
        <p:spPr bwMode="auto">
          <a:xfrm>
            <a:off x="4267200" y="19812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0" name="AutoShape 10"/>
          <p:cNvSpPr>
            <a:spLocks noChangeArrowheads="1"/>
          </p:cNvSpPr>
          <p:nvPr/>
        </p:nvSpPr>
        <p:spPr bwMode="auto">
          <a:xfrm>
            <a:off x="4267200" y="3886200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1" name="AutoShape 11"/>
          <p:cNvSpPr>
            <a:spLocks noChangeArrowheads="1"/>
          </p:cNvSpPr>
          <p:nvPr/>
        </p:nvSpPr>
        <p:spPr bwMode="auto">
          <a:xfrm>
            <a:off x="4267200" y="3048000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2" name="AutoShape 12" descr="Wide downward diagonal"/>
          <p:cNvSpPr>
            <a:spLocks noChangeArrowheads="1"/>
          </p:cNvSpPr>
          <p:nvPr/>
        </p:nvSpPr>
        <p:spPr bwMode="auto">
          <a:xfrm>
            <a:off x="4267200" y="2667000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3" name="AutoShape 13"/>
          <p:cNvSpPr>
            <a:spLocks noChangeArrowheads="1"/>
          </p:cNvSpPr>
          <p:nvPr/>
        </p:nvSpPr>
        <p:spPr bwMode="auto">
          <a:xfrm>
            <a:off x="4267200" y="2668588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4" name="AutoShape 14"/>
          <p:cNvSpPr>
            <a:spLocks noChangeArrowheads="1"/>
          </p:cNvSpPr>
          <p:nvPr/>
        </p:nvSpPr>
        <p:spPr bwMode="auto">
          <a:xfrm>
            <a:off x="4267200" y="3048000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5" name="AutoShape 16"/>
          <p:cNvSpPr>
            <a:spLocks noChangeArrowheads="1"/>
          </p:cNvSpPr>
          <p:nvPr/>
        </p:nvSpPr>
        <p:spPr bwMode="auto">
          <a:xfrm>
            <a:off x="4267200" y="3886200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6" name="AutoShape 17" descr="Wide downward diagonal"/>
          <p:cNvSpPr>
            <a:spLocks noChangeArrowheads="1"/>
          </p:cNvSpPr>
          <p:nvPr/>
        </p:nvSpPr>
        <p:spPr bwMode="auto">
          <a:xfrm>
            <a:off x="4267200" y="1981200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7" name="AutoShape 21"/>
          <p:cNvSpPr>
            <a:spLocks noChangeArrowheads="1"/>
          </p:cNvSpPr>
          <p:nvPr/>
        </p:nvSpPr>
        <p:spPr bwMode="auto">
          <a:xfrm>
            <a:off x="4297363" y="4516438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8" name="Line 26"/>
          <p:cNvSpPr>
            <a:spLocks noChangeShapeType="1"/>
          </p:cNvSpPr>
          <p:nvPr/>
        </p:nvSpPr>
        <p:spPr bwMode="auto">
          <a:xfrm>
            <a:off x="5181600" y="2895600"/>
            <a:ext cx="0" cy="15240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69" name="Oval 7"/>
          <p:cNvSpPr>
            <a:spLocks noChangeArrowheads="1"/>
          </p:cNvSpPr>
          <p:nvPr/>
        </p:nvSpPr>
        <p:spPr bwMode="auto">
          <a:xfrm>
            <a:off x="50292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0" name="Oval 7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1" name="Line 26"/>
          <p:cNvSpPr>
            <a:spLocks noChangeShapeType="1"/>
          </p:cNvSpPr>
          <p:nvPr/>
        </p:nvSpPr>
        <p:spPr bwMode="auto">
          <a:xfrm flipV="1">
            <a:off x="5410200" y="838200"/>
            <a:ext cx="0" cy="17526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2" name="Oval 7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3" name="Oval 7"/>
          <p:cNvSpPr>
            <a:spLocks noChangeArrowheads="1"/>
          </p:cNvSpPr>
          <p:nvPr/>
        </p:nvSpPr>
        <p:spPr bwMode="auto">
          <a:xfrm>
            <a:off x="5257800" y="609600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2674" name="Oval 7"/>
          <p:cNvSpPr>
            <a:spLocks noChangeArrowheads="1"/>
          </p:cNvSpPr>
          <p:nvPr/>
        </p:nvSpPr>
        <p:spPr bwMode="auto">
          <a:xfrm>
            <a:off x="2971800" y="3810000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X-ray absorption &amp; Auger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1F409EA4-3E74-4C6D-8DC7-2D9C8095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139172"/>
            <a:ext cx="86935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indent="0">
              <a:spcBef>
                <a:spcPct val="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Auger decay</a:t>
            </a:r>
          </a:p>
          <a:p>
            <a:pPr lvl="2" indent="0">
              <a:spcBef>
                <a:spcPct val="0"/>
              </a:spcBef>
              <a:buNone/>
              <a:defRPr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                      	  X-ray emission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420633A7-E81D-46CA-A2D9-47EF0315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0EB04678-3C3E-AEA5-C9F5-A0B9458F6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0" y="2284989"/>
            <a:ext cx="0" cy="2667000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61C7DDE-BF20-52A2-2B10-268839CE4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1980189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51721272-A512-95E8-5543-F3ACA443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885189"/>
            <a:ext cx="457200" cy="152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2FDFD0D2-2424-95E8-345A-CC1F6F3FA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046989"/>
            <a:ext cx="457200" cy="533400"/>
          </a:xfrm>
          <a:prstGeom prst="flowChartDelay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AutoShape 12" descr="Wide downward diagonal">
            <a:extLst>
              <a:ext uri="{FF2B5EF4-FFF2-40B4-BE49-F238E27FC236}">
                <a16:creationId xmlns:a16="http://schemas.microsoft.com/office/drawing/2014/main" id="{B70B44CF-0A18-C995-9FE1-A0E3B28D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665989"/>
            <a:ext cx="1143000" cy="2286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9018F6FA-3A45-897E-4E43-E7AF7C7A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667577"/>
            <a:ext cx="609600" cy="2286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307A0739-5A2D-BAC3-0097-B86596BCE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046989"/>
            <a:ext cx="152400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78954FD4-1358-95D8-D02B-2D3313F1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3885189"/>
            <a:ext cx="228600" cy="152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AutoShape 17" descr="Wide downward diagonal">
            <a:extLst>
              <a:ext uri="{FF2B5EF4-FFF2-40B4-BE49-F238E27FC236}">
                <a16:creationId xmlns:a16="http://schemas.microsoft.com/office/drawing/2014/main" id="{C47F25A1-AADB-8C98-A6A9-5C3C45352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1980189"/>
            <a:ext cx="381000" cy="533400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AutoShape 21">
            <a:extLst>
              <a:ext uri="{FF2B5EF4-FFF2-40B4-BE49-F238E27FC236}">
                <a16:creationId xmlns:a16="http://schemas.microsoft.com/office/drawing/2014/main" id="{E0BBE709-038E-B5C7-CA84-3506A8C9E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515427"/>
            <a:ext cx="609600" cy="87312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D91786BD-0732-D750-9FA4-887AF2F12E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9649" y="3099944"/>
            <a:ext cx="1" cy="1241648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DF761A3-268F-C7E0-E1A1-C97817D9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4494789"/>
            <a:ext cx="152400" cy="152400"/>
          </a:xfrm>
          <a:prstGeom prst="ellipse">
            <a:avLst/>
          </a:prstGeom>
          <a:solidFill>
            <a:srgbClr val="FF0000"/>
          </a:solidFill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CB1BD4EE-555D-0B55-DF7C-CCEE2FE7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50" y="2665989"/>
            <a:ext cx="152400" cy="152400"/>
          </a:xfrm>
          <a:prstGeom prst="ellips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66031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Rectangle 31"/>
          <p:cNvSpPr>
            <a:spLocks noChangeArrowheads="1"/>
          </p:cNvSpPr>
          <p:nvPr/>
        </p:nvSpPr>
        <p:spPr bwMode="auto">
          <a:xfrm>
            <a:off x="5791200" y="4724400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65890" name="Picture 2" descr="Afbeeldingsresultaat voor auger fluoresc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72808" cy="597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24E53E7-8B42-4797-835D-BAE9F7C8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1BDDE18-5B7A-408A-BA2B-04CCD8FF1C92}"/>
              </a:ext>
            </a:extLst>
          </p:cNvPr>
          <p:cNvSpPr txBox="1"/>
          <p:nvPr/>
        </p:nvSpPr>
        <p:spPr>
          <a:xfrm>
            <a:off x="4932040" y="1703836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1s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6691C-2770-BAE0-C0E2-204AB7736770}"/>
              </a:ext>
            </a:extLst>
          </p:cNvPr>
          <p:cNvSpPr txBox="1"/>
          <p:nvPr/>
        </p:nvSpPr>
        <p:spPr>
          <a:xfrm>
            <a:off x="2123728" y="3429000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Soft x-rays: Auger</a:t>
            </a:r>
          </a:p>
          <a:p>
            <a:r>
              <a:rPr lang="en-US" i="1" dirty="0"/>
              <a:t>Hard x-rays: fluorescence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718401982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0494FC7-190A-4AE0-BF85-D1944344A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3275729740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Use decay channels as detector 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46F2A45-DE98-4628-BEC9-BC9954F72372}"/>
              </a:ext>
            </a:extLst>
          </p:cNvPr>
          <p:cNvSpPr/>
          <p:nvPr/>
        </p:nvSpPr>
        <p:spPr bwMode="auto">
          <a:xfrm>
            <a:off x="0" y="3717032"/>
            <a:ext cx="9144000" cy="32403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53EA966-8630-4837-B628-A939D01BF5A9}"/>
              </a:ext>
            </a:extLst>
          </p:cNvPr>
          <p:cNvSpPr/>
          <p:nvPr/>
        </p:nvSpPr>
        <p:spPr>
          <a:xfrm>
            <a:off x="251520" y="4365104"/>
            <a:ext cx="6724918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Uniform thickness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Uniform concentration of absorbing element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Thin enough for photons </a:t>
            </a:r>
          </a:p>
        </p:txBody>
      </p:sp>
    </p:spTree>
    <p:extLst>
      <p:ext uri="{BB962C8B-B14F-4D97-AF65-F5344CB8AC3E}">
        <p14:creationId xmlns:p14="http://schemas.microsoft.com/office/powerpoint/2010/main" val="1896791477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-72008" y="852931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X-ray penetration lengths &amp;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electron escape depths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" name="Picture 2" descr="JVREVxa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142"/>
            <a:ext cx="4499992" cy="31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3" y="5466729"/>
            <a:ext cx="6900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      100-1000 nm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(CXRO, but 20 nm for L edges) 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42338" name="Picture 2" descr="http://www.yambo-code.org/tutorials/Surface_spectroscopy/universal_curve_xer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2371"/>
            <a:ext cx="4394076" cy="27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64261" y="5472612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1-5 nm 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1704" y="-27476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537007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4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blue electron (feeling lonely) leaves the atom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6AA8E1B-E2CC-4C38-9492-C91464D1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3433536826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Use decay channels as detector 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detection techniques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EF8D236-8551-49B0-A658-325AD736402E}"/>
              </a:ext>
            </a:extLst>
          </p:cNvPr>
          <p:cNvSpPr/>
          <p:nvPr/>
        </p:nvSpPr>
        <p:spPr bwMode="auto">
          <a:xfrm>
            <a:off x="0" y="931863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3A3F68C-35E2-441A-92E2-780D7108C672}"/>
              </a:ext>
            </a:extLst>
          </p:cNvPr>
          <p:cNvSpPr/>
          <p:nvPr/>
        </p:nvSpPr>
        <p:spPr bwMode="auto">
          <a:xfrm>
            <a:off x="3131840" y="3645024"/>
            <a:ext cx="9144000" cy="285717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15EB2B7-1E1B-48D7-926D-C8345DDFD5AA}"/>
              </a:ext>
            </a:extLst>
          </p:cNvPr>
          <p:cNvSpPr/>
          <p:nvPr/>
        </p:nvSpPr>
        <p:spPr>
          <a:xfrm>
            <a:off x="3135153" y="1353721"/>
            <a:ext cx="600884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X-ray penetrate 1000 nm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λ</a:t>
            </a:r>
            <a:r>
              <a:rPr kumimoji="0" lang="nl-N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Electrons escape from 5 nm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λ</a:t>
            </a:r>
            <a:r>
              <a:rPr kumimoji="0" lang="nl-N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Number of core holes created in first 5 nm is proportional to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μ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nl-NL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TEY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~ 1</a:t>
            </a:r>
            <a:r>
              <a:rPr kumimoji="0" lang="nl-NL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/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λ</a:t>
            </a:r>
            <a:r>
              <a:rPr kumimoji="0" lang="nl-NL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=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μ</a:t>
            </a:r>
            <a:r>
              <a:rPr kumimoji="0" lang="nl-NL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X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1725"/>
      </p:ext>
    </p:extLst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323528" y="18864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Transmission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(pinhole, saturation &gt;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thin samples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 Yield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surface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sensitive)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Fluorescence Yield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(saturation &amp; self-absorption: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               &gt;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dilute samples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[L edges are intrinsically distorted]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XAS: detection techniques </a:t>
            </a:r>
          </a:p>
        </p:txBody>
      </p:sp>
    </p:spTree>
    <p:extLst>
      <p:ext uri="{BB962C8B-B14F-4D97-AF65-F5344CB8AC3E}">
        <p14:creationId xmlns:p14="http://schemas.microsoft.com/office/powerpoint/2010/main" val="1116778233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2920" y="996324"/>
            <a:ext cx="9296400" cy="584768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007575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Introduction to XAS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(oxygen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(core hole screening)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 spectral shape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spectral shape (metal K edge)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decay &amp; XAS detection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Overview of core hole spectroscopies</a:t>
            </a:r>
          </a:p>
          <a:p>
            <a:pPr marL="571500" marR="0" lvl="0" indent="-5715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 with charge transfer multiplets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DF76E-73B9-4CB4-A229-C7FA363C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38322392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1371600" y="1600200"/>
            <a:ext cx="1841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pperplate Gothic Light" panose="020E05070202060204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1" lang="en-US" altLang="en-US" sz="5400" b="0" i="1" u="none" strike="noStrike" kern="1200" cap="none" spc="0" normalizeH="0" baseline="0" noProof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1" lang="en-US" alt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77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F45C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1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0F45C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Write down all core level spectroscopies</a:t>
            </a: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Excitation</a:t>
            </a: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Decay</a:t>
            </a:r>
          </a:p>
          <a:p>
            <a:pPr marL="0" marR="0" lvl="0" indent="0" algn="ctr" defTabSz="914400" rtl="0" eaLnBrk="0" fontAlgn="base" latinLnBrk="0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6080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Resonances/scattering</a:t>
            </a:r>
          </a:p>
        </p:txBody>
      </p:sp>
    </p:spTree>
    <p:extLst>
      <p:ext uri="{BB962C8B-B14F-4D97-AF65-F5344CB8AC3E}">
        <p14:creationId xmlns:p14="http://schemas.microsoft.com/office/powerpoint/2010/main" val="2457396122"/>
      </p:ext>
    </p:extLst>
  </p:cSld>
  <p:clrMapOvr>
    <a:masterClrMapping/>
  </p:clrMapOvr>
  <p:transition>
    <p:zoom/>
    <p:sndAc>
      <p:stSnd>
        <p:snd r:embed="rId3" name="TYPE.WAV"/>
      </p:stSnd>
    </p:sndAc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667551" y="6385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700438" y="244831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941408" y="183241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endParaRPr kumimoji="0" lang="nl-NL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907054" y="180233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7418113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667551" y="6385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700438" y="244831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7278724" y="2508644"/>
            <a:ext cx="1800000" cy="1080000"/>
            <a:chOff x="4691116" y="884721"/>
            <a:chExt cx="1406367" cy="843819"/>
          </a:xfrm>
          <a:solidFill>
            <a:srgbClr val="33CCFF"/>
          </a:solidFill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941408" y="183241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endParaRPr kumimoji="0" lang="nl-NL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4603665" y="136731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907054" y="180233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727928" y="1167901"/>
            <a:ext cx="4508368" cy="1372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2004686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667551" y="6385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700438" y="244831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7278724" y="2508644"/>
            <a:ext cx="1800000" cy="1080000"/>
            <a:chOff x="4691116" y="884721"/>
            <a:chExt cx="1406367" cy="843819"/>
          </a:xfrm>
          <a:solidFill>
            <a:srgbClr val="33CCFF"/>
          </a:solidFill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941408" y="183241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endParaRPr kumimoji="0" lang="nl-NL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4603665" y="136731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909775" y="372489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907054" y="6045944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907054" y="180233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907054" y="3724897"/>
            <a:ext cx="0" cy="1259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683473" y="5019972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727928" y="1167901"/>
            <a:ext cx="4508368" cy="1372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spectroscopies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EA719C-F318-4DB2-8365-B48C3E248EE7}"/>
              </a:ext>
            </a:extLst>
          </p:cNvPr>
          <p:cNvCxnSpPr/>
          <p:nvPr/>
        </p:nvCxnSpPr>
        <p:spPr bwMode="auto">
          <a:xfrm>
            <a:off x="467544" y="1556792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8EAD85-7F64-45F5-A447-E7CA8F8471A8}"/>
              </a:ext>
            </a:extLst>
          </p:cNvPr>
          <p:cNvSpPr txBox="1"/>
          <p:nvPr/>
        </p:nvSpPr>
        <p:spPr>
          <a:xfrm>
            <a:off x="-80252" y="4791050"/>
            <a:ext cx="76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IXS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126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667551" y="6385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700438" y="244831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7278724" y="2508644"/>
            <a:ext cx="1800000" cy="1080000"/>
            <a:chOff x="4691116" y="884721"/>
            <a:chExt cx="1406367" cy="843819"/>
          </a:xfrm>
          <a:solidFill>
            <a:srgbClr val="33CCFF"/>
          </a:solidFill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A027B-B006-4526-986C-D56414872727}"/>
              </a:ext>
            </a:extLst>
          </p:cNvPr>
          <p:cNvGrpSpPr/>
          <p:nvPr/>
        </p:nvGrpSpPr>
        <p:grpSpPr>
          <a:xfrm>
            <a:off x="5102049" y="5042559"/>
            <a:ext cx="1800000" cy="1080000"/>
            <a:chOff x="4691116" y="884721"/>
            <a:chExt cx="1406367" cy="843819"/>
          </a:xfrm>
          <a:solidFill>
            <a:srgbClr val="33CCFF"/>
          </a:solidFill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5AB294-C13E-49DB-B603-9A087F09C3A8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D352692-1947-4220-B81A-C706B1D782B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941408" y="183241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endParaRPr kumimoji="0" lang="nl-NL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4603665" y="136731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006816-663C-4BE6-B921-6FFD0E8204F0}"/>
              </a:ext>
            </a:extLst>
          </p:cNvPr>
          <p:cNvGrpSpPr/>
          <p:nvPr/>
        </p:nvGrpSpPr>
        <p:grpSpPr>
          <a:xfrm>
            <a:off x="2839115" y="39046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3F2AC3-CBA7-4BDF-98FF-C5D47AA2CB3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ln>
              <a:solidFill>
                <a:srgbClr val="00B0F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EF0A3BC-C346-4BFC-8089-566F73FF831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909775" y="372489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907054" y="6045944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907054" y="180233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907054" y="3724897"/>
            <a:ext cx="0" cy="1259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507067-8857-4D32-B046-3DE566A4A9D1}"/>
              </a:ext>
            </a:extLst>
          </p:cNvPr>
          <p:cNvCxnSpPr/>
          <p:nvPr/>
        </p:nvCxnSpPr>
        <p:spPr bwMode="auto">
          <a:xfrm>
            <a:off x="2524353" y="3451156"/>
            <a:ext cx="578329" cy="431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9E7A49-4C80-42F8-B869-A7DB2D2F0176}"/>
              </a:ext>
            </a:extLst>
          </p:cNvPr>
          <p:cNvSpPr txBox="1"/>
          <p:nvPr/>
        </p:nvSpPr>
        <p:spPr>
          <a:xfrm>
            <a:off x="2831923" y="2978458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683473" y="5019972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B8E4D18-0B19-44F7-902D-B90C51A18390}"/>
              </a:ext>
            </a:extLst>
          </p:cNvPr>
          <p:cNvSpPr txBox="1"/>
          <p:nvPr/>
        </p:nvSpPr>
        <p:spPr>
          <a:xfrm>
            <a:off x="3011113" y="4863528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3F270-99C9-47C9-904E-88FBEBD4DDFE}"/>
              </a:ext>
            </a:extLst>
          </p:cNvPr>
          <p:cNvCxnSpPr/>
          <p:nvPr/>
        </p:nvCxnSpPr>
        <p:spPr bwMode="auto">
          <a:xfrm>
            <a:off x="2625165" y="1761930"/>
            <a:ext cx="2739650" cy="2872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FC6FE17-6FC1-423C-AECA-00E2AA75FD45}"/>
              </a:ext>
            </a:extLst>
          </p:cNvPr>
          <p:cNvSpPr txBox="1"/>
          <p:nvPr/>
        </p:nvSpPr>
        <p:spPr>
          <a:xfrm>
            <a:off x="5103004" y="6072683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727928" y="1167901"/>
            <a:ext cx="4508368" cy="1372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B1BD69-2B72-4F2D-9DB4-A1EB8D4BBF6E}"/>
              </a:ext>
            </a:extLst>
          </p:cNvPr>
          <p:cNvCxnSpPr/>
          <p:nvPr/>
        </p:nvCxnSpPr>
        <p:spPr bwMode="auto">
          <a:xfrm>
            <a:off x="2566126" y="3356767"/>
            <a:ext cx="2554978" cy="12997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spectroscopies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EA719C-F318-4DB2-8365-B48C3E248EE7}"/>
              </a:ext>
            </a:extLst>
          </p:cNvPr>
          <p:cNvCxnSpPr/>
          <p:nvPr/>
        </p:nvCxnSpPr>
        <p:spPr bwMode="auto">
          <a:xfrm>
            <a:off x="467544" y="1556792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8EAD85-7F64-45F5-A447-E7CA8F8471A8}"/>
              </a:ext>
            </a:extLst>
          </p:cNvPr>
          <p:cNvSpPr txBox="1"/>
          <p:nvPr/>
        </p:nvSpPr>
        <p:spPr>
          <a:xfrm>
            <a:off x="-80252" y="4791050"/>
            <a:ext cx="76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IXS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746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667551" y="6385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700438" y="244831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29102-10FC-4154-8120-D9E17EF3FA09}"/>
              </a:ext>
            </a:extLst>
          </p:cNvPr>
          <p:cNvGrpSpPr/>
          <p:nvPr/>
        </p:nvGrpSpPr>
        <p:grpSpPr>
          <a:xfrm>
            <a:off x="7278724" y="2508644"/>
            <a:ext cx="1800000" cy="1080000"/>
            <a:chOff x="4691116" y="884721"/>
            <a:chExt cx="1406367" cy="843819"/>
          </a:xfrm>
          <a:solidFill>
            <a:srgbClr val="33CCFF"/>
          </a:solidFill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52355A-F077-4CEF-A1BA-4B0E1CAF2C1F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9E0D8E9-A98B-4D20-AD4C-8CB50991AD15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A027B-B006-4526-986C-D56414872727}"/>
              </a:ext>
            </a:extLst>
          </p:cNvPr>
          <p:cNvGrpSpPr/>
          <p:nvPr/>
        </p:nvGrpSpPr>
        <p:grpSpPr>
          <a:xfrm>
            <a:off x="5102049" y="5042559"/>
            <a:ext cx="1800000" cy="1080000"/>
            <a:chOff x="4691116" y="884721"/>
            <a:chExt cx="1406367" cy="843819"/>
          </a:xfrm>
          <a:solidFill>
            <a:srgbClr val="33CCFF"/>
          </a:solidFill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5AB294-C13E-49DB-B603-9A087F09C3A8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D352692-1947-4220-B81A-C706B1D782B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e’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941408" y="183241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endParaRPr kumimoji="0" lang="nl-NL" sz="32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B3F49-CC2C-454C-865E-29D9DDE1BECE}"/>
              </a:ext>
            </a:extLst>
          </p:cNvPr>
          <p:cNvSpPr txBox="1"/>
          <p:nvPr/>
        </p:nvSpPr>
        <p:spPr>
          <a:xfrm>
            <a:off x="4603665" y="136731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006816-663C-4BE6-B921-6FFD0E8204F0}"/>
              </a:ext>
            </a:extLst>
          </p:cNvPr>
          <p:cNvGrpSpPr/>
          <p:nvPr/>
        </p:nvGrpSpPr>
        <p:grpSpPr>
          <a:xfrm>
            <a:off x="2839115" y="390465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13F2AC3-CBA7-4BDF-98FF-C5D47AA2CB3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ln>
              <a:solidFill>
                <a:srgbClr val="00B0F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EEF0A3BC-C346-4BFC-8089-566F73FF831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289606-0D99-49E5-B7FA-AC6AEF6625BB}"/>
              </a:ext>
            </a:extLst>
          </p:cNvPr>
          <p:cNvSpPr txBox="1"/>
          <p:nvPr/>
        </p:nvSpPr>
        <p:spPr>
          <a:xfrm>
            <a:off x="909775" y="372489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3551F-A615-4BF0-AF62-7071840E78E9}"/>
              </a:ext>
            </a:extLst>
          </p:cNvPr>
          <p:cNvSpPr txBox="1"/>
          <p:nvPr/>
        </p:nvSpPr>
        <p:spPr>
          <a:xfrm>
            <a:off x="907054" y="6045944"/>
            <a:ext cx="1532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907054" y="180233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32DDAD-E25F-42FA-9882-6F6DAB0EE577}"/>
              </a:ext>
            </a:extLst>
          </p:cNvPr>
          <p:cNvCxnSpPr/>
          <p:nvPr/>
        </p:nvCxnSpPr>
        <p:spPr bwMode="auto">
          <a:xfrm>
            <a:off x="907054" y="3724897"/>
            <a:ext cx="0" cy="12597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A507067-8857-4D32-B046-3DE566A4A9D1}"/>
              </a:ext>
            </a:extLst>
          </p:cNvPr>
          <p:cNvCxnSpPr/>
          <p:nvPr/>
        </p:nvCxnSpPr>
        <p:spPr bwMode="auto">
          <a:xfrm>
            <a:off x="2524353" y="3451156"/>
            <a:ext cx="578329" cy="431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9E7A49-4C80-42F8-B869-A7DB2D2F0176}"/>
              </a:ext>
            </a:extLst>
          </p:cNvPr>
          <p:cNvSpPr txBox="1"/>
          <p:nvPr/>
        </p:nvSpPr>
        <p:spPr>
          <a:xfrm>
            <a:off x="2831923" y="2978458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58E51F-64C3-4E89-AFE3-076410137FA2}"/>
              </a:ext>
            </a:extLst>
          </p:cNvPr>
          <p:cNvGrpSpPr/>
          <p:nvPr/>
        </p:nvGrpSpPr>
        <p:grpSpPr>
          <a:xfrm>
            <a:off x="683473" y="5019972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06BAB1D-1911-4133-9255-4DE1ECBBCFF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9FF38739-0817-4A4E-B82C-B2945896B78A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B8E4D18-0B19-44F7-902D-B90C51A18390}"/>
              </a:ext>
            </a:extLst>
          </p:cNvPr>
          <p:cNvSpPr txBox="1"/>
          <p:nvPr/>
        </p:nvSpPr>
        <p:spPr>
          <a:xfrm>
            <a:off x="3011113" y="4863528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RAES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6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3F270-99C9-47C9-904E-88FBEBD4DDFE}"/>
              </a:ext>
            </a:extLst>
          </p:cNvPr>
          <p:cNvCxnSpPr/>
          <p:nvPr/>
        </p:nvCxnSpPr>
        <p:spPr bwMode="auto">
          <a:xfrm>
            <a:off x="2625165" y="1761930"/>
            <a:ext cx="2739650" cy="2872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FC6FE17-6FC1-423C-AECA-00E2AA75FD45}"/>
              </a:ext>
            </a:extLst>
          </p:cNvPr>
          <p:cNvSpPr txBox="1"/>
          <p:nvPr/>
        </p:nvSpPr>
        <p:spPr>
          <a:xfrm>
            <a:off x="5103004" y="6072683"/>
            <a:ext cx="173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RPES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190B0EC-1564-418C-8D4C-4B4F15E3BFD1}"/>
              </a:ext>
            </a:extLst>
          </p:cNvPr>
          <p:cNvCxnSpPr/>
          <p:nvPr/>
        </p:nvCxnSpPr>
        <p:spPr bwMode="auto">
          <a:xfrm>
            <a:off x="2727928" y="1167901"/>
            <a:ext cx="4508368" cy="1372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B1BD69-2B72-4F2D-9DB4-A1EB8D4BBF6E}"/>
              </a:ext>
            </a:extLst>
          </p:cNvPr>
          <p:cNvCxnSpPr/>
          <p:nvPr/>
        </p:nvCxnSpPr>
        <p:spPr bwMode="auto">
          <a:xfrm>
            <a:off x="2566126" y="3356767"/>
            <a:ext cx="2554978" cy="12997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B8C2B1B-4D44-496D-85B8-458FEFD76945}"/>
              </a:ext>
            </a:extLst>
          </p:cNvPr>
          <p:cNvSpPr txBox="1"/>
          <p:nvPr/>
        </p:nvSpPr>
        <p:spPr>
          <a:xfrm>
            <a:off x="7812360" y="40501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AA8164-E64D-4DBC-A476-E9C90E7C23D3}"/>
              </a:ext>
            </a:extLst>
          </p:cNvPr>
          <p:cNvCxnSpPr/>
          <p:nvPr/>
        </p:nvCxnSpPr>
        <p:spPr bwMode="auto">
          <a:xfrm flipH="1">
            <a:off x="7810433" y="3724897"/>
            <a:ext cx="1927" cy="12832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7F96242-459A-4AA7-8756-922BB6BD513D}"/>
              </a:ext>
            </a:extLst>
          </p:cNvPr>
          <p:cNvSpPr txBox="1"/>
          <p:nvPr/>
        </p:nvSpPr>
        <p:spPr>
          <a:xfrm>
            <a:off x="7452320" y="6099972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FC1A3E-4217-4E8C-893B-278B0A77DF60}"/>
              </a:ext>
            </a:extLst>
          </p:cNvPr>
          <p:cNvGrpSpPr/>
          <p:nvPr/>
        </p:nvGrpSpPr>
        <p:grpSpPr>
          <a:xfrm>
            <a:off x="7261421" y="5051605"/>
            <a:ext cx="1800000" cy="1080000"/>
            <a:chOff x="4691116" y="884721"/>
            <a:chExt cx="1406367" cy="843819"/>
          </a:xfrm>
          <a:solidFill>
            <a:srgbClr val="33CCFF"/>
          </a:solidFill>
          <a:scene3d>
            <a:camera prst="orthographicFront"/>
            <a:lightRig rig="flat" dir="t"/>
          </a:scene3d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78A3433-FB14-42C0-A660-2D82A1890EA3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Rectangle: Rounded Corners 4">
              <a:extLst>
                <a:ext uri="{FF2B5EF4-FFF2-40B4-BE49-F238E27FC236}">
                  <a16:creationId xmlns:a16="http://schemas.microsoft.com/office/drawing/2014/main" id="{3631CCA6-DA26-4BF4-8C2C-30EF048C4D3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+e’+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X-ray spectroscopies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EA719C-F318-4DB2-8365-B48C3E248EE7}"/>
              </a:ext>
            </a:extLst>
          </p:cNvPr>
          <p:cNvCxnSpPr/>
          <p:nvPr/>
        </p:nvCxnSpPr>
        <p:spPr bwMode="auto">
          <a:xfrm>
            <a:off x="467544" y="1556792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8EAD85-7F64-45F5-A447-E7CA8F8471A8}"/>
              </a:ext>
            </a:extLst>
          </p:cNvPr>
          <p:cNvSpPr txBox="1"/>
          <p:nvPr/>
        </p:nvSpPr>
        <p:spPr>
          <a:xfrm>
            <a:off x="-80252" y="4791050"/>
            <a:ext cx="76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IXS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637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Electron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21688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838200" y="4038600"/>
            <a:ext cx="25908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4724400" y="4114800"/>
            <a:ext cx="1676400" cy="14478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0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of x-rays with matter </a:t>
            </a:r>
            <a:r>
              <a:rPr lang="en-US" sz="3200" dirty="0"/>
              <a:t>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6477000" y="5638800"/>
            <a:ext cx="76200" cy="76200"/>
          </a:xfrm>
          <a:prstGeom prst="ellipse">
            <a:avLst/>
          </a:prstGeom>
          <a:solidFill>
            <a:srgbClr val="0000FF"/>
          </a:solidFill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572000" y="38862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419600" y="41910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folHlink"/>
          </a:solidFill>
          <a:ln w="12700" cap="sq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8" name="Oval 14"/>
          <p:cNvSpPr>
            <a:spLocks noChangeAspect="1" noChangeArrowheads="1"/>
          </p:cNvSpPr>
          <p:nvPr/>
        </p:nvSpPr>
        <p:spPr bwMode="auto">
          <a:xfrm>
            <a:off x="4191000" y="3810000"/>
            <a:ext cx="255588" cy="255588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1295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probability of photon annihilation determines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intensity of the transmitted photon beam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4876800" y="4038600"/>
            <a:ext cx="2590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04800" y="3733800"/>
            <a:ext cx="446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439163" y="3742422"/>
            <a:ext cx="1382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(XAS)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502849" y="5243294"/>
            <a:ext cx="20521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         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(XPS)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D4999A3-DDA7-47F3-A9B3-840183D9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Interaction of x-rays with matter</a:t>
            </a:r>
          </a:p>
        </p:txBody>
      </p:sp>
    </p:spTree>
    <p:extLst>
      <p:ext uri="{BB962C8B-B14F-4D97-AF65-F5344CB8AC3E}">
        <p14:creationId xmlns:p14="http://schemas.microsoft.com/office/powerpoint/2010/main" val="957028067"/>
      </p:ext>
    </p:extLst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Electron spectroscopies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A20EC-B331-4558-9927-B2EFE4D0D601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8C13D-018A-4635-808C-1315CE305251}"/>
              </a:ext>
            </a:extLst>
          </p:cNvPr>
          <p:cNvSpPr txBox="1"/>
          <p:nvPr/>
        </p:nvSpPr>
        <p:spPr>
          <a:xfrm>
            <a:off x="611560" y="5806438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374A2-7D59-446D-9676-98F5E41E64B6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6B88F7-4658-450C-A5D0-8D5D4A5DFED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A2281F-44F6-4C11-879E-CAD8D6A44F90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A79A4B6-E7D3-4BD8-A047-7A387F8E844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9481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Electron spectroscopies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A20EC-B331-4558-9927-B2EFE4D0D601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8C13D-018A-4635-808C-1315CE305251}"/>
              </a:ext>
            </a:extLst>
          </p:cNvPr>
          <p:cNvSpPr txBox="1"/>
          <p:nvPr/>
        </p:nvSpPr>
        <p:spPr>
          <a:xfrm>
            <a:off x="611560" y="5806438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374A2-7D59-446D-9676-98F5E41E64B6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6B88F7-4658-450C-A5D0-8D5D4A5DFED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A2281F-44F6-4C11-879E-CAD8D6A44F90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A79A4B6-E7D3-4BD8-A047-7A387F8E844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6AA6B5-B2F6-4702-A815-8D391F9837E4}"/>
              </a:ext>
            </a:extLst>
          </p:cNvPr>
          <p:cNvGrpSpPr/>
          <p:nvPr/>
        </p:nvGrpSpPr>
        <p:grpSpPr>
          <a:xfrm>
            <a:off x="2993201" y="464867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00ACF4A-B166-43DB-A4A6-09714BE26E4A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FBA383A0-B4CD-4749-8B30-ED5CF8A2E174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752308-E429-4E77-A806-9D72B16B6154}"/>
              </a:ext>
            </a:extLst>
          </p:cNvPr>
          <p:cNvCxnSpPr/>
          <p:nvPr/>
        </p:nvCxnSpPr>
        <p:spPr bwMode="auto">
          <a:xfrm>
            <a:off x="2132271" y="370702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262C86-4CA0-4781-8038-BF871C22BCA5}"/>
              </a:ext>
            </a:extLst>
          </p:cNvPr>
          <p:cNvSpPr txBox="1"/>
          <p:nvPr/>
        </p:nvSpPr>
        <p:spPr>
          <a:xfrm>
            <a:off x="2982012" y="403227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4BFF86-855A-48B3-84AB-62D094CD6A70}"/>
              </a:ext>
            </a:extLst>
          </p:cNvPr>
          <p:cNvSpPr txBox="1"/>
          <p:nvPr/>
        </p:nvSpPr>
        <p:spPr>
          <a:xfrm>
            <a:off x="3131840" y="5806438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REELS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225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7DA141-58BC-401C-A08B-4928F035FEE2}"/>
              </a:ext>
            </a:extLst>
          </p:cNvPr>
          <p:cNvGrpSpPr/>
          <p:nvPr/>
        </p:nvGrpSpPr>
        <p:grpSpPr>
          <a:xfrm>
            <a:off x="518175" y="620684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4C807C-E288-484E-88D8-04EAA8D9BF82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EB1D3A51-808E-4D7F-9F59-ACC0092FF26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C3C01E-08D9-46E7-995F-4E510A8AEFEE}"/>
              </a:ext>
            </a:extLst>
          </p:cNvPr>
          <p:cNvGrpSpPr/>
          <p:nvPr/>
        </p:nvGrpSpPr>
        <p:grpSpPr>
          <a:xfrm>
            <a:off x="565729" y="251316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ACE3BE1-6BB6-4246-8A9A-81ED3574361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E3BE0B8B-9F65-4684-85B3-37C1D9324A6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AA1043-2B82-47DF-8A6E-D1CCD043C739}"/>
              </a:ext>
            </a:extLst>
          </p:cNvPr>
          <p:cNvSpPr txBox="1"/>
          <p:nvPr/>
        </p:nvSpPr>
        <p:spPr>
          <a:xfrm>
            <a:off x="792032" y="181454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9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561A14-BFCD-4A88-B72A-1CF8910EBB43}"/>
              </a:ext>
            </a:extLst>
          </p:cNvPr>
          <p:cNvCxnSpPr/>
          <p:nvPr/>
        </p:nvCxnSpPr>
        <p:spPr bwMode="auto">
          <a:xfrm>
            <a:off x="757678" y="1784469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5">
            <a:extLst>
              <a:ext uri="{FF2B5EF4-FFF2-40B4-BE49-F238E27FC236}">
                <a16:creationId xmlns:a16="http://schemas.microsoft.com/office/drawing/2014/main" id="{29D55490-74F2-4A2F-9E84-E0C662F6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Electron spectroscopies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A20EC-B331-4558-9927-B2EFE4D0D601}"/>
              </a:ext>
            </a:extLst>
          </p:cNvPr>
          <p:cNvSpPr txBox="1"/>
          <p:nvPr/>
        </p:nvSpPr>
        <p:spPr>
          <a:xfrm>
            <a:off x="760399" y="3707027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8C13D-018A-4635-808C-1315CE305251}"/>
              </a:ext>
            </a:extLst>
          </p:cNvPr>
          <p:cNvSpPr txBox="1"/>
          <p:nvPr/>
        </p:nvSpPr>
        <p:spPr>
          <a:xfrm>
            <a:off x="611560" y="5806438"/>
            <a:ext cx="2101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2374A2-7D59-446D-9676-98F5E41E64B6}"/>
              </a:ext>
            </a:extLst>
          </p:cNvPr>
          <p:cNvCxnSpPr/>
          <p:nvPr/>
        </p:nvCxnSpPr>
        <p:spPr bwMode="auto">
          <a:xfrm>
            <a:off x="757678" y="3707027"/>
            <a:ext cx="0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6B88F7-4658-450C-A5D0-8D5D4A5DFED2}"/>
              </a:ext>
            </a:extLst>
          </p:cNvPr>
          <p:cNvGrpSpPr/>
          <p:nvPr/>
        </p:nvGrpSpPr>
        <p:grpSpPr>
          <a:xfrm>
            <a:off x="547936" y="4661520"/>
            <a:ext cx="1800000" cy="1080000"/>
            <a:chOff x="4691116" y="884721"/>
            <a:chExt cx="1406367" cy="843819"/>
          </a:xfrm>
          <a:solidFill>
            <a:srgbClr val="00B050"/>
          </a:solidFill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2A2281F-44F6-4C11-879E-CAD8D6A44F90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3A79A4B6-E7D3-4BD8-A047-7A387F8E8449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6AA6B5-B2F6-4702-A815-8D391F9837E4}"/>
              </a:ext>
            </a:extLst>
          </p:cNvPr>
          <p:cNvGrpSpPr/>
          <p:nvPr/>
        </p:nvGrpSpPr>
        <p:grpSpPr>
          <a:xfrm>
            <a:off x="2993201" y="4648679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00ACF4A-B166-43DB-A4A6-09714BE26E4A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FBA383A0-B4CD-4749-8B30-ED5CF8A2E174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752308-E429-4E77-A806-9D72B16B6154}"/>
              </a:ext>
            </a:extLst>
          </p:cNvPr>
          <p:cNvCxnSpPr/>
          <p:nvPr/>
        </p:nvCxnSpPr>
        <p:spPr bwMode="auto">
          <a:xfrm>
            <a:off x="2132271" y="3707027"/>
            <a:ext cx="892563" cy="863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262C86-4CA0-4781-8038-BF871C22BCA5}"/>
              </a:ext>
            </a:extLst>
          </p:cNvPr>
          <p:cNvSpPr txBox="1"/>
          <p:nvPr/>
        </p:nvSpPr>
        <p:spPr>
          <a:xfrm>
            <a:off x="2982012" y="403227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4BFF86-855A-48B3-84AB-62D094CD6A70}"/>
              </a:ext>
            </a:extLst>
          </p:cNvPr>
          <p:cNvSpPr txBox="1"/>
          <p:nvPr/>
        </p:nvSpPr>
        <p:spPr>
          <a:xfrm>
            <a:off x="3131840" y="5806438"/>
            <a:ext cx="2224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REELS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11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DB889E-DA47-4C36-8640-F995F896ACA0}"/>
              </a:ext>
            </a:extLst>
          </p:cNvPr>
          <p:cNvCxnSpPr>
            <a:cxnSpLocks/>
          </p:cNvCxnSpPr>
          <p:nvPr/>
        </p:nvCxnSpPr>
        <p:spPr bwMode="auto">
          <a:xfrm>
            <a:off x="2480401" y="1427676"/>
            <a:ext cx="1919025" cy="31432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F8B89A3-17EC-42FE-8017-3C2C80C68C31}"/>
              </a:ext>
            </a:extLst>
          </p:cNvPr>
          <p:cNvSpPr txBox="1"/>
          <p:nvPr/>
        </p:nvSpPr>
        <p:spPr>
          <a:xfrm>
            <a:off x="3193396" y="2091892"/>
            <a:ext cx="191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EELS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12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61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F0580B-D99C-5ED4-1F79-378B5681D71C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60648"/>
          <a:ext cx="8640960" cy="19219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630309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653924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78951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5633189"/>
                    </a:ext>
                  </a:extLst>
                </a:gridCol>
              </a:tblGrid>
              <a:tr h="795804"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absorption</a:t>
                      </a:r>
                      <a:endParaRPr lang="nl-NL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ω</a:t>
                      </a:r>
                      <a:r>
                        <a:rPr lang="en-US" sz="2800" dirty="0"/>
                        <a:t>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6494"/>
                  </a:ext>
                </a:extLst>
              </a:tr>
              <a:tr h="5669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x-ray (</a:t>
                      </a:r>
                      <a:r>
                        <a:rPr lang="el-GR" sz="2800" b="1" dirty="0"/>
                        <a:t>ω</a:t>
                      </a:r>
                      <a:r>
                        <a:rPr lang="en-US" sz="2800" b="1" dirty="0"/>
                        <a:t>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XAS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7135"/>
                  </a:ext>
                </a:extLst>
              </a:tr>
              <a:tr h="5592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electron (e)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92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2A965E8-296C-4897-2AAF-0F81016C712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52" y="2969899"/>
            <a:ext cx="6444206" cy="29819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546967-09EF-F70F-D937-0FF5CD0617FC}"/>
              </a:ext>
            </a:extLst>
          </p:cNvPr>
          <p:cNvGrpSpPr/>
          <p:nvPr/>
        </p:nvGrpSpPr>
        <p:grpSpPr>
          <a:xfrm>
            <a:off x="297903" y="261388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BE46C7A-B336-FD0E-AEEA-FB490370684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F8656D5E-6937-F3B3-020F-5699430D4D7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8CD8B5-4123-3A79-7588-BA7253FBF833}"/>
              </a:ext>
            </a:extLst>
          </p:cNvPr>
          <p:cNvGrpSpPr/>
          <p:nvPr/>
        </p:nvGrpSpPr>
        <p:grpSpPr>
          <a:xfrm>
            <a:off x="345379" y="4629682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8FFA30C-29CD-BC6F-4D99-609D5F2413F0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8D8775F9-553A-5740-1836-A5DAC79E5251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C95E0B0-BD40-012A-0476-BFA99ACFCF2A}"/>
              </a:ext>
            </a:extLst>
          </p:cNvPr>
          <p:cNvSpPr txBox="1"/>
          <p:nvPr/>
        </p:nvSpPr>
        <p:spPr>
          <a:xfrm>
            <a:off x="864593" y="3876083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7B0D6D-5E57-C405-5786-3E5141BD8410}"/>
              </a:ext>
            </a:extLst>
          </p:cNvPr>
          <p:cNvCxnSpPr/>
          <p:nvPr/>
        </p:nvCxnSpPr>
        <p:spPr bwMode="auto">
          <a:xfrm>
            <a:off x="755576" y="3861048"/>
            <a:ext cx="0" cy="61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6">
            <a:extLst>
              <a:ext uri="{FF2B5EF4-FFF2-40B4-BE49-F238E27FC236}">
                <a16:creationId xmlns:a16="http://schemas.microsoft.com/office/drawing/2014/main" id="{7E316DA8-BA82-18C5-30B9-AE61551B33E0}"/>
              </a:ext>
            </a:extLst>
          </p:cNvPr>
          <p:cNvSpPr/>
          <p:nvPr/>
        </p:nvSpPr>
        <p:spPr>
          <a:xfrm>
            <a:off x="-30979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[Phys. Rev. B. 42, 5459 (1990)]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20DCE-3807-63E2-1690-E28AE87E7592}"/>
              </a:ext>
            </a:extLst>
          </p:cNvPr>
          <p:cNvSpPr txBox="1"/>
          <p:nvPr/>
        </p:nvSpPr>
        <p:spPr>
          <a:xfrm>
            <a:off x="2772824" y="2182627"/>
            <a:ext cx="55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X-ray Absorption Spectroscopy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907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F0580B-D99C-5ED4-1F79-378B5681D71C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60648"/>
          <a:ext cx="8640960" cy="19219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630309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653924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78951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5633189"/>
                    </a:ext>
                  </a:extLst>
                </a:gridCol>
              </a:tblGrid>
              <a:tr h="795804"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absorption</a:t>
                      </a:r>
                      <a:endParaRPr lang="nl-NL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ω</a:t>
                      </a:r>
                      <a:r>
                        <a:rPr lang="en-US" sz="2800" dirty="0"/>
                        <a:t>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6494"/>
                  </a:ext>
                </a:extLst>
              </a:tr>
              <a:tr h="5669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x-ray (</a:t>
                      </a:r>
                      <a:r>
                        <a:rPr lang="el-GR" sz="2800" b="1" dirty="0"/>
                        <a:t>ω</a:t>
                      </a:r>
                      <a:r>
                        <a:rPr lang="en-US" sz="2800" b="1" dirty="0"/>
                        <a:t>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XAS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(R)IXS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7135"/>
                  </a:ext>
                </a:extLst>
              </a:tr>
              <a:tr h="5592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electron (e)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92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8538B88-5E69-E7EE-0EB5-9BB747DC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015" y="2691235"/>
            <a:ext cx="4035902" cy="40298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577058-070A-4C80-2EFC-33082FC6887E}"/>
              </a:ext>
            </a:extLst>
          </p:cNvPr>
          <p:cNvGrpSpPr/>
          <p:nvPr/>
        </p:nvGrpSpPr>
        <p:grpSpPr>
          <a:xfrm>
            <a:off x="787011" y="234900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131B59-4698-37D5-4EC0-59D57CBCDB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B0BA4DA-3D92-992D-91EB-9C6AC6EC2E46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97DBB-437B-D887-331F-3006F6444612}"/>
              </a:ext>
            </a:extLst>
          </p:cNvPr>
          <p:cNvGrpSpPr/>
          <p:nvPr/>
        </p:nvGrpSpPr>
        <p:grpSpPr>
          <a:xfrm>
            <a:off x="768962" y="395402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DA73FF-D4F6-2224-C928-DD9E9777E9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D750E90D-40DF-EBEC-6EDD-E1E7D6CD28A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05E590-E522-ED19-B03D-87EC9CD9A075}"/>
              </a:ext>
            </a:extLst>
          </p:cNvPr>
          <p:cNvSpPr txBox="1"/>
          <p:nvPr/>
        </p:nvSpPr>
        <p:spPr>
          <a:xfrm>
            <a:off x="1176209" y="335830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5A89D0-3E41-F25F-C5E4-B2AC498B6E49}"/>
              </a:ext>
            </a:extLst>
          </p:cNvPr>
          <p:cNvSpPr txBox="1"/>
          <p:nvPr/>
        </p:nvSpPr>
        <p:spPr>
          <a:xfrm>
            <a:off x="1195951" y="505485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F7B14-38D2-5DD4-5C9B-304C1F223108}"/>
              </a:ext>
            </a:extLst>
          </p:cNvPr>
          <p:cNvSpPr txBox="1"/>
          <p:nvPr/>
        </p:nvSpPr>
        <p:spPr>
          <a:xfrm>
            <a:off x="2722977" y="4039044"/>
            <a:ext cx="3118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=XAS*XES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5432E8-51F2-0EB8-5406-0ACBFB0255F4}"/>
              </a:ext>
            </a:extLst>
          </p:cNvPr>
          <p:cNvCxnSpPr/>
          <p:nvPr/>
        </p:nvCxnSpPr>
        <p:spPr bwMode="auto">
          <a:xfrm>
            <a:off x="1028815" y="3463653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D52B84-115E-636A-AD55-8007EC1844E6}"/>
              </a:ext>
            </a:extLst>
          </p:cNvPr>
          <p:cNvGrpSpPr/>
          <p:nvPr/>
        </p:nvGrpSpPr>
        <p:grpSpPr>
          <a:xfrm>
            <a:off x="737329" y="563482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D1FEEBB-3E43-0C3B-AFC9-E671E243ACA4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605C8AB1-12F0-333E-B13B-42ABC4FC779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D45F3E-C48A-4977-34D7-266B5D6D5225}"/>
              </a:ext>
            </a:extLst>
          </p:cNvPr>
          <p:cNvCxnSpPr/>
          <p:nvPr/>
        </p:nvCxnSpPr>
        <p:spPr bwMode="auto">
          <a:xfrm>
            <a:off x="1028815" y="5130199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F24B19-FE2E-96B9-0000-A811D7EAAB39}"/>
              </a:ext>
            </a:extLst>
          </p:cNvPr>
          <p:cNvCxnSpPr/>
          <p:nvPr/>
        </p:nvCxnSpPr>
        <p:spPr bwMode="auto">
          <a:xfrm>
            <a:off x="571832" y="2914524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28E79F9-6525-BC82-62B4-94CD804BF60F}"/>
              </a:ext>
            </a:extLst>
          </p:cNvPr>
          <p:cNvSpPr txBox="1"/>
          <p:nvPr/>
        </p:nvSpPr>
        <p:spPr>
          <a:xfrm>
            <a:off x="24036" y="6148782"/>
            <a:ext cx="7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IXS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B41375ED-EFDB-58B9-155F-A2B699C2E406}"/>
              </a:ext>
            </a:extLst>
          </p:cNvPr>
          <p:cNvSpPr/>
          <p:nvPr/>
        </p:nvSpPr>
        <p:spPr>
          <a:xfrm>
            <a:off x="-30979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[van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Schooneveld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J. Phys. Chem. C. 116, 15218 (2012)]	     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670AEA-054A-3F37-B85D-0C9C9591C12B}"/>
              </a:ext>
            </a:extLst>
          </p:cNvPr>
          <p:cNvSpPr txBox="1"/>
          <p:nvPr/>
        </p:nvSpPr>
        <p:spPr>
          <a:xfrm>
            <a:off x="2772824" y="2182627"/>
            <a:ext cx="621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976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F0580B-D99C-5ED4-1F79-378B5681D71C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60648"/>
          <a:ext cx="8640960" cy="19219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630309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653924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78951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5633189"/>
                    </a:ext>
                  </a:extLst>
                </a:gridCol>
              </a:tblGrid>
              <a:tr h="795804"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absorption</a:t>
                      </a:r>
                      <a:endParaRPr lang="nl-NL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ω</a:t>
                      </a:r>
                      <a:r>
                        <a:rPr lang="en-US" sz="2800" dirty="0"/>
                        <a:t>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6494"/>
                  </a:ext>
                </a:extLst>
              </a:tr>
              <a:tr h="5669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x-ray (</a:t>
                      </a:r>
                      <a:r>
                        <a:rPr lang="el-GR" sz="2800" b="1" dirty="0"/>
                        <a:t>ω</a:t>
                      </a:r>
                      <a:r>
                        <a:rPr lang="en-US" sz="2800" b="1" dirty="0"/>
                        <a:t>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XAS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(R)IXS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7135"/>
                  </a:ext>
                </a:extLst>
              </a:tr>
              <a:tr h="5592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electron (e)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92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A577058-070A-4C80-2EFC-33082FC6887E}"/>
              </a:ext>
            </a:extLst>
          </p:cNvPr>
          <p:cNvGrpSpPr/>
          <p:nvPr/>
        </p:nvGrpSpPr>
        <p:grpSpPr>
          <a:xfrm>
            <a:off x="787011" y="234900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131B59-4698-37D5-4EC0-59D57CBCDB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B0BA4DA-3D92-992D-91EB-9C6AC6EC2E46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97DBB-437B-D887-331F-3006F6444612}"/>
              </a:ext>
            </a:extLst>
          </p:cNvPr>
          <p:cNvGrpSpPr/>
          <p:nvPr/>
        </p:nvGrpSpPr>
        <p:grpSpPr>
          <a:xfrm>
            <a:off x="768962" y="395402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DA73FF-D4F6-2224-C928-DD9E9777E9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D750E90D-40DF-EBEC-6EDD-E1E7D6CD28A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05E590-E522-ED19-B03D-87EC9CD9A075}"/>
              </a:ext>
            </a:extLst>
          </p:cNvPr>
          <p:cNvSpPr txBox="1"/>
          <p:nvPr/>
        </p:nvSpPr>
        <p:spPr>
          <a:xfrm>
            <a:off x="1176209" y="335830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XAS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5A89D0-3E41-F25F-C5E4-B2AC498B6E49}"/>
              </a:ext>
            </a:extLst>
          </p:cNvPr>
          <p:cNvSpPr txBox="1"/>
          <p:nvPr/>
        </p:nvSpPr>
        <p:spPr>
          <a:xfrm>
            <a:off x="1163671" y="505485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F7B14-38D2-5DD4-5C9B-304C1F223108}"/>
              </a:ext>
            </a:extLst>
          </p:cNvPr>
          <p:cNvSpPr txBox="1"/>
          <p:nvPr/>
        </p:nvSpPr>
        <p:spPr>
          <a:xfrm>
            <a:off x="2722977" y="4039044"/>
            <a:ext cx="3118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R-PES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=XAS*AES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(R-AES)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5432E8-51F2-0EB8-5406-0ACBFB0255F4}"/>
              </a:ext>
            </a:extLst>
          </p:cNvPr>
          <p:cNvCxnSpPr/>
          <p:nvPr/>
        </p:nvCxnSpPr>
        <p:spPr bwMode="auto">
          <a:xfrm>
            <a:off x="1028815" y="3463653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D45F3E-C48A-4977-34D7-266B5D6D5225}"/>
              </a:ext>
            </a:extLst>
          </p:cNvPr>
          <p:cNvCxnSpPr/>
          <p:nvPr/>
        </p:nvCxnSpPr>
        <p:spPr bwMode="auto">
          <a:xfrm>
            <a:off x="996535" y="5130199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F24B19-FE2E-96B9-0000-A811D7EAAB39}"/>
              </a:ext>
            </a:extLst>
          </p:cNvPr>
          <p:cNvCxnSpPr/>
          <p:nvPr/>
        </p:nvCxnSpPr>
        <p:spPr bwMode="auto">
          <a:xfrm>
            <a:off x="539552" y="2914524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28E79F9-6525-BC82-62B4-94CD804BF60F}"/>
              </a:ext>
            </a:extLst>
          </p:cNvPr>
          <p:cNvSpPr txBox="1"/>
          <p:nvPr/>
        </p:nvSpPr>
        <p:spPr>
          <a:xfrm>
            <a:off x="-80933" y="6126948"/>
            <a:ext cx="100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B41375ED-EFDB-58B9-155F-A2B699C2E406}"/>
              </a:ext>
            </a:extLst>
          </p:cNvPr>
          <p:cNvSpPr/>
          <p:nvPr/>
        </p:nvSpPr>
        <p:spPr>
          <a:xfrm>
            <a:off x="-30979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Finazzi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Phys. Rev. B. 59, 9933 (1999)]	     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407AF-911E-2F5A-62F2-E044CC7C6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76872"/>
            <a:ext cx="4149217" cy="43216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7639E9-102B-F8D2-EA2A-4B9C159D261C}"/>
              </a:ext>
            </a:extLst>
          </p:cNvPr>
          <p:cNvGrpSpPr/>
          <p:nvPr/>
        </p:nvGrpSpPr>
        <p:grpSpPr>
          <a:xfrm>
            <a:off x="765670" y="5622848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0BB416B-8AE0-D1BD-39E0-48C773A0C867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DC0C8DDA-56FD-136F-A30C-5B5C74DD544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264371-B03C-88B4-57BC-743AD2AD70F5}"/>
              </a:ext>
            </a:extLst>
          </p:cNvPr>
          <p:cNvSpPr txBox="1"/>
          <p:nvPr/>
        </p:nvSpPr>
        <p:spPr>
          <a:xfrm>
            <a:off x="2615519" y="2182627"/>
            <a:ext cx="2760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Photoemission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5094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F0580B-D99C-5ED4-1F79-378B5681D71C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60648"/>
          <a:ext cx="8640960" cy="19219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630309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653924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78951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5633189"/>
                    </a:ext>
                  </a:extLst>
                </a:gridCol>
              </a:tblGrid>
              <a:tr h="795804"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absorption</a:t>
                      </a:r>
                      <a:endParaRPr lang="nl-NL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ω</a:t>
                      </a:r>
                      <a:r>
                        <a:rPr lang="en-US" sz="2800" dirty="0"/>
                        <a:t>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6494"/>
                  </a:ext>
                </a:extLst>
              </a:tr>
              <a:tr h="5669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x-ray (</a:t>
                      </a:r>
                      <a:r>
                        <a:rPr lang="el-GR" sz="2800" b="1" dirty="0"/>
                        <a:t>ω</a:t>
                      </a:r>
                      <a:r>
                        <a:rPr lang="en-US" sz="2800" b="1" dirty="0"/>
                        <a:t>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XAS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(R)IXS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7135"/>
                  </a:ext>
                </a:extLst>
              </a:tr>
              <a:tr h="5592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electron (e)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92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A577058-070A-4C80-2EFC-33082FC6887E}"/>
              </a:ext>
            </a:extLst>
          </p:cNvPr>
          <p:cNvGrpSpPr/>
          <p:nvPr/>
        </p:nvGrpSpPr>
        <p:grpSpPr>
          <a:xfrm>
            <a:off x="787011" y="234900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131B59-4698-37D5-4EC0-59D57CBCDB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B0BA4DA-3D92-992D-91EB-9C6AC6EC2E46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97DBB-437B-D887-331F-3006F6444612}"/>
              </a:ext>
            </a:extLst>
          </p:cNvPr>
          <p:cNvGrpSpPr/>
          <p:nvPr/>
        </p:nvGrpSpPr>
        <p:grpSpPr>
          <a:xfrm>
            <a:off x="768962" y="395402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DA73FF-D4F6-2224-C928-DD9E9777E9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D750E90D-40DF-EBEC-6EDD-E1E7D6CD28A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05E590-E522-ED19-B03D-87EC9CD9A075}"/>
              </a:ext>
            </a:extLst>
          </p:cNvPr>
          <p:cNvSpPr txBox="1"/>
          <p:nvPr/>
        </p:nvSpPr>
        <p:spPr>
          <a:xfrm>
            <a:off x="1176209" y="335830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5432E8-51F2-0EB8-5406-0ACBFB0255F4}"/>
              </a:ext>
            </a:extLst>
          </p:cNvPr>
          <p:cNvCxnSpPr/>
          <p:nvPr/>
        </p:nvCxnSpPr>
        <p:spPr bwMode="auto">
          <a:xfrm>
            <a:off x="1028815" y="3463653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6">
            <a:extLst>
              <a:ext uri="{FF2B5EF4-FFF2-40B4-BE49-F238E27FC236}">
                <a16:creationId xmlns:a16="http://schemas.microsoft.com/office/drawing/2014/main" id="{B41375ED-EFDB-58B9-155F-A2B699C2E406}"/>
              </a:ext>
            </a:extLst>
          </p:cNvPr>
          <p:cNvSpPr/>
          <p:nvPr/>
        </p:nvSpPr>
        <p:spPr>
          <a:xfrm>
            <a:off x="-30979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Fukoda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J. Appl. Phys. 106, 023701 (2009)]	     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593DF-F95E-3DA6-2AF6-4B93E4270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11"/>
          <a:stretch/>
        </p:blipFill>
        <p:spPr>
          <a:xfrm>
            <a:off x="4644008" y="3046662"/>
            <a:ext cx="4354286" cy="299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14635-3E87-1C1D-2667-77F9D686E614}"/>
              </a:ext>
            </a:extLst>
          </p:cNvPr>
          <p:cNvSpPr txBox="1"/>
          <p:nvPr/>
        </p:nvSpPr>
        <p:spPr>
          <a:xfrm>
            <a:off x="2772824" y="2185700"/>
            <a:ext cx="634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Appearance Potential Spectroscopy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316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F0580B-D99C-5ED4-1F79-378B5681D71C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60648"/>
          <a:ext cx="8640960" cy="19219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630309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653924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78951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5633189"/>
                    </a:ext>
                  </a:extLst>
                </a:gridCol>
              </a:tblGrid>
              <a:tr h="795804"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absorption</a:t>
                      </a:r>
                      <a:endParaRPr lang="nl-NL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ω</a:t>
                      </a:r>
                      <a:r>
                        <a:rPr lang="en-US" sz="2800" dirty="0"/>
                        <a:t>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6494"/>
                  </a:ext>
                </a:extLst>
              </a:tr>
              <a:tr h="5669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x-ray (</a:t>
                      </a:r>
                      <a:r>
                        <a:rPr lang="el-GR" sz="2800" b="1" dirty="0"/>
                        <a:t>ω</a:t>
                      </a:r>
                      <a:r>
                        <a:rPr lang="en-US" sz="2800" b="1" dirty="0"/>
                        <a:t>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XAS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(R)IXS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7135"/>
                  </a:ext>
                </a:extLst>
              </a:tr>
              <a:tr h="5592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electron (e)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92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A577058-070A-4C80-2EFC-33082FC6887E}"/>
              </a:ext>
            </a:extLst>
          </p:cNvPr>
          <p:cNvGrpSpPr/>
          <p:nvPr/>
        </p:nvGrpSpPr>
        <p:grpSpPr>
          <a:xfrm>
            <a:off x="787011" y="234900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131B59-4698-37D5-4EC0-59D57CBCDB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B0BA4DA-3D92-992D-91EB-9C6AC6EC2E46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4f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97DBB-437B-D887-331F-3006F6444612}"/>
              </a:ext>
            </a:extLst>
          </p:cNvPr>
          <p:cNvGrpSpPr/>
          <p:nvPr/>
        </p:nvGrpSpPr>
        <p:grpSpPr>
          <a:xfrm>
            <a:off x="768962" y="395402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DA73FF-D4F6-2224-C928-DD9E9777E9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D750E90D-40DF-EBEC-6EDD-E1E7D6CD28A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4f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05E590-E522-ED19-B03D-87EC9CD9A075}"/>
              </a:ext>
            </a:extLst>
          </p:cNvPr>
          <p:cNvSpPr txBox="1"/>
          <p:nvPr/>
        </p:nvSpPr>
        <p:spPr>
          <a:xfrm>
            <a:off x="1176209" y="335830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5432E8-51F2-0EB8-5406-0ACBFB0255F4}"/>
              </a:ext>
            </a:extLst>
          </p:cNvPr>
          <p:cNvCxnSpPr/>
          <p:nvPr/>
        </p:nvCxnSpPr>
        <p:spPr bwMode="auto">
          <a:xfrm>
            <a:off x="1028815" y="3463653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6">
            <a:extLst>
              <a:ext uri="{FF2B5EF4-FFF2-40B4-BE49-F238E27FC236}">
                <a16:creationId xmlns:a16="http://schemas.microsoft.com/office/drawing/2014/main" id="{B41375ED-EFDB-58B9-155F-A2B699C2E406}"/>
              </a:ext>
            </a:extLst>
          </p:cNvPr>
          <p:cNvSpPr/>
          <p:nvPr/>
        </p:nvSpPr>
        <p:spPr>
          <a:xfrm>
            <a:off x="-30979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			[Tanaka&amp;Jo, JPSJ. 65, 615 (1995)]	     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0EA4A2-7F77-5D19-2C30-5641A849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705847"/>
            <a:ext cx="3532909" cy="41368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78B23F-EC94-58DD-ECF1-B95D4B4D8D66}"/>
              </a:ext>
            </a:extLst>
          </p:cNvPr>
          <p:cNvSpPr txBox="1"/>
          <p:nvPr/>
        </p:nvSpPr>
        <p:spPr>
          <a:xfrm>
            <a:off x="1195951" y="505485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917348-CF06-A774-6DBC-A60AE6D75990}"/>
              </a:ext>
            </a:extLst>
          </p:cNvPr>
          <p:cNvCxnSpPr/>
          <p:nvPr/>
        </p:nvCxnSpPr>
        <p:spPr bwMode="auto">
          <a:xfrm>
            <a:off x="1028815" y="5130199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5048DC-641A-B174-DFDF-F737A397E8DA}"/>
              </a:ext>
            </a:extLst>
          </p:cNvPr>
          <p:cNvCxnSpPr/>
          <p:nvPr/>
        </p:nvCxnSpPr>
        <p:spPr bwMode="auto">
          <a:xfrm>
            <a:off x="571832" y="2914524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C30CFE-0DF8-C0BF-6EF5-B7CAC2CF8AD6}"/>
              </a:ext>
            </a:extLst>
          </p:cNvPr>
          <p:cNvGrpSpPr/>
          <p:nvPr/>
        </p:nvGrpSpPr>
        <p:grpSpPr>
          <a:xfrm>
            <a:off x="797950" y="5622848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1593F31-4AE4-C8D5-99C1-660C32F26E37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EBB5E39B-A7BD-0F0F-CBCF-2F410FF672AC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4f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+ </a:t>
              </a: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 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0E207F2-8AD2-85F2-4C1A-BFDAB843EBC4}"/>
              </a:ext>
            </a:extLst>
          </p:cNvPr>
          <p:cNvSpPr txBox="1"/>
          <p:nvPr/>
        </p:nvSpPr>
        <p:spPr>
          <a:xfrm>
            <a:off x="-80933" y="6126948"/>
            <a:ext cx="100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IPES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83B918-8080-D100-30C4-3AD5FC1B187F}"/>
              </a:ext>
            </a:extLst>
          </p:cNvPr>
          <p:cNvSpPr txBox="1"/>
          <p:nvPr/>
        </p:nvSpPr>
        <p:spPr>
          <a:xfrm>
            <a:off x="2722977" y="4039044"/>
            <a:ext cx="3118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RIPES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=APS*XES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DED4C1-84F6-4F84-101D-08E7255E21CD}"/>
              </a:ext>
            </a:extLst>
          </p:cNvPr>
          <p:cNvSpPr txBox="1"/>
          <p:nvPr/>
        </p:nvSpPr>
        <p:spPr>
          <a:xfrm>
            <a:off x="2772824" y="2182627"/>
            <a:ext cx="5859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Inverse Photoemission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8121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F0580B-D99C-5ED4-1F79-378B5681D71C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60648"/>
          <a:ext cx="8640960" cy="19219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630309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653924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78951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5633189"/>
                    </a:ext>
                  </a:extLst>
                </a:gridCol>
              </a:tblGrid>
              <a:tr h="795804"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absorption</a:t>
                      </a:r>
                      <a:endParaRPr lang="nl-NL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ω</a:t>
                      </a:r>
                      <a:r>
                        <a:rPr lang="en-US" sz="2800" dirty="0"/>
                        <a:t>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6494"/>
                  </a:ext>
                </a:extLst>
              </a:tr>
              <a:tr h="5669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x-ray (</a:t>
                      </a:r>
                      <a:r>
                        <a:rPr lang="el-GR" sz="2800" b="1" dirty="0"/>
                        <a:t>ω</a:t>
                      </a:r>
                      <a:r>
                        <a:rPr lang="en-US" sz="2800" b="1" dirty="0"/>
                        <a:t>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XAS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(R)IXS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7135"/>
                  </a:ext>
                </a:extLst>
              </a:tr>
              <a:tr h="5592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electron (e)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(R)EELS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920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A577058-070A-4C80-2EFC-33082FC6887E}"/>
              </a:ext>
            </a:extLst>
          </p:cNvPr>
          <p:cNvGrpSpPr/>
          <p:nvPr/>
        </p:nvGrpSpPr>
        <p:grpSpPr>
          <a:xfrm>
            <a:off x="787011" y="2349000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131B59-4698-37D5-4EC0-59D57CBCDB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B0BA4DA-3D92-992D-91EB-9C6AC6EC2E46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 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97DBB-437B-D887-331F-3006F6444612}"/>
              </a:ext>
            </a:extLst>
          </p:cNvPr>
          <p:cNvGrpSpPr/>
          <p:nvPr/>
        </p:nvGrpSpPr>
        <p:grpSpPr>
          <a:xfrm>
            <a:off x="768962" y="3954025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DA73FF-D4F6-2224-C928-DD9E9777E9AB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D750E90D-40DF-EBEC-6EDD-E1E7D6CD28AD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2p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  <a:endPara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05E590-E522-ED19-B03D-87EC9CD9A075}"/>
              </a:ext>
            </a:extLst>
          </p:cNvPr>
          <p:cNvSpPr txBox="1"/>
          <p:nvPr/>
        </p:nvSpPr>
        <p:spPr>
          <a:xfrm>
            <a:off x="1176209" y="335830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5A89D0-3E41-F25F-C5E4-B2AC498B6E49}"/>
              </a:ext>
            </a:extLst>
          </p:cNvPr>
          <p:cNvSpPr txBox="1"/>
          <p:nvPr/>
        </p:nvSpPr>
        <p:spPr>
          <a:xfrm>
            <a:off x="1195951" y="505485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F7B14-38D2-5DD4-5C9B-304C1F223108}"/>
              </a:ext>
            </a:extLst>
          </p:cNvPr>
          <p:cNvSpPr txBox="1"/>
          <p:nvPr/>
        </p:nvSpPr>
        <p:spPr>
          <a:xfrm>
            <a:off x="2722977" y="4039044"/>
            <a:ext cx="31180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R-EELS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=APS*AES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5432E8-51F2-0EB8-5406-0ACBFB0255F4}"/>
              </a:ext>
            </a:extLst>
          </p:cNvPr>
          <p:cNvCxnSpPr/>
          <p:nvPr/>
        </p:nvCxnSpPr>
        <p:spPr bwMode="auto">
          <a:xfrm>
            <a:off x="1028815" y="3463653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D45F3E-C48A-4977-34D7-266B5D6D5225}"/>
              </a:ext>
            </a:extLst>
          </p:cNvPr>
          <p:cNvCxnSpPr/>
          <p:nvPr/>
        </p:nvCxnSpPr>
        <p:spPr bwMode="auto">
          <a:xfrm>
            <a:off x="1028815" y="5130199"/>
            <a:ext cx="0" cy="4340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F24B19-FE2E-96B9-0000-A811D7EAAB39}"/>
              </a:ext>
            </a:extLst>
          </p:cNvPr>
          <p:cNvCxnSpPr/>
          <p:nvPr/>
        </p:nvCxnSpPr>
        <p:spPr bwMode="auto">
          <a:xfrm>
            <a:off x="571832" y="2914524"/>
            <a:ext cx="0" cy="3312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28E79F9-6525-BC82-62B4-94CD804BF60F}"/>
              </a:ext>
            </a:extLst>
          </p:cNvPr>
          <p:cNvSpPr txBox="1"/>
          <p:nvPr/>
        </p:nvSpPr>
        <p:spPr>
          <a:xfrm>
            <a:off x="-33178" y="6126948"/>
            <a:ext cx="100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EELS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B41375ED-EFDB-58B9-155F-A2B699C2E406}"/>
              </a:ext>
            </a:extLst>
          </p:cNvPr>
          <p:cNvSpPr/>
          <p:nvPr/>
        </p:nvSpPr>
        <p:spPr>
          <a:xfrm>
            <a:off x="-30979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Gorschluter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J. Elec. Spec 87, 211 (1998)]	     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7639E9-102B-F8D2-EA2A-4B9C159D261C}"/>
              </a:ext>
            </a:extLst>
          </p:cNvPr>
          <p:cNvGrpSpPr/>
          <p:nvPr/>
        </p:nvGrpSpPr>
        <p:grpSpPr>
          <a:xfrm>
            <a:off x="797950" y="5622848"/>
            <a:ext cx="1800000" cy="1080000"/>
            <a:chOff x="4691116" y="884721"/>
            <a:chExt cx="1406367" cy="843819"/>
          </a:xfrm>
          <a:scene3d>
            <a:camera prst="orthographicFront"/>
            <a:lightRig rig="flat" dir="t"/>
          </a:scene3d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0BB416B-8AE0-D1BD-39E0-48C773A0C867}"/>
                </a:ext>
              </a:extLst>
            </p:cNvPr>
            <p:cNvSpPr/>
            <p:nvPr/>
          </p:nvSpPr>
          <p:spPr>
            <a:xfrm>
              <a:off x="4691116" y="884721"/>
              <a:ext cx="1406367" cy="843819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DC0C8DDA-56FD-136F-A30C-5B5C74DD5440}"/>
                </a:ext>
              </a:extLst>
            </p:cNvPr>
            <p:cNvSpPr txBox="1"/>
            <p:nvPr/>
          </p:nvSpPr>
          <p:spPr>
            <a:xfrm>
              <a:off x="4715831" y="909436"/>
              <a:ext cx="1356937" cy="794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3d</a:t>
              </a:r>
              <a:r>
                <a:rPr kumimoji="0" lang="nl-N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  <a:r>
                <a:rPr kumimoji="0" lang="nl-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endPara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C11066-4CCD-7D4A-E2AD-87ADDC7CC8CB}"/>
              </a:ext>
            </a:extLst>
          </p:cNvPr>
          <p:cNvSpPr txBox="1"/>
          <p:nvPr/>
        </p:nvSpPr>
        <p:spPr>
          <a:xfrm>
            <a:off x="6516216" y="3311396"/>
            <a:ext cx="467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NiO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F9243-2B44-B0CF-B5A7-B70CF2322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924" y="2594515"/>
            <a:ext cx="4519344" cy="40670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C29F8C-3577-8C9D-833F-AA0E503D003C}"/>
              </a:ext>
            </a:extLst>
          </p:cNvPr>
          <p:cNvSpPr txBox="1"/>
          <p:nvPr/>
        </p:nvSpPr>
        <p:spPr>
          <a:xfrm>
            <a:off x="2772824" y="2182627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Resonant Electron Energy Loss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72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9F0580B-D99C-5ED4-1F79-378B5681D71C}"/>
              </a:ext>
            </a:extLst>
          </p:cNvPr>
          <p:cNvGraphicFramePr>
            <a:graphicFrameLocks noGrp="1"/>
          </p:cNvGraphicFramePr>
          <p:nvPr/>
        </p:nvGraphicFramePr>
        <p:xfrm>
          <a:off x="323528" y="260648"/>
          <a:ext cx="8640960" cy="19219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6303092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5653924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78951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195633189"/>
                    </a:ext>
                  </a:extLst>
                </a:gridCol>
              </a:tblGrid>
              <a:tr h="795804">
                <a:tc>
                  <a:txBody>
                    <a:bodyPr/>
                    <a:lstStyle/>
                    <a:p>
                      <a:pPr algn="ctr"/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absorption</a:t>
                      </a:r>
                      <a:endParaRPr lang="nl-NL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ω</a:t>
                      </a:r>
                      <a:r>
                        <a:rPr lang="en-US" sz="2800" dirty="0"/>
                        <a:t>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e'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46494"/>
                  </a:ext>
                </a:extLst>
              </a:tr>
              <a:tr h="5669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x-ray (</a:t>
                      </a:r>
                      <a:r>
                        <a:rPr lang="el-GR" sz="2800" b="1" dirty="0"/>
                        <a:t>ω</a:t>
                      </a:r>
                      <a:r>
                        <a:rPr lang="en-US" sz="2800" b="1" dirty="0"/>
                        <a:t>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XAS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(R)IXS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557135"/>
                  </a:ext>
                </a:extLst>
              </a:tr>
              <a:tr h="5592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electron (e)</a:t>
                      </a:r>
                      <a:endParaRPr lang="nl-NL" sz="28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(R)IPES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(R)EELS</a:t>
                      </a:r>
                      <a:endParaRPr lang="nl-NL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027236"/>
      </p:ext>
    </p:extLst>
  </p:cSld>
  <p:clrMapOvr>
    <a:masterClrMapping/>
  </p:clrMapOvr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5395</Words>
  <Application>Microsoft Office PowerPoint</Application>
  <PresentationFormat>On-screen Show (4:3)</PresentationFormat>
  <Paragraphs>1724</Paragraphs>
  <Slides>124</Slides>
  <Notes>90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39" baseType="lpstr">
      <vt:lpstr>Arial</vt:lpstr>
      <vt:lpstr>Calibri</vt:lpstr>
      <vt:lpstr>Cambria Math</vt:lpstr>
      <vt:lpstr>Copperplate Gothic Light</vt:lpstr>
      <vt:lpstr>Ivar Regular</vt:lpstr>
      <vt:lpstr>q_serif</vt:lpstr>
      <vt:lpstr>Symbol</vt:lpstr>
      <vt:lpstr>Times</vt:lpstr>
      <vt:lpstr>Times New Roman</vt:lpstr>
      <vt:lpstr>Verdana</vt:lpstr>
      <vt:lpstr>Wingdings</vt:lpstr>
      <vt:lpstr>CRANN template</vt:lpstr>
      <vt:lpstr>1_CRANN template</vt:lpstr>
      <vt:lpstr>Photo Editor Photo</vt:lpstr>
      <vt:lpstr>Graph</vt:lpstr>
      <vt:lpstr>PowerPoint Presentation</vt:lpstr>
      <vt:lpstr>PowerPoint Presentation</vt:lpstr>
      <vt:lpstr>Interaction of x-rays with matter </vt:lpstr>
      <vt:lpstr>Interaction of x-rays with matter  </vt:lpstr>
      <vt:lpstr>Interaction of x-rays with matter  </vt:lpstr>
      <vt:lpstr>Interaction of x-rays with matter 1 </vt:lpstr>
      <vt:lpstr>Interaction of x-rays with matter  </vt:lpstr>
      <vt:lpstr>Interaction of x-rays with matter  </vt:lpstr>
      <vt:lpstr>Interaction of x-rays with matter  </vt:lpstr>
      <vt:lpstr>Interaction of x-rays with matter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Groot, F.M.F. de (Frank)</cp:lastModifiedBy>
  <cp:revision>467</cp:revision>
  <dcterms:created xsi:type="dcterms:W3CDTF">2005-08-19T13:47:05Z</dcterms:created>
  <dcterms:modified xsi:type="dcterms:W3CDTF">2024-09-24T15:56:14Z</dcterms:modified>
</cp:coreProperties>
</file>