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10" r:id="rId2"/>
    <p:sldId id="609" r:id="rId3"/>
    <p:sldId id="612" r:id="rId4"/>
    <p:sldId id="611" r:id="rId5"/>
    <p:sldId id="613" r:id="rId6"/>
    <p:sldId id="617" r:id="rId7"/>
    <p:sldId id="614" r:id="rId8"/>
    <p:sldId id="619" r:id="rId9"/>
    <p:sldId id="616" r:id="rId10"/>
    <p:sldId id="62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2" autoAdjust="0"/>
    <p:restoredTop sz="99661" autoAdjust="0"/>
  </p:normalViewPr>
  <p:slideViewPr>
    <p:cSldViewPr snapToGrid="0" snapToObjects="1">
      <p:cViewPr>
        <p:scale>
          <a:sx n="100" d="100"/>
          <a:sy n="100" d="100"/>
        </p:scale>
        <p:origin x="3624" y="1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2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17F-6B12-4A48-972C-6B6481592202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F300-9633-8144-9510-C9CD1CC6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know that the 1s to 2p excitation of H is not in the x-ray range ( ¾ Rydberg, 10.2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 but all our theories are conveniently rather independent from the actual energy scale. (Linear response does not depend on the value of omega) For the purist replace H by Fe25+ (also a single electron around a nucleus, but as Z=26 in this case the excitation energy is 26^2 * ¾ = 507 Rydberg or 6898 </a:t>
            </a:r>
            <a:r>
              <a:rPr lang="en-US" baseline="0" dirty="0" err="1" smtClean="0"/>
              <a:t>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1F300-9633-8144-9510-C9CD1CC6A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FF76-4AC6-874E-82F2-6EB9261E50CC}" type="datetimeFigureOut">
              <a:rPr lang="en-US" smtClean="0"/>
              <a:t>9/21/18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A6A7-8ABE-FA4B-A6C6-AEF349E11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000" y="1080000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Tutorial on </a:t>
            </a:r>
            <a:r>
              <a:rPr lang="en-US" sz="2400" dirty="0" smtClean="0"/>
              <a:t>Quanty - Intro</a:t>
            </a:r>
            <a:endParaRPr lang="en-US" sz="24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2000" y="3321141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Maurits W. Haverkort</a:t>
            </a:r>
          </a:p>
          <a:p>
            <a:pPr algn="ctr"/>
            <a:r>
              <a:rPr lang="en-US" i="1" dirty="0" smtClean="0">
                <a:solidFill>
                  <a:schemeClr val="tx2"/>
                </a:solidFill>
              </a:rPr>
              <a:t>Institute for theoretical physics </a:t>
            </a:r>
            <a:r>
              <a:rPr lang="mr-IN" i="1" dirty="0" smtClean="0">
                <a:solidFill>
                  <a:schemeClr val="tx2"/>
                </a:solidFill>
              </a:rPr>
              <a:t>–</a:t>
            </a:r>
            <a:r>
              <a:rPr lang="en-US" i="1" dirty="0" smtClean="0">
                <a:solidFill>
                  <a:schemeClr val="tx2"/>
                </a:solidFill>
              </a:rPr>
              <a:t> Heidelberg University</a:t>
            </a:r>
          </a:p>
          <a:p>
            <a:pPr algn="ctr"/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2"/>
                </a:solidFill>
              </a:rPr>
              <a:t>M.W.Haverkort@thphys.uni-heidelberg.de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400" y="4687935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09268" y="6488668"/>
            <a:ext cx="193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Intro spectroscopy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ounded Rectangle 72"/>
          <p:cNvSpPr/>
          <p:nvPr/>
        </p:nvSpPr>
        <p:spPr>
          <a:xfrm>
            <a:off x="901700" y="1086596"/>
            <a:ext cx="7325500" cy="1097803"/>
          </a:xfrm>
          <a:prstGeom prst="roundRect">
            <a:avLst>
              <a:gd name="adj" fmla="val 7983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Quanty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is a script language which allows the user to program quantum mechanical problems in second quantization and when possible solve </a:t>
            </a:r>
            <a:r>
              <a:rPr lang="en-US" sz="2000" dirty="0" smtClean="0">
                <a:solidFill>
                  <a:schemeClr val="tx1"/>
                </a:solidFill>
              </a:rPr>
              <a:t>these.</a:t>
            </a:r>
          </a:p>
        </p:txBody>
      </p:sp>
    </p:spTree>
    <p:extLst>
      <p:ext uri="{BB962C8B-B14F-4D97-AF65-F5344CB8AC3E}">
        <p14:creationId xmlns:p14="http://schemas.microsoft.com/office/powerpoint/2010/main" val="36758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- XAS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49.2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99" y="1738266"/>
            <a:ext cx="3584601" cy="47417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6100" y="1086597"/>
            <a:ext cx="6715901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L</a:t>
            </a:r>
            <a:r>
              <a:rPr lang="en-US" sz="2000" baseline="-25000" dirty="0" smtClean="0">
                <a:solidFill>
                  <a:schemeClr val="tx1"/>
                </a:solidFill>
              </a:rPr>
              <a:t>23</a:t>
            </a:r>
            <a:r>
              <a:rPr lang="en-US" sz="2000" dirty="0" smtClean="0">
                <a:solidFill>
                  <a:schemeClr val="tx1"/>
                </a:solidFill>
              </a:rPr>
              <a:t> edges transition metal compounds (possibly </a:t>
            </a:r>
            <a:r>
              <a:rPr lang="en-US" sz="2000" i="1" dirty="0" err="1" smtClean="0">
                <a:solidFill>
                  <a:schemeClr val="tx1"/>
                </a:solidFill>
              </a:rPr>
              <a:t>ab</a:t>
            </a:r>
            <a:r>
              <a:rPr lang="en-US" sz="2000" i="1" dirty="0" smtClean="0">
                <a:solidFill>
                  <a:schemeClr val="tx1"/>
                </a:solidFill>
              </a:rPr>
              <a:t> initio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123" y="6488668"/>
            <a:ext cx="231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PRB </a:t>
            </a:r>
            <a:r>
              <a:rPr lang="en-US" b="1" dirty="0" smtClean="0"/>
              <a:t>85</a:t>
            </a:r>
            <a:r>
              <a:rPr lang="en-US" dirty="0" smtClean="0"/>
              <a:t>, 165113 (2012)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- XAS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44.3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90" y="1625600"/>
            <a:ext cx="5461211" cy="48124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16100" y="1086597"/>
            <a:ext cx="6715901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</a:rPr>
              <a:t>45</a:t>
            </a:r>
            <a:r>
              <a:rPr lang="en-US" sz="2000" dirty="0" smtClean="0">
                <a:solidFill>
                  <a:schemeClr val="tx1"/>
                </a:solidFill>
              </a:rPr>
              <a:t> edges rare-earth (including Stevens Operator formalism)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8823" y="6495534"/>
            <a:ext cx="231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PRB </a:t>
            </a:r>
            <a:r>
              <a:rPr lang="en-US" b="1" dirty="0" smtClean="0"/>
              <a:t>93</a:t>
            </a:r>
            <a:r>
              <a:rPr lang="en-US" dirty="0" smtClean="0"/>
              <a:t>, 165107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13.38.50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2" y="1603200"/>
            <a:ext cx="3505200" cy="487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non-resonant 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Angular dependence of d-d excitations in NiO</a:t>
            </a:r>
            <a:endParaRPr lang="en-US" sz="20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6-04-24 at 13.36.28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5"/>
          <a:stretch/>
        </p:blipFill>
        <p:spPr>
          <a:xfrm>
            <a:off x="3714968" y="3978100"/>
            <a:ext cx="4817032" cy="2387600"/>
          </a:xfrm>
          <a:prstGeom prst="rect">
            <a:avLst/>
          </a:prstGeom>
        </p:spPr>
      </p:pic>
      <p:pic>
        <p:nvPicPr>
          <p:cNvPr id="8" name="Picture 7" descr="Screen Shot 2016-04-24 at 13.36.28 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6"/>
          <a:stretch/>
        </p:blipFill>
        <p:spPr>
          <a:xfrm>
            <a:off x="3714968" y="1666700"/>
            <a:ext cx="4817032" cy="231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1556" y="6514068"/>
            <a:ext cx="215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EPL </a:t>
            </a:r>
            <a:r>
              <a:rPr lang="en-US" b="1" dirty="0" smtClean="0"/>
              <a:t>96</a:t>
            </a:r>
            <a:r>
              <a:rPr lang="en-US" dirty="0" smtClean="0"/>
              <a:t>, 37007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non-resonant 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 descr="Screen Shot 2016-04-24 at 13.30.1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19" y="1587500"/>
            <a:ext cx="3535881" cy="482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Orbital orientation and transition in CeCu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Si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" name="Picture 2" descr="Screen Shot 2016-04-24 at 13.30.0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654300"/>
            <a:ext cx="4305300" cy="375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870" y="6488668"/>
            <a:ext cx="718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112</a:t>
            </a:r>
            <a:r>
              <a:rPr lang="en-US" dirty="0" smtClean="0"/>
              <a:t>, 106407 (2014) – PRL </a:t>
            </a:r>
            <a:r>
              <a:rPr lang="en-US" b="1" dirty="0" smtClean="0"/>
              <a:t>109</a:t>
            </a:r>
            <a:r>
              <a:rPr lang="en-US" dirty="0" smtClean="0"/>
              <a:t>, 046401 (2012) – PRB </a:t>
            </a:r>
            <a:r>
              <a:rPr lang="en-US" b="1" dirty="0" smtClean="0"/>
              <a:t>91</a:t>
            </a:r>
            <a:r>
              <a:rPr lang="en-US" dirty="0" smtClean="0"/>
              <a:t>, 201108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4 at 12.58.05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551459"/>
            <a:ext cx="5905500" cy="49793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RIXS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Orbital and dispersing magnetic transitions in </a:t>
            </a:r>
            <a:r>
              <a:rPr lang="en-US" sz="2000" dirty="0" err="1" smtClean="0">
                <a:solidFill>
                  <a:schemeClr val="tx1"/>
                </a:solidFill>
              </a:rPr>
              <a:t>TiOCl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9544" y="6501368"/>
            <a:ext cx="245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</a:t>
            </a:r>
            <a:r>
              <a:rPr lang="en-US" b="1" dirty="0" smtClean="0"/>
              <a:t>107</a:t>
            </a:r>
            <a:r>
              <a:rPr lang="en-US" dirty="0" smtClean="0"/>
              <a:t>, 107402 (2011).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PhD manuscript Vincent Vercamer - for review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t="67305" r="16233" b="7055"/>
          <a:stretch/>
        </p:blipFill>
        <p:spPr>
          <a:xfrm>
            <a:off x="170972" y="1959129"/>
            <a:ext cx="8646347" cy="461087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30500" y="1086597"/>
            <a:ext cx="5801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Fe impurities in glass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Optics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26233" y="6488668"/>
            <a:ext cx="29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PhD. Thesis Vincent </a:t>
            </a:r>
            <a:r>
              <a:rPr lang="en-US" dirty="0" err="1" smtClean="0"/>
              <a:t>Vercamer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Quanty</a:t>
            </a:r>
            <a:r>
              <a:rPr lang="en-US" sz="2400" dirty="0" smtClean="0"/>
              <a:t> – also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12000" y="1086597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DMFT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2000" y="1731681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Post LDA or </a:t>
            </a:r>
            <a:r>
              <a:rPr lang="en-US" sz="2000" dirty="0" err="1" smtClean="0">
                <a:solidFill>
                  <a:schemeClr val="tx1"/>
                </a:solidFill>
              </a:rPr>
              <a:t>Hartree-fock</a:t>
            </a:r>
            <a:r>
              <a:rPr lang="en-US" sz="2000" dirty="0" smtClean="0">
                <a:solidFill>
                  <a:schemeClr val="tx1"/>
                </a:solidFill>
              </a:rPr>
              <a:t> method (</a:t>
            </a:r>
            <a:r>
              <a:rPr lang="en-US" sz="2000" i="1" dirty="0" smtClean="0">
                <a:solidFill>
                  <a:schemeClr val="tx1"/>
                </a:solidFill>
              </a:rPr>
              <a:t>ab-initio</a:t>
            </a:r>
            <a:r>
              <a:rPr lang="en-US" sz="2000" dirty="0" smtClean="0">
                <a:solidFill>
                  <a:schemeClr val="tx1"/>
                </a:solidFill>
              </a:rPr>
              <a:t> based modeling)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3400" y="2376765"/>
            <a:ext cx="4864100" cy="500903"/>
          </a:xfrm>
          <a:prstGeom prst="roundRect">
            <a:avLst>
              <a:gd name="adj" fmla="val 26355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Calculate the ligand-field theory parameters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000" y="3021849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Resonances – (interaction between localized and itinerant states)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000" y="3666933"/>
            <a:ext cx="7325500" cy="812800"/>
          </a:xfrm>
          <a:prstGeom prst="roundRect">
            <a:avLst>
              <a:gd name="adj" fmla="val 15624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Dynamics (arbitrary order response functions in frequency and time domain)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000" y="4623914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K-edge (dipole + </a:t>
            </a:r>
            <a:r>
              <a:rPr lang="en-US" sz="2000" dirty="0" err="1" smtClean="0">
                <a:solidFill>
                  <a:schemeClr val="tx1"/>
                </a:solidFill>
              </a:rPr>
              <a:t>quadrupole</a:t>
            </a:r>
            <a:r>
              <a:rPr lang="en-US" sz="2000" dirty="0" smtClean="0">
                <a:solidFill>
                  <a:schemeClr val="tx1"/>
                </a:solidFill>
              </a:rPr>
              <a:t> + interference)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2000" y="5301505"/>
            <a:ext cx="7325500" cy="500903"/>
          </a:xfrm>
          <a:prstGeom prst="roundRect">
            <a:avLst>
              <a:gd name="adj" fmla="val 18749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</a:rPr>
              <a:t>Nuclear decay spectra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12514</TotalTime>
  <Words>911</Words>
  <Application>Microsoft Macintosh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Maurits W. Haverkort</cp:lastModifiedBy>
  <cp:revision>377</cp:revision>
  <dcterms:created xsi:type="dcterms:W3CDTF">2012-12-04T19:49:57Z</dcterms:created>
  <dcterms:modified xsi:type="dcterms:W3CDTF">2018-09-21T09:44:21Z</dcterms:modified>
  <cp:category/>
</cp:coreProperties>
</file>