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663" r:id="rId2"/>
    <p:sldId id="696" r:id="rId3"/>
    <p:sldId id="697" r:id="rId4"/>
    <p:sldId id="698" r:id="rId5"/>
    <p:sldId id="699" r:id="rId6"/>
    <p:sldId id="700" r:id="rId7"/>
    <p:sldId id="701" r:id="rId8"/>
    <p:sldId id="702" r:id="rId9"/>
    <p:sldId id="703" r:id="rId10"/>
    <p:sldId id="704" r:id="rId11"/>
    <p:sldId id="705" r:id="rId12"/>
    <p:sldId id="706" r:id="rId13"/>
    <p:sldId id="707" r:id="rId14"/>
    <p:sldId id="708" r:id="rId15"/>
    <p:sldId id="709" r:id="rId16"/>
    <p:sldId id="710" r:id="rId17"/>
    <p:sldId id="711" r:id="rId18"/>
    <p:sldId id="712" r:id="rId19"/>
    <p:sldId id="713" r:id="rId20"/>
    <p:sldId id="714" r:id="rId21"/>
    <p:sldId id="715" r:id="rId22"/>
    <p:sldId id="716" r:id="rId23"/>
    <p:sldId id="717" r:id="rId24"/>
    <p:sldId id="718" r:id="rId25"/>
    <p:sldId id="719" r:id="rId26"/>
    <p:sldId id="720" r:id="rId27"/>
    <p:sldId id="721" r:id="rId28"/>
    <p:sldId id="722" r:id="rId29"/>
    <p:sldId id="723" r:id="rId30"/>
    <p:sldId id="72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76" autoAdjust="0"/>
    <p:restoredTop sz="99661" autoAdjust="0"/>
  </p:normalViewPr>
  <p:slideViewPr>
    <p:cSldViewPr snapToGrid="0" snapToObjects="1">
      <p:cViewPr>
        <p:scale>
          <a:sx n="150" d="100"/>
          <a:sy n="150" d="100"/>
        </p:scale>
        <p:origin x="1272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A417F-6B12-4A48-972C-6B6481592202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F300-9633-8144-9510-C9CD1CC6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know that the 1s to 2p excitation of H is not in the x-ray range ( ¾ Rydberg, 10.2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 but all our theories are conveniently rather independent from the actual energy scale. (Linear response does not depend on the value of omega) For the purist replace H by Fe25+ (also a single electron around a nucleus, but as Z=26 in this case the excitation energy is 26^2 * ¾ = 507 Rydberg or 6898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7ED2E-3035-804F-83D5-265DA3AC1B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gif"/><Relationship Id="rId5" Type="http://schemas.openxmlformats.org/officeDocument/2006/relationships/image" Target="../media/image17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gi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gi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gi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em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Tutorial on Quanty</a:t>
            </a:r>
            <a:endParaRPr lang="en-US" sz="2400" dirty="0"/>
          </a:p>
          <a:p>
            <a:pPr algn="ctr"/>
            <a:r>
              <a:rPr lang="en-US" sz="2400" dirty="0" err="1" smtClean="0"/>
              <a:t>Spectrosocpy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8226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1343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08640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303847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99054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494261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89468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84675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79882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75089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7029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1587079"/>
            <a:ext cx="8242300" cy="1079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2000" y="1058040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2755099"/>
            <a:ext cx="8077200" cy="1079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311174" y="3834599"/>
            <a:ext cx="5447445" cy="1982936"/>
          </a:xfrm>
          <a:prstGeom prst="roundRect">
            <a:avLst>
              <a:gd name="adj" fmla="val 954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=0 an excitation is created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 spectroscopy one probes if 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 the excitation is still at the same place, or if it moved away.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Spectroscopy probes the dynamics of the system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lA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760261"/>
            <a:ext cx="2286000" cy="2254250"/>
          </a:xfrm>
          <a:prstGeom prst="rect">
            <a:avLst/>
          </a:prstGeom>
        </p:spPr>
      </p:pic>
      <p:pic>
        <p:nvPicPr>
          <p:cNvPr id="35" name="Picture 34" descr="plB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4503022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039573" y="4742599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49751" y="4416381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4981" y="439225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26462" y="358291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50309" y="3618652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9573" y="2371227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74302" y="2371227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63566" y="3495174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28837" y="3490254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74302" y="3618652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63566" y="2371227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43677" y="3433986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33" name="Picture 32" descr="p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" y="2601513"/>
            <a:ext cx="2286000" cy="2254250"/>
          </a:xfrm>
          <a:prstGeom prst="rect">
            <a:avLst/>
          </a:prstGeom>
        </p:spPr>
      </p:pic>
      <p:pic>
        <p:nvPicPr>
          <p:cNvPr id="34" name="Picture 33" descr="pl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00" y="2601513"/>
            <a:ext cx="228600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elay 46"/>
          <p:cNvSpPr/>
          <p:nvPr/>
        </p:nvSpPr>
        <p:spPr>
          <a:xfrm rot="16663366">
            <a:off x="1310806" y="4041426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41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65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sitAPESTable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 – with 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234274"/>
            <a:ext cx="43910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tAPESTabl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85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Transitions, spectroscopy and Green’s functions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molecule – 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94809" y="283417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20776" y="2602188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9440" y="203943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18435" y="208992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4809" y="1263914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67146" y="1263914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43521" y="2008165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71184" y="2004907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67146" y="2089929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43521" y="1263914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697" y="193187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67182" y="1066541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5400000">
            <a:off x="2719318" y="3218394"/>
            <a:ext cx="1132077" cy="363652"/>
          </a:xfrm>
          <a:prstGeom prst="curvedConnector3">
            <a:avLst>
              <a:gd name="adj1" fmla="val 365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2382747" y="2201942"/>
            <a:ext cx="2756010" cy="879953"/>
          </a:xfrm>
          <a:prstGeom prst="curvedConnector3">
            <a:avLst>
              <a:gd name="adj1" fmla="val 3442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5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80435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8206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description of all the </a:t>
            </a:r>
            <a:r>
              <a:rPr lang="en-US" sz="2400" dirty="0" err="1" smtClean="0">
                <a:solidFill>
                  <a:srgbClr val="FF0000"/>
                </a:solidFill>
              </a:rPr>
              <a:t>eigenstates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399005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calculation of the </a:t>
            </a:r>
            <a:r>
              <a:rPr lang="en-US" sz="2400" dirty="0" err="1" smtClean="0">
                <a:solidFill>
                  <a:srgbClr val="FF0000"/>
                </a:solidFill>
              </a:rPr>
              <a:t>resolvent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96234" y="3305396"/>
            <a:ext cx="2404009" cy="1397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time evolution </a:t>
            </a:r>
            <a:r>
              <a:rPr lang="en-US" sz="2400" dirty="0" smtClean="0"/>
              <a:t>of the excited state 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82728" y="5476699"/>
            <a:ext cx="1270061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36269" y="5476699"/>
            <a:ext cx="970187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Spectroscopy – different T, same equations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grpSp>
        <p:nvGrpSpPr>
          <p:cNvPr id="10244" name="Group 111"/>
          <p:cNvGrpSpPr>
            <a:grpSpLocks/>
          </p:cNvGrpSpPr>
          <p:nvPr/>
        </p:nvGrpSpPr>
        <p:grpSpPr bwMode="auto">
          <a:xfrm>
            <a:off x="-93663" y="1535113"/>
            <a:ext cx="2139951" cy="4652962"/>
            <a:chOff x="-429174" y="1535812"/>
            <a:chExt cx="2139057" cy="4651756"/>
          </a:xfrm>
        </p:grpSpPr>
        <p:sp>
          <p:nvSpPr>
            <p:cNvPr id="106" name="Pie 105"/>
            <p:cNvSpPr/>
            <p:nvPr/>
          </p:nvSpPr>
          <p:spPr>
            <a:xfrm>
              <a:off x="-416479" y="2691212"/>
              <a:ext cx="1485280" cy="1531540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429174" y="2718192"/>
              <a:ext cx="1497975" cy="1504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266" name="Group 3"/>
            <p:cNvGrpSpPr>
              <a:grpSpLocks/>
            </p:cNvGrpSpPr>
            <p:nvPr/>
          </p:nvGrpSpPr>
          <p:grpSpPr bwMode="auto">
            <a:xfrm>
              <a:off x="320619" y="1535812"/>
              <a:ext cx="1389264" cy="4651756"/>
              <a:chOff x="320619" y="1520584"/>
              <a:chExt cx="1389264" cy="465175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1401" y="5415299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21401" y="5845400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321401" y="2510927"/>
                <a:ext cx="0" cy="349000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148143" y="5058204"/>
                <a:ext cx="0" cy="652294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1343323" y="5520047"/>
                <a:ext cx="0" cy="652293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V="1">
                <a:off x="1559133" y="5064552"/>
                <a:ext cx="0" cy="653880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521342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932333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714936" y="5512111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V="1">
                <a:off x="624487" y="3060060"/>
                <a:ext cx="890215" cy="920511"/>
              </a:xfrm>
              <a:prstGeom prst="straightConnector1">
                <a:avLst/>
              </a:prstGeom>
              <a:ln>
                <a:prstDash val="solid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64216" y="3637760"/>
                <a:ext cx="0" cy="469778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1567068" y="2788667"/>
                <a:ext cx="0" cy="5237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Delay 46"/>
              <p:cNvSpPr/>
              <p:nvPr/>
            </p:nvSpPr>
            <p:spPr>
              <a:xfrm rot="16663366">
                <a:off x="-423803" y="2621239"/>
                <a:ext cx="2323498" cy="122187"/>
              </a:xfrm>
              <a:custGeom>
                <a:avLst/>
                <a:gdLst>
                  <a:gd name="connsiteX0" fmla="*/ 0 w 822960"/>
                  <a:gd name="connsiteY0" fmla="*/ 0 h 822960"/>
                  <a:gd name="connsiteX1" fmla="*/ 411480 w 822960"/>
                  <a:gd name="connsiteY1" fmla="*/ 0 h 822960"/>
                  <a:gd name="connsiteX2" fmla="*/ 822960 w 822960"/>
                  <a:gd name="connsiteY2" fmla="*/ 411480 h 822960"/>
                  <a:gd name="connsiteX3" fmla="*/ 411480 w 822960"/>
                  <a:gd name="connsiteY3" fmla="*/ 822960 h 822960"/>
                  <a:gd name="connsiteX4" fmla="*/ 0 w 822960"/>
                  <a:gd name="connsiteY4" fmla="*/ 822960 h 822960"/>
                  <a:gd name="connsiteX5" fmla="*/ 0 w 822960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4064"/>
                  <a:gd name="connsiteY0" fmla="*/ 0 h 822960"/>
                  <a:gd name="connsiteX1" fmla="*/ 411480 w 934064"/>
                  <a:gd name="connsiteY1" fmla="*/ 0 h 822960"/>
                  <a:gd name="connsiteX2" fmla="*/ 819785 w 934064"/>
                  <a:gd name="connsiteY2" fmla="*/ 478155 h 822960"/>
                  <a:gd name="connsiteX3" fmla="*/ 814705 w 934064"/>
                  <a:gd name="connsiteY3" fmla="*/ 816610 h 822960"/>
                  <a:gd name="connsiteX4" fmla="*/ 0 w 934064"/>
                  <a:gd name="connsiteY4" fmla="*/ 822960 h 822960"/>
                  <a:gd name="connsiteX5" fmla="*/ 0 w 934064"/>
                  <a:gd name="connsiteY5" fmla="*/ 0 h 822960"/>
                  <a:gd name="connsiteX0" fmla="*/ 0 w 944312"/>
                  <a:gd name="connsiteY0" fmla="*/ 0 h 822960"/>
                  <a:gd name="connsiteX1" fmla="*/ 411480 w 944312"/>
                  <a:gd name="connsiteY1" fmla="*/ 0 h 822960"/>
                  <a:gd name="connsiteX2" fmla="*/ 819785 w 944312"/>
                  <a:gd name="connsiteY2" fmla="*/ 478155 h 822960"/>
                  <a:gd name="connsiteX3" fmla="*/ 814705 w 944312"/>
                  <a:gd name="connsiteY3" fmla="*/ 816610 h 822960"/>
                  <a:gd name="connsiteX4" fmla="*/ 0 w 944312"/>
                  <a:gd name="connsiteY4" fmla="*/ 822960 h 822960"/>
                  <a:gd name="connsiteX5" fmla="*/ 0 w 944312"/>
                  <a:gd name="connsiteY5" fmla="*/ 0 h 822960"/>
                  <a:gd name="connsiteX0" fmla="*/ 0 w 938492"/>
                  <a:gd name="connsiteY0" fmla="*/ 0 h 822960"/>
                  <a:gd name="connsiteX1" fmla="*/ 411480 w 938492"/>
                  <a:gd name="connsiteY1" fmla="*/ 0 h 822960"/>
                  <a:gd name="connsiteX2" fmla="*/ 803910 w 938492"/>
                  <a:gd name="connsiteY2" fmla="*/ 614680 h 822960"/>
                  <a:gd name="connsiteX3" fmla="*/ 814705 w 938492"/>
                  <a:gd name="connsiteY3" fmla="*/ 816610 h 822960"/>
                  <a:gd name="connsiteX4" fmla="*/ 0 w 938492"/>
                  <a:gd name="connsiteY4" fmla="*/ 822960 h 822960"/>
                  <a:gd name="connsiteX5" fmla="*/ 0 w 938492"/>
                  <a:gd name="connsiteY5" fmla="*/ 0 h 822960"/>
                  <a:gd name="connsiteX0" fmla="*/ 0 w 937579"/>
                  <a:gd name="connsiteY0" fmla="*/ 0 h 822960"/>
                  <a:gd name="connsiteX1" fmla="*/ 411480 w 937579"/>
                  <a:gd name="connsiteY1" fmla="*/ 0 h 822960"/>
                  <a:gd name="connsiteX2" fmla="*/ 803910 w 937579"/>
                  <a:gd name="connsiteY2" fmla="*/ 614680 h 822960"/>
                  <a:gd name="connsiteX3" fmla="*/ 814705 w 937579"/>
                  <a:gd name="connsiteY3" fmla="*/ 816610 h 822960"/>
                  <a:gd name="connsiteX4" fmla="*/ 0 w 937579"/>
                  <a:gd name="connsiteY4" fmla="*/ 822960 h 822960"/>
                  <a:gd name="connsiteX5" fmla="*/ 0 w 937579"/>
                  <a:gd name="connsiteY5" fmla="*/ 0 h 822960"/>
                  <a:gd name="connsiteX0" fmla="*/ 0 w 969381"/>
                  <a:gd name="connsiteY0" fmla="*/ 0 h 822960"/>
                  <a:gd name="connsiteX1" fmla="*/ 411480 w 969381"/>
                  <a:gd name="connsiteY1" fmla="*/ 0 h 822960"/>
                  <a:gd name="connsiteX2" fmla="*/ 803910 w 969381"/>
                  <a:gd name="connsiteY2" fmla="*/ 614680 h 822960"/>
                  <a:gd name="connsiteX3" fmla="*/ 814705 w 969381"/>
                  <a:gd name="connsiteY3" fmla="*/ 816610 h 822960"/>
                  <a:gd name="connsiteX4" fmla="*/ 0 w 969381"/>
                  <a:gd name="connsiteY4" fmla="*/ 822960 h 822960"/>
                  <a:gd name="connsiteX5" fmla="*/ 0 w 969381"/>
                  <a:gd name="connsiteY5" fmla="*/ 0 h 822960"/>
                  <a:gd name="connsiteX0" fmla="*/ 0 w 965809"/>
                  <a:gd name="connsiteY0" fmla="*/ 0 h 822960"/>
                  <a:gd name="connsiteX1" fmla="*/ 411480 w 965809"/>
                  <a:gd name="connsiteY1" fmla="*/ 0 h 822960"/>
                  <a:gd name="connsiteX2" fmla="*/ 803910 w 965809"/>
                  <a:gd name="connsiteY2" fmla="*/ 614680 h 822960"/>
                  <a:gd name="connsiteX3" fmla="*/ 821055 w 965809"/>
                  <a:gd name="connsiteY3" fmla="*/ 816610 h 822960"/>
                  <a:gd name="connsiteX4" fmla="*/ 0 w 965809"/>
                  <a:gd name="connsiteY4" fmla="*/ 822960 h 822960"/>
                  <a:gd name="connsiteX5" fmla="*/ 0 w 965809"/>
                  <a:gd name="connsiteY5" fmla="*/ 0 h 822960"/>
                  <a:gd name="connsiteX0" fmla="*/ 0 w 977388"/>
                  <a:gd name="connsiteY0" fmla="*/ 0 h 822960"/>
                  <a:gd name="connsiteX1" fmla="*/ 411480 w 977388"/>
                  <a:gd name="connsiteY1" fmla="*/ 0 h 822960"/>
                  <a:gd name="connsiteX2" fmla="*/ 803910 w 977388"/>
                  <a:gd name="connsiteY2" fmla="*/ 614680 h 822960"/>
                  <a:gd name="connsiteX3" fmla="*/ 821055 w 977388"/>
                  <a:gd name="connsiteY3" fmla="*/ 816610 h 822960"/>
                  <a:gd name="connsiteX4" fmla="*/ 0 w 977388"/>
                  <a:gd name="connsiteY4" fmla="*/ 822960 h 822960"/>
                  <a:gd name="connsiteX5" fmla="*/ 0 w 977388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73811"/>
                  <a:gd name="connsiteY0" fmla="*/ 0 h 822960"/>
                  <a:gd name="connsiteX1" fmla="*/ 386538 w 973811"/>
                  <a:gd name="connsiteY1" fmla="*/ 0 h 822960"/>
                  <a:gd name="connsiteX2" fmla="*/ 803910 w 973811"/>
                  <a:gd name="connsiteY2" fmla="*/ 614680 h 822960"/>
                  <a:gd name="connsiteX3" fmla="*/ 821055 w 973811"/>
                  <a:gd name="connsiteY3" fmla="*/ 816610 h 822960"/>
                  <a:gd name="connsiteX4" fmla="*/ 0 w 973811"/>
                  <a:gd name="connsiteY4" fmla="*/ 822960 h 822960"/>
                  <a:gd name="connsiteX5" fmla="*/ 0 w 973811"/>
                  <a:gd name="connsiteY5" fmla="*/ 0 h 822960"/>
                  <a:gd name="connsiteX0" fmla="*/ 0 w 976603"/>
                  <a:gd name="connsiteY0" fmla="*/ 0 h 822960"/>
                  <a:gd name="connsiteX1" fmla="*/ 386538 w 976603"/>
                  <a:gd name="connsiteY1" fmla="*/ 0 h 822960"/>
                  <a:gd name="connsiteX2" fmla="*/ 803910 w 976603"/>
                  <a:gd name="connsiteY2" fmla="*/ 614680 h 822960"/>
                  <a:gd name="connsiteX3" fmla="*/ 821055 w 976603"/>
                  <a:gd name="connsiteY3" fmla="*/ 816610 h 822960"/>
                  <a:gd name="connsiteX4" fmla="*/ 0 w 976603"/>
                  <a:gd name="connsiteY4" fmla="*/ 822960 h 822960"/>
                  <a:gd name="connsiteX5" fmla="*/ 0 w 976603"/>
                  <a:gd name="connsiteY5" fmla="*/ 0 h 822960"/>
                  <a:gd name="connsiteX0" fmla="*/ 0 w 969946"/>
                  <a:gd name="connsiteY0" fmla="*/ 0 h 822960"/>
                  <a:gd name="connsiteX1" fmla="*/ 386538 w 969946"/>
                  <a:gd name="connsiteY1" fmla="*/ 0 h 822960"/>
                  <a:gd name="connsiteX2" fmla="*/ 803910 w 969946"/>
                  <a:gd name="connsiteY2" fmla="*/ 614680 h 822960"/>
                  <a:gd name="connsiteX3" fmla="*/ 825212 w 969946"/>
                  <a:gd name="connsiteY3" fmla="*/ 816610 h 822960"/>
                  <a:gd name="connsiteX4" fmla="*/ 0 w 969946"/>
                  <a:gd name="connsiteY4" fmla="*/ 822960 h 822960"/>
                  <a:gd name="connsiteX5" fmla="*/ 0 w 969946"/>
                  <a:gd name="connsiteY5" fmla="*/ 0 h 822960"/>
                  <a:gd name="connsiteX0" fmla="*/ 0 w 975746"/>
                  <a:gd name="connsiteY0" fmla="*/ 0 h 822960"/>
                  <a:gd name="connsiteX1" fmla="*/ 386538 w 975746"/>
                  <a:gd name="connsiteY1" fmla="*/ 0 h 822960"/>
                  <a:gd name="connsiteX2" fmla="*/ 803910 w 975746"/>
                  <a:gd name="connsiteY2" fmla="*/ 614680 h 822960"/>
                  <a:gd name="connsiteX3" fmla="*/ 825212 w 975746"/>
                  <a:gd name="connsiteY3" fmla="*/ 816610 h 822960"/>
                  <a:gd name="connsiteX4" fmla="*/ 0 w 975746"/>
                  <a:gd name="connsiteY4" fmla="*/ 822960 h 822960"/>
                  <a:gd name="connsiteX5" fmla="*/ 0 w 975746"/>
                  <a:gd name="connsiteY5" fmla="*/ 0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59860 w 975746"/>
                  <a:gd name="connsiteY4" fmla="*/ 119946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32530"/>
                  <a:gd name="connsiteY0" fmla="*/ 0 h 822960"/>
                  <a:gd name="connsiteX1" fmla="*/ 614365 w 932530"/>
                  <a:gd name="connsiteY1" fmla="*/ 535550 h 822960"/>
                  <a:gd name="connsiteX2" fmla="*/ 825212 w 932530"/>
                  <a:gd name="connsiteY2" fmla="*/ 816610 h 822960"/>
                  <a:gd name="connsiteX3" fmla="*/ 0 w 932530"/>
                  <a:gd name="connsiteY3" fmla="*/ 822960 h 822960"/>
                  <a:gd name="connsiteX4" fmla="*/ 1663 w 932530"/>
                  <a:gd name="connsiteY4" fmla="*/ 7497 h 822960"/>
                  <a:gd name="connsiteX0" fmla="*/ 386538 w 689638"/>
                  <a:gd name="connsiteY0" fmla="*/ 0 h 822960"/>
                  <a:gd name="connsiteX1" fmla="*/ 614365 w 689638"/>
                  <a:gd name="connsiteY1" fmla="*/ 535550 h 822960"/>
                  <a:gd name="connsiteX2" fmla="*/ 519025 w 689638"/>
                  <a:gd name="connsiteY2" fmla="*/ 820775 h 822960"/>
                  <a:gd name="connsiteX3" fmla="*/ 0 w 689638"/>
                  <a:gd name="connsiteY3" fmla="*/ 822960 h 822960"/>
                  <a:gd name="connsiteX4" fmla="*/ 1663 w 689638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45430"/>
                  <a:gd name="connsiteY0" fmla="*/ 0 h 822960"/>
                  <a:gd name="connsiteX1" fmla="*/ 614365 w 745430"/>
                  <a:gd name="connsiteY1" fmla="*/ 535550 h 822960"/>
                  <a:gd name="connsiteX2" fmla="*/ 519025 w 745430"/>
                  <a:gd name="connsiteY2" fmla="*/ 820775 h 822960"/>
                  <a:gd name="connsiteX3" fmla="*/ 0 w 745430"/>
                  <a:gd name="connsiteY3" fmla="*/ 822960 h 822960"/>
                  <a:gd name="connsiteX4" fmla="*/ 1663 w 745430"/>
                  <a:gd name="connsiteY4" fmla="*/ 7497 h 822960"/>
                  <a:gd name="connsiteX0" fmla="*/ 346963 w 691795"/>
                  <a:gd name="connsiteY0" fmla="*/ 0 h 968727"/>
                  <a:gd name="connsiteX1" fmla="*/ 614365 w 691795"/>
                  <a:gd name="connsiteY1" fmla="*/ 681317 h 968727"/>
                  <a:gd name="connsiteX2" fmla="*/ 519025 w 691795"/>
                  <a:gd name="connsiteY2" fmla="*/ 966542 h 968727"/>
                  <a:gd name="connsiteX3" fmla="*/ 0 w 691795"/>
                  <a:gd name="connsiteY3" fmla="*/ 968727 h 968727"/>
                  <a:gd name="connsiteX4" fmla="*/ 1663 w 691795"/>
                  <a:gd name="connsiteY4" fmla="*/ 153264 h 968727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73753"/>
                  <a:gd name="connsiteY0" fmla="*/ 9163 h 977890"/>
                  <a:gd name="connsiteX1" fmla="*/ 566458 w 673753"/>
                  <a:gd name="connsiteY1" fmla="*/ 732127 h 977890"/>
                  <a:gd name="connsiteX2" fmla="*/ 519025 w 673753"/>
                  <a:gd name="connsiteY2" fmla="*/ 975705 h 977890"/>
                  <a:gd name="connsiteX3" fmla="*/ 0 w 673753"/>
                  <a:gd name="connsiteY3" fmla="*/ 977890 h 977890"/>
                  <a:gd name="connsiteX4" fmla="*/ 1663 w 673753"/>
                  <a:gd name="connsiteY4" fmla="*/ 0 h 977890"/>
                  <a:gd name="connsiteX0" fmla="*/ 346963 w 680947"/>
                  <a:gd name="connsiteY0" fmla="*/ 9163 h 977890"/>
                  <a:gd name="connsiteX1" fmla="*/ 566458 w 680947"/>
                  <a:gd name="connsiteY1" fmla="*/ 732127 h 977890"/>
                  <a:gd name="connsiteX2" fmla="*/ 519025 w 680947"/>
                  <a:gd name="connsiteY2" fmla="*/ 975705 h 977890"/>
                  <a:gd name="connsiteX3" fmla="*/ 0 w 680947"/>
                  <a:gd name="connsiteY3" fmla="*/ 977890 h 977890"/>
                  <a:gd name="connsiteX4" fmla="*/ 1663 w 680947"/>
                  <a:gd name="connsiteY4" fmla="*/ 0 h 977890"/>
                  <a:gd name="connsiteX0" fmla="*/ 346963 w 730933"/>
                  <a:gd name="connsiteY0" fmla="*/ 9163 h 977890"/>
                  <a:gd name="connsiteX1" fmla="*/ 566458 w 730933"/>
                  <a:gd name="connsiteY1" fmla="*/ 732127 h 977890"/>
                  <a:gd name="connsiteX2" fmla="*/ 519025 w 730933"/>
                  <a:gd name="connsiteY2" fmla="*/ 975705 h 977890"/>
                  <a:gd name="connsiteX3" fmla="*/ 0 w 730933"/>
                  <a:gd name="connsiteY3" fmla="*/ 977890 h 977890"/>
                  <a:gd name="connsiteX4" fmla="*/ 1663 w 730933"/>
                  <a:gd name="connsiteY4" fmla="*/ 0 h 977890"/>
                  <a:gd name="connsiteX0" fmla="*/ 346963 w 813803"/>
                  <a:gd name="connsiteY0" fmla="*/ 9163 h 977890"/>
                  <a:gd name="connsiteX1" fmla="*/ 566458 w 813803"/>
                  <a:gd name="connsiteY1" fmla="*/ 732127 h 977890"/>
                  <a:gd name="connsiteX2" fmla="*/ 519025 w 813803"/>
                  <a:gd name="connsiteY2" fmla="*/ 975705 h 977890"/>
                  <a:gd name="connsiteX3" fmla="*/ 0 w 813803"/>
                  <a:gd name="connsiteY3" fmla="*/ 977890 h 977890"/>
                  <a:gd name="connsiteX4" fmla="*/ 1663 w 813803"/>
                  <a:gd name="connsiteY4" fmla="*/ 0 h 977890"/>
                  <a:gd name="connsiteX0" fmla="*/ 346963 w 815467"/>
                  <a:gd name="connsiteY0" fmla="*/ 9163 h 977890"/>
                  <a:gd name="connsiteX1" fmla="*/ 570624 w 815467"/>
                  <a:gd name="connsiteY1" fmla="*/ 757116 h 977890"/>
                  <a:gd name="connsiteX2" fmla="*/ 519025 w 815467"/>
                  <a:gd name="connsiteY2" fmla="*/ 975705 h 977890"/>
                  <a:gd name="connsiteX3" fmla="*/ 0 w 815467"/>
                  <a:gd name="connsiteY3" fmla="*/ 977890 h 977890"/>
                  <a:gd name="connsiteX4" fmla="*/ 1663 w 815467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9046 w 765461"/>
                  <a:gd name="connsiteY0" fmla="*/ 13327 h 977890"/>
                  <a:gd name="connsiteX1" fmla="*/ 570624 w 765461"/>
                  <a:gd name="connsiteY1" fmla="*/ 757116 h 977890"/>
                  <a:gd name="connsiteX2" fmla="*/ 519025 w 765461"/>
                  <a:gd name="connsiteY2" fmla="*/ 975705 h 977890"/>
                  <a:gd name="connsiteX3" fmla="*/ 0 w 765461"/>
                  <a:gd name="connsiteY3" fmla="*/ 977890 h 977890"/>
                  <a:gd name="connsiteX4" fmla="*/ 1663 w 765461"/>
                  <a:gd name="connsiteY4" fmla="*/ 0 h 977890"/>
                  <a:gd name="connsiteX0" fmla="*/ 349046 w 781069"/>
                  <a:gd name="connsiteY0" fmla="*/ 13327 h 977890"/>
                  <a:gd name="connsiteX1" fmla="*/ 570624 w 781069"/>
                  <a:gd name="connsiteY1" fmla="*/ 757116 h 977890"/>
                  <a:gd name="connsiteX2" fmla="*/ 519025 w 781069"/>
                  <a:gd name="connsiteY2" fmla="*/ 975705 h 977890"/>
                  <a:gd name="connsiteX3" fmla="*/ 0 w 781069"/>
                  <a:gd name="connsiteY3" fmla="*/ 977890 h 977890"/>
                  <a:gd name="connsiteX4" fmla="*/ 1663 w 781069"/>
                  <a:gd name="connsiteY4" fmla="*/ 0 h 977890"/>
                  <a:gd name="connsiteX0" fmla="*/ 2107021 w 2107021"/>
                  <a:gd name="connsiteY0" fmla="*/ 0 h 2555057"/>
                  <a:gd name="connsiteX1" fmla="*/ 570624 w 2107021"/>
                  <a:gd name="connsiteY1" fmla="*/ 2293086 h 2555057"/>
                  <a:gd name="connsiteX2" fmla="*/ 519025 w 2107021"/>
                  <a:gd name="connsiteY2" fmla="*/ 2511675 h 2555057"/>
                  <a:gd name="connsiteX3" fmla="*/ 0 w 2107021"/>
                  <a:gd name="connsiteY3" fmla="*/ 2513860 h 2555057"/>
                  <a:gd name="connsiteX4" fmla="*/ 1663 w 2107021"/>
                  <a:gd name="connsiteY4" fmla="*/ 1535970 h 2555057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0" fmla="*/ 1154751 w 1154751"/>
                  <a:gd name="connsiteY0" fmla="*/ 0 h 1395514"/>
                  <a:gd name="connsiteX1" fmla="*/ 451517 w 1154751"/>
                  <a:gd name="connsiteY1" fmla="*/ 960357 h 1395514"/>
                  <a:gd name="connsiteX2" fmla="*/ 0 w 1154751"/>
                  <a:gd name="connsiteY2" fmla="*/ 1395514 h 1395514"/>
                  <a:gd name="connsiteX0" fmla="*/ 2187874 w 2187874"/>
                  <a:gd name="connsiteY0" fmla="*/ 0 h 2295106"/>
                  <a:gd name="connsiteX1" fmla="*/ 1484640 w 2187874"/>
                  <a:gd name="connsiteY1" fmla="*/ 960357 h 2295106"/>
                  <a:gd name="connsiteX2" fmla="*/ 0 w 2187874"/>
                  <a:gd name="connsiteY2" fmla="*/ 2295106 h 2295106"/>
                  <a:gd name="connsiteX0" fmla="*/ 2187874 w 2187874"/>
                  <a:gd name="connsiteY0" fmla="*/ 0 h 2295465"/>
                  <a:gd name="connsiteX1" fmla="*/ 1484640 w 2187874"/>
                  <a:gd name="connsiteY1" fmla="*/ 960357 h 2295465"/>
                  <a:gd name="connsiteX2" fmla="*/ 0 w 2187874"/>
                  <a:gd name="connsiteY2" fmla="*/ 2295106 h 2295465"/>
                  <a:gd name="connsiteX0" fmla="*/ 2187874 w 2187982"/>
                  <a:gd name="connsiteY0" fmla="*/ 0 h 2295466"/>
                  <a:gd name="connsiteX1" fmla="*/ 1484640 w 2187982"/>
                  <a:gd name="connsiteY1" fmla="*/ 960357 h 2295466"/>
                  <a:gd name="connsiteX2" fmla="*/ 0 w 2187982"/>
                  <a:gd name="connsiteY2" fmla="*/ 2295106 h 2295466"/>
                  <a:gd name="connsiteX0" fmla="*/ 2187874 w 2187952"/>
                  <a:gd name="connsiteY0" fmla="*/ 0 h 2295943"/>
                  <a:gd name="connsiteX1" fmla="*/ 1351334 w 2187952"/>
                  <a:gd name="connsiteY1" fmla="*/ 1526766 h 2295943"/>
                  <a:gd name="connsiteX2" fmla="*/ 0 w 2187952"/>
                  <a:gd name="connsiteY2" fmla="*/ 2295106 h 2295943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281605 w 2281605"/>
                  <a:gd name="connsiteY0" fmla="*/ 0 h 2157668"/>
                  <a:gd name="connsiteX1" fmla="*/ 0 w 2281605"/>
                  <a:gd name="connsiteY1" fmla="*/ 2157668 h 2157668"/>
                  <a:gd name="connsiteX0" fmla="*/ 2286225 w 2286225"/>
                  <a:gd name="connsiteY0" fmla="*/ 0 h 369997"/>
                  <a:gd name="connsiteX1" fmla="*/ 0 w 2286225"/>
                  <a:gd name="connsiteY1" fmla="*/ 315 h 369997"/>
                  <a:gd name="connsiteX0" fmla="*/ 2286225 w 2286225"/>
                  <a:gd name="connsiteY0" fmla="*/ 0 h 3535"/>
                  <a:gd name="connsiteX1" fmla="*/ 0 w 2286225"/>
                  <a:gd name="connsiteY1" fmla="*/ 315 h 3535"/>
                  <a:gd name="connsiteX0" fmla="*/ 10000 w 10000"/>
                  <a:gd name="connsiteY0" fmla="*/ 4965 h 10824"/>
                  <a:gd name="connsiteX1" fmla="*/ 0 w 10000"/>
                  <a:gd name="connsiteY1" fmla="*/ 5856 h 10824"/>
                  <a:gd name="connsiteX0" fmla="*/ 10439 w 10439"/>
                  <a:gd name="connsiteY0" fmla="*/ 45652 h 51511"/>
                  <a:gd name="connsiteX1" fmla="*/ 439 w 10439"/>
                  <a:gd name="connsiteY1" fmla="*/ 46543 h 51511"/>
                  <a:gd name="connsiteX2" fmla="*/ 1810 w 10439"/>
                  <a:gd name="connsiteY2" fmla="*/ 0 h 51511"/>
                  <a:gd name="connsiteX0" fmla="*/ 10506 w 10506"/>
                  <a:gd name="connsiteY0" fmla="*/ 45652 h 852596"/>
                  <a:gd name="connsiteX1" fmla="*/ 506 w 10506"/>
                  <a:gd name="connsiteY1" fmla="*/ 46543 h 852596"/>
                  <a:gd name="connsiteX2" fmla="*/ 1877 w 10506"/>
                  <a:gd name="connsiteY2" fmla="*/ 0 h 852596"/>
                  <a:gd name="connsiteX0" fmla="*/ 10657 w 10657"/>
                  <a:gd name="connsiteY0" fmla="*/ 4969 h 1599840"/>
                  <a:gd name="connsiteX1" fmla="*/ 657 w 10657"/>
                  <a:gd name="connsiteY1" fmla="*/ 5860 h 1599840"/>
                  <a:gd name="connsiteX2" fmla="*/ 1280 w 10657"/>
                  <a:gd name="connsiteY2" fmla="*/ 948943 h 1599840"/>
                  <a:gd name="connsiteX0" fmla="*/ 10657 w 10657"/>
                  <a:gd name="connsiteY0" fmla="*/ 77119 h 1671990"/>
                  <a:gd name="connsiteX1" fmla="*/ 2210 w 10657"/>
                  <a:gd name="connsiteY1" fmla="*/ 55025 h 1671990"/>
                  <a:gd name="connsiteX2" fmla="*/ 657 w 10657"/>
                  <a:gd name="connsiteY2" fmla="*/ 78010 h 1671990"/>
                  <a:gd name="connsiteX3" fmla="*/ 1280 w 10657"/>
                  <a:gd name="connsiteY3" fmla="*/ 1021093 h 1671990"/>
                  <a:gd name="connsiteX0" fmla="*/ 10657 w 10657"/>
                  <a:gd name="connsiteY0" fmla="*/ 776095 h 2370966"/>
                  <a:gd name="connsiteX1" fmla="*/ 2493 w 10657"/>
                  <a:gd name="connsiteY1" fmla="*/ 0 h 2370966"/>
                  <a:gd name="connsiteX2" fmla="*/ 657 w 10657"/>
                  <a:gd name="connsiteY2" fmla="*/ 776986 h 2370966"/>
                  <a:gd name="connsiteX3" fmla="*/ 1280 w 10657"/>
                  <a:gd name="connsiteY3" fmla="*/ 1720069 h 2370966"/>
                  <a:gd name="connsiteX0" fmla="*/ 10657 w 10657"/>
                  <a:gd name="connsiteY0" fmla="*/ 806771 h 2401642"/>
                  <a:gd name="connsiteX1" fmla="*/ 4837 w 10657"/>
                  <a:gd name="connsiteY1" fmla="*/ 219180 h 2401642"/>
                  <a:gd name="connsiteX2" fmla="*/ 2493 w 10657"/>
                  <a:gd name="connsiteY2" fmla="*/ 30676 h 2401642"/>
                  <a:gd name="connsiteX3" fmla="*/ 657 w 10657"/>
                  <a:gd name="connsiteY3" fmla="*/ 807662 h 2401642"/>
                  <a:gd name="connsiteX4" fmla="*/ 1280 w 10657"/>
                  <a:gd name="connsiteY4" fmla="*/ 1750745 h 2401642"/>
                  <a:gd name="connsiteX0" fmla="*/ 10657 w 10657"/>
                  <a:gd name="connsiteY0" fmla="*/ 784949 h 2379820"/>
                  <a:gd name="connsiteX1" fmla="*/ 4413 w 10657"/>
                  <a:gd name="connsiteY1" fmla="*/ 786421 h 2379820"/>
                  <a:gd name="connsiteX2" fmla="*/ 2493 w 10657"/>
                  <a:gd name="connsiteY2" fmla="*/ 8854 h 2379820"/>
                  <a:gd name="connsiteX3" fmla="*/ 657 w 10657"/>
                  <a:gd name="connsiteY3" fmla="*/ 785840 h 2379820"/>
                  <a:gd name="connsiteX4" fmla="*/ 1280 w 10657"/>
                  <a:gd name="connsiteY4" fmla="*/ 1728923 h 2379820"/>
                  <a:gd name="connsiteX0" fmla="*/ 10657 w 10657"/>
                  <a:gd name="connsiteY0" fmla="*/ 785034 h 2379905"/>
                  <a:gd name="connsiteX1" fmla="*/ 6252 w 10657"/>
                  <a:gd name="connsiteY1" fmla="*/ 833631 h 2379905"/>
                  <a:gd name="connsiteX2" fmla="*/ 4413 w 10657"/>
                  <a:gd name="connsiteY2" fmla="*/ 786506 h 2379905"/>
                  <a:gd name="connsiteX3" fmla="*/ 2493 w 10657"/>
                  <a:gd name="connsiteY3" fmla="*/ 8939 h 2379905"/>
                  <a:gd name="connsiteX4" fmla="*/ 657 w 10657"/>
                  <a:gd name="connsiteY4" fmla="*/ 785925 h 2379905"/>
                  <a:gd name="connsiteX5" fmla="*/ 1280 w 10657"/>
                  <a:gd name="connsiteY5" fmla="*/ 1729008 h 2379905"/>
                  <a:gd name="connsiteX0" fmla="*/ 10657 w 10657"/>
                  <a:gd name="connsiteY0" fmla="*/ 785038 h 2379909"/>
                  <a:gd name="connsiteX1" fmla="*/ 7788 w 10657"/>
                  <a:gd name="connsiteY1" fmla="*/ 810073 h 2379909"/>
                  <a:gd name="connsiteX2" fmla="*/ 6252 w 10657"/>
                  <a:gd name="connsiteY2" fmla="*/ 833635 h 2379909"/>
                  <a:gd name="connsiteX3" fmla="*/ 4413 w 10657"/>
                  <a:gd name="connsiteY3" fmla="*/ 786510 h 2379909"/>
                  <a:gd name="connsiteX4" fmla="*/ 2493 w 10657"/>
                  <a:gd name="connsiteY4" fmla="*/ 8943 h 2379909"/>
                  <a:gd name="connsiteX5" fmla="*/ 657 w 10657"/>
                  <a:gd name="connsiteY5" fmla="*/ 785929 h 2379909"/>
                  <a:gd name="connsiteX6" fmla="*/ 1280 w 10657"/>
                  <a:gd name="connsiteY6" fmla="*/ 1729012 h 2379909"/>
                  <a:gd name="connsiteX0" fmla="*/ 10657 w 10657"/>
                  <a:gd name="connsiteY0" fmla="*/ 785038 h 2379909"/>
                  <a:gd name="connsiteX1" fmla="*/ 8980 w 10657"/>
                  <a:gd name="connsiteY1" fmla="*/ 786514 h 2379909"/>
                  <a:gd name="connsiteX2" fmla="*/ 7788 w 10657"/>
                  <a:gd name="connsiteY2" fmla="*/ 810073 h 2379909"/>
                  <a:gd name="connsiteX3" fmla="*/ 6252 w 10657"/>
                  <a:gd name="connsiteY3" fmla="*/ 833635 h 2379909"/>
                  <a:gd name="connsiteX4" fmla="*/ 4413 w 10657"/>
                  <a:gd name="connsiteY4" fmla="*/ 786510 h 2379909"/>
                  <a:gd name="connsiteX5" fmla="*/ 2493 w 10657"/>
                  <a:gd name="connsiteY5" fmla="*/ 8943 h 2379909"/>
                  <a:gd name="connsiteX6" fmla="*/ 657 w 10657"/>
                  <a:gd name="connsiteY6" fmla="*/ 785929 h 2379909"/>
                  <a:gd name="connsiteX7" fmla="*/ 1280 w 10657"/>
                  <a:gd name="connsiteY7" fmla="*/ 1729012 h 2379909"/>
                  <a:gd name="connsiteX0" fmla="*/ 15988 w 15988"/>
                  <a:gd name="connsiteY0" fmla="*/ 8975855 h 9052345"/>
                  <a:gd name="connsiteX1" fmla="*/ 14311 w 15988"/>
                  <a:gd name="connsiteY1" fmla="*/ 8977331 h 9052345"/>
                  <a:gd name="connsiteX2" fmla="*/ 13119 w 15988"/>
                  <a:gd name="connsiteY2" fmla="*/ 9000890 h 9052345"/>
                  <a:gd name="connsiteX3" fmla="*/ 11583 w 15988"/>
                  <a:gd name="connsiteY3" fmla="*/ 9024452 h 9052345"/>
                  <a:gd name="connsiteX4" fmla="*/ 9744 w 15988"/>
                  <a:gd name="connsiteY4" fmla="*/ 8977327 h 9052345"/>
                  <a:gd name="connsiteX5" fmla="*/ 7824 w 15988"/>
                  <a:gd name="connsiteY5" fmla="*/ 8199760 h 9052345"/>
                  <a:gd name="connsiteX6" fmla="*/ 5988 w 15988"/>
                  <a:gd name="connsiteY6" fmla="*/ 8976746 h 9052345"/>
                  <a:gd name="connsiteX7" fmla="*/ 84 w 15988"/>
                  <a:gd name="connsiteY7" fmla="*/ 0 h 9052345"/>
                  <a:gd name="connsiteX0" fmla="*/ 16315 w 16315"/>
                  <a:gd name="connsiteY0" fmla="*/ 8975855 h 9052345"/>
                  <a:gd name="connsiteX1" fmla="*/ 14638 w 16315"/>
                  <a:gd name="connsiteY1" fmla="*/ 8977331 h 9052345"/>
                  <a:gd name="connsiteX2" fmla="*/ 13446 w 16315"/>
                  <a:gd name="connsiteY2" fmla="*/ 9000890 h 9052345"/>
                  <a:gd name="connsiteX3" fmla="*/ 11910 w 16315"/>
                  <a:gd name="connsiteY3" fmla="*/ 9024452 h 9052345"/>
                  <a:gd name="connsiteX4" fmla="*/ 10071 w 16315"/>
                  <a:gd name="connsiteY4" fmla="*/ 8977327 h 9052345"/>
                  <a:gd name="connsiteX5" fmla="*/ 8151 w 16315"/>
                  <a:gd name="connsiteY5" fmla="*/ 8199760 h 9052345"/>
                  <a:gd name="connsiteX6" fmla="*/ 1445 w 16315"/>
                  <a:gd name="connsiteY6" fmla="*/ 22980 h 9052345"/>
                  <a:gd name="connsiteX7" fmla="*/ 411 w 16315"/>
                  <a:gd name="connsiteY7" fmla="*/ 0 h 9052345"/>
                  <a:gd name="connsiteX0" fmla="*/ 16315 w 16315"/>
                  <a:gd name="connsiteY0" fmla="*/ 9542113 h 9618603"/>
                  <a:gd name="connsiteX1" fmla="*/ 14638 w 16315"/>
                  <a:gd name="connsiteY1" fmla="*/ 9543589 h 9618603"/>
                  <a:gd name="connsiteX2" fmla="*/ 13446 w 16315"/>
                  <a:gd name="connsiteY2" fmla="*/ 9567148 h 9618603"/>
                  <a:gd name="connsiteX3" fmla="*/ 11910 w 16315"/>
                  <a:gd name="connsiteY3" fmla="*/ 9590710 h 9618603"/>
                  <a:gd name="connsiteX4" fmla="*/ 10071 w 16315"/>
                  <a:gd name="connsiteY4" fmla="*/ 9543585 h 9618603"/>
                  <a:gd name="connsiteX5" fmla="*/ 2533 w 16315"/>
                  <a:gd name="connsiteY5" fmla="*/ 753 h 9618603"/>
                  <a:gd name="connsiteX6" fmla="*/ 1445 w 16315"/>
                  <a:gd name="connsiteY6" fmla="*/ 589238 h 9618603"/>
                  <a:gd name="connsiteX7" fmla="*/ 411 w 16315"/>
                  <a:gd name="connsiteY7" fmla="*/ 566258 h 9618603"/>
                  <a:gd name="connsiteX0" fmla="*/ 16315 w 16315"/>
                  <a:gd name="connsiteY0" fmla="*/ 9547011 h 9596120"/>
                  <a:gd name="connsiteX1" fmla="*/ 14638 w 16315"/>
                  <a:gd name="connsiteY1" fmla="*/ 9548487 h 9596120"/>
                  <a:gd name="connsiteX2" fmla="*/ 13446 w 16315"/>
                  <a:gd name="connsiteY2" fmla="*/ 9572046 h 9596120"/>
                  <a:gd name="connsiteX3" fmla="*/ 11910 w 16315"/>
                  <a:gd name="connsiteY3" fmla="*/ 9595608 h 9596120"/>
                  <a:gd name="connsiteX4" fmla="*/ 3645 w 16315"/>
                  <a:gd name="connsiteY4" fmla="*/ 1254470 h 9596120"/>
                  <a:gd name="connsiteX5" fmla="*/ 2533 w 16315"/>
                  <a:gd name="connsiteY5" fmla="*/ 5651 h 9596120"/>
                  <a:gd name="connsiteX6" fmla="*/ 1445 w 16315"/>
                  <a:gd name="connsiteY6" fmla="*/ 594136 h 9596120"/>
                  <a:gd name="connsiteX7" fmla="*/ 411 w 16315"/>
                  <a:gd name="connsiteY7" fmla="*/ 571156 h 9596120"/>
                  <a:gd name="connsiteX0" fmla="*/ 16315 w 16315"/>
                  <a:gd name="connsiteY0" fmla="*/ 9564926 h 9589964"/>
                  <a:gd name="connsiteX1" fmla="*/ 14638 w 16315"/>
                  <a:gd name="connsiteY1" fmla="*/ 9566402 h 9589964"/>
                  <a:gd name="connsiteX2" fmla="*/ 13446 w 16315"/>
                  <a:gd name="connsiteY2" fmla="*/ 9589961 h 9589964"/>
                  <a:gd name="connsiteX3" fmla="*/ 4757 w 16315"/>
                  <a:gd name="connsiteY3" fmla="*/ 7 h 9589964"/>
                  <a:gd name="connsiteX4" fmla="*/ 3645 w 16315"/>
                  <a:gd name="connsiteY4" fmla="*/ 1272385 h 9589964"/>
                  <a:gd name="connsiteX5" fmla="*/ 2533 w 16315"/>
                  <a:gd name="connsiteY5" fmla="*/ 23566 h 9589964"/>
                  <a:gd name="connsiteX6" fmla="*/ 1445 w 16315"/>
                  <a:gd name="connsiteY6" fmla="*/ 612051 h 9589964"/>
                  <a:gd name="connsiteX7" fmla="*/ 411 w 16315"/>
                  <a:gd name="connsiteY7" fmla="*/ 589071 h 9589964"/>
                  <a:gd name="connsiteX0" fmla="*/ 16315 w 16315"/>
                  <a:gd name="connsiteY0" fmla="*/ 9564926 h 9566401"/>
                  <a:gd name="connsiteX1" fmla="*/ 14638 w 16315"/>
                  <a:gd name="connsiteY1" fmla="*/ 9566402 h 9566401"/>
                  <a:gd name="connsiteX2" fmla="*/ 5767 w 16315"/>
                  <a:gd name="connsiteY2" fmla="*/ 1225259 h 9566401"/>
                  <a:gd name="connsiteX3" fmla="*/ 4757 w 16315"/>
                  <a:gd name="connsiteY3" fmla="*/ 7 h 9566401"/>
                  <a:gd name="connsiteX4" fmla="*/ 3645 w 16315"/>
                  <a:gd name="connsiteY4" fmla="*/ 1272385 h 9566401"/>
                  <a:gd name="connsiteX5" fmla="*/ 2533 w 16315"/>
                  <a:gd name="connsiteY5" fmla="*/ 23566 h 9566401"/>
                  <a:gd name="connsiteX6" fmla="*/ 1445 w 16315"/>
                  <a:gd name="connsiteY6" fmla="*/ 612051 h 9566401"/>
                  <a:gd name="connsiteX7" fmla="*/ 411 w 16315"/>
                  <a:gd name="connsiteY7" fmla="*/ 589071 h 9566401"/>
                  <a:gd name="connsiteX0" fmla="*/ 16315 w 16315"/>
                  <a:gd name="connsiteY0" fmla="*/ 9564926 h 9564924"/>
                  <a:gd name="connsiteX1" fmla="*/ 6858 w 16315"/>
                  <a:gd name="connsiteY1" fmla="*/ 11 h 9564924"/>
                  <a:gd name="connsiteX2" fmla="*/ 5767 w 16315"/>
                  <a:gd name="connsiteY2" fmla="*/ 1225259 h 9564924"/>
                  <a:gd name="connsiteX3" fmla="*/ 4757 w 16315"/>
                  <a:gd name="connsiteY3" fmla="*/ 7 h 9564924"/>
                  <a:gd name="connsiteX4" fmla="*/ 3645 w 16315"/>
                  <a:gd name="connsiteY4" fmla="*/ 1272385 h 9564924"/>
                  <a:gd name="connsiteX5" fmla="*/ 2533 w 16315"/>
                  <a:gd name="connsiteY5" fmla="*/ 23566 h 9564924"/>
                  <a:gd name="connsiteX6" fmla="*/ 1445 w 16315"/>
                  <a:gd name="connsiteY6" fmla="*/ 612051 h 9564924"/>
                  <a:gd name="connsiteX7" fmla="*/ 411 w 16315"/>
                  <a:gd name="connsiteY7" fmla="*/ 589071 h 9564924"/>
                  <a:gd name="connsiteX0" fmla="*/ 7909 w 7909"/>
                  <a:gd name="connsiteY0" fmla="*/ 1247352 h 1435448"/>
                  <a:gd name="connsiteX1" fmla="*/ 6858 w 7909"/>
                  <a:gd name="connsiteY1" fmla="*/ 11 h 1435448"/>
                  <a:gd name="connsiteX2" fmla="*/ 5767 w 7909"/>
                  <a:gd name="connsiteY2" fmla="*/ 1225259 h 1435448"/>
                  <a:gd name="connsiteX3" fmla="*/ 4757 w 7909"/>
                  <a:gd name="connsiteY3" fmla="*/ 7 h 1435448"/>
                  <a:gd name="connsiteX4" fmla="*/ 3645 w 7909"/>
                  <a:gd name="connsiteY4" fmla="*/ 1272385 h 1435448"/>
                  <a:gd name="connsiteX5" fmla="*/ 2533 w 7909"/>
                  <a:gd name="connsiteY5" fmla="*/ 23566 h 1435448"/>
                  <a:gd name="connsiteX6" fmla="*/ 1445 w 7909"/>
                  <a:gd name="connsiteY6" fmla="*/ 612051 h 1435448"/>
                  <a:gd name="connsiteX7" fmla="*/ 411 w 7909"/>
                  <a:gd name="connsiteY7" fmla="*/ 589071 h 1435448"/>
                  <a:gd name="connsiteX0" fmla="*/ 9480 w 9480"/>
                  <a:gd name="connsiteY0" fmla="*/ 8690 h 8929"/>
                  <a:gd name="connsiteX1" fmla="*/ 8151 w 9480"/>
                  <a:gd name="connsiteY1" fmla="*/ 0 h 8929"/>
                  <a:gd name="connsiteX2" fmla="*/ 6772 w 9480"/>
                  <a:gd name="connsiteY2" fmla="*/ 8536 h 8929"/>
                  <a:gd name="connsiteX3" fmla="*/ 5495 w 9480"/>
                  <a:gd name="connsiteY3" fmla="*/ 0 h 8929"/>
                  <a:gd name="connsiteX4" fmla="*/ 4089 w 9480"/>
                  <a:gd name="connsiteY4" fmla="*/ 8864 h 8929"/>
                  <a:gd name="connsiteX5" fmla="*/ 2683 w 9480"/>
                  <a:gd name="connsiteY5" fmla="*/ 164 h 8929"/>
                  <a:gd name="connsiteX6" fmla="*/ 1307 w 9480"/>
                  <a:gd name="connsiteY6" fmla="*/ 4264 h 8929"/>
                  <a:gd name="connsiteX7" fmla="*/ 0 w 9480"/>
                  <a:gd name="connsiteY7" fmla="*/ 4104 h 8929"/>
                  <a:gd name="connsiteX0" fmla="*/ 9973 w 9973"/>
                  <a:gd name="connsiteY0" fmla="*/ 9732 h 10000"/>
                  <a:gd name="connsiteX1" fmla="*/ 8571 w 9973"/>
                  <a:gd name="connsiteY1" fmla="*/ 0 h 10000"/>
                  <a:gd name="connsiteX2" fmla="*/ 7116 w 9973"/>
                  <a:gd name="connsiteY2" fmla="*/ 9560 h 10000"/>
                  <a:gd name="connsiteX3" fmla="*/ 5769 w 9973"/>
                  <a:gd name="connsiteY3" fmla="*/ 0 h 10000"/>
                  <a:gd name="connsiteX4" fmla="*/ 4286 w 9973"/>
                  <a:gd name="connsiteY4" fmla="*/ 9927 h 10000"/>
                  <a:gd name="connsiteX5" fmla="*/ 2803 w 9973"/>
                  <a:gd name="connsiteY5" fmla="*/ 184 h 10000"/>
                  <a:gd name="connsiteX6" fmla="*/ 1352 w 9973"/>
                  <a:gd name="connsiteY6" fmla="*/ 4775 h 10000"/>
                  <a:gd name="connsiteX7" fmla="*/ 0 w 9973"/>
                  <a:gd name="connsiteY7" fmla="*/ 5148 h 10000"/>
                  <a:gd name="connsiteX0" fmla="*/ 10000 w 10000"/>
                  <a:gd name="connsiteY0" fmla="*/ 9732 h 10000"/>
                  <a:gd name="connsiteX1" fmla="*/ 8594 w 10000"/>
                  <a:gd name="connsiteY1" fmla="*/ 0 h 10000"/>
                  <a:gd name="connsiteX2" fmla="*/ 7135 w 10000"/>
                  <a:gd name="connsiteY2" fmla="*/ 9560 h 10000"/>
                  <a:gd name="connsiteX3" fmla="*/ 5785 w 10000"/>
                  <a:gd name="connsiteY3" fmla="*/ 0 h 10000"/>
                  <a:gd name="connsiteX4" fmla="*/ 4298 w 10000"/>
                  <a:gd name="connsiteY4" fmla="*/ 9927 h 10000"/>
                  <a:gd name="connsiteX5" fmla="*/ 2811 w 10000"/>
                  <a:gd name="connsiteY5" fmla="*/ 184 h 10000"/>
                  <a:gd name="connsiteX6" fmla="*/ 1356 w 10000"/>
                  <a:gd name="connsiteY6" fmla="*/ 4775 h 10000"/>
                  <a:gd name="connsiteX7" fmla="*/ 0 w 10000"/>
                  <a:gd name="connsiteY7" fmla="*/ 5148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2234 w 15188"/>
                  <a:gd name="connsiteY6" fmla="*/ 4775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9445 w 15188"/>
                  <a:gd name="connsiteY2" fmla="*/ 9836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3783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5869 w 17269"/>
                  <a:gd name="connsiteY6" fmla="*/ 5143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4369 w 17269"/>
                  <a:gd name="connsiteY6" fmla="*/ 5419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3031 w 17269"/>
                  <a:gd name="connsiteY6" fmla="*/ 5514 h 10115"/>
                  <a:gd name="connsiteX7" fmla="*/ 0 w 17269"/>
                  <a:gd name="connsiteY7" fmla="*/ 5610 h 10115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1585 w 17269"/>
                  <a:gd name="connsiteY6" fmla="*/ 5698 h 10115"/>
                  <a:gd name="connsiteX7" fmla="*/ 0 w 17269"/>
                  <a:gd name="connsiteY7" fmla="*/ 5610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11 w 20011"/>
                  <a:gd name="connsiteY0" fmla="*/ 9919 h 10115"/>
                  <a:gd name="connsiteX1" fmla="*/ 17173 w 20011"/>
                  <a:gd name="connsiteY1" fmla="*/ 187 h 10115"/>
                  <a:gd name="connsiteX2" fmla="*/ 14295 w 20011"/>
                  <a:gd name="connsiteY2" fmla="*/ 10115 h 10115"/>
                  <a:gd name="connsiteX3" fmla="*/ 11486 w 20011"/>
                  <a:gd name="connsiteY3" fmla="*/ 3 h 10115"/>
                  <a:gd name="connsiteX4" fmla="*/ 8540 w 20011"/>
                  <a:gd name="connsiteY4" fmla="*/ 9930 h 10115"/>
                  <a:gd name="connsiteX5" fmla="*/ 5741 w 20011"/>
                  <a:gd name="connsiteY5" fmla="*/ 3 h 10115"/>
                  <a:gd name="connsiteX6" fmla="*/ 4327 w 20011"/>
                  <a:gd name="connsiteY6" fmla="*/ 5698 h 10115"/>
                  <a:gd name="connsiteX7" fmla="*/ 0 w 20011"/>
                  <a:gd name="connsiteY7" fmla="*/ 5059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231"/>
                  <a:gd name="connsiteY0" fmla="*/ 9918 h 10576"/>
                  <a:gd name="connsiteX1" fmla="*/ 20024 w 20231"/>
                  <a:gd name="connsiteY1" fmla="*/ 9837 h 10576"/>
                  <a:gd name="connsiteX2" fmla="*/ 17173 w 20231"/>
                  <a:gd name="connsiteY2" fmla="*/ 186 h 10576"/>
                  <a:gd name="connsiteX3" fmla="*/ 14295 w 20231"/>
                  <a:gd name="connsiteY3" fmla="*/ 10114 h 10576"/>
                  <a:gd name="connsiteX4" fmla="*/ 11486 w 20231"/>
                  <a:gd name="connsiteY4" fmla="*/ 2 h 10576"/>
                  <a:gd name="connsiteX5" fmla="*/ 8540 w 20231"/>
                  <a:gd name="connsiteY5" fmla="*/ 9929 h 10576"/>
                  <a:gd name="connsiteX6" fmla="*/ 5741 w 20231"/>
                  <a:gd name="connsiteY6" fmla="*/ 2 h 10576"/>
                  <a:gd name="connsiteX7" fmla="*/ 2881 w 20231"/>
                  <a:gd name="connsiteY7" fmla="*/ 10109 h 10576"/>
                  <a:gd name="connsiteX8" fmla="*/ 0 w 20231"/>
                  <a:gd name="connsiteY8" fmla="*/ 5058 h 10576"/>
                  <a:gd name="connsiteX0" fmla="*/ 20011 w 20688"/>
                  <a:gd name="connsiteY0" fmla="*/ 9918 h 10114"/>
                  <a:gd name="connsiteX1" fmla="*/ 20564 w 20688"/>
                  <a:gd name="connsiteY1" fmla="*/ 7539 h 10114"/>
                  <a:gd name="connsiteX2" fmla="*/ 17173 w 20688"/>
                  <a:gd name="connsiteY2" fmla="*/ 186 h 10114"/>
                  <a:gd name="connsiteX3" fmla="*/ 14295 w 20688"/>
                  <a:gd name="connsiteY3" fmla="*/ 10114 h 10114"/>
                  <a:gd name="connsiteX4" fmla="*/ 11486 w 20688"/>
                  <a:gd name="connsiteY4" fmla="*/ 2 h 10114"/>
                  <a:gd name="connsiteX5" fmla="*/ 8540 w 20688"/>
                  <a:gd name="connsiteY5" fmla="*/ 9929 h 10114"/>
                  <a:gd name="connsiteX6" fmla="*/ 5741 w 20688"/>
                  <a:gd name="connsiteY6" fmla="*/ 2 h 10114"/>
                  <a:gd name="connsiteX7" fmla="*/ 2881 w 20688"/>
                  <a:gd name="connsiteY7" fmla="*/ 10109 h 10114"/>
                  <a:gd name="connsiteX8" fmla="*/ 0 w 20688"/>
                  <a:gd name="connsiteY8" fmla="*/ 5058 h 10114"/>
                  <a:gd name="connsiteX0" fmla="*/ 29091 w 29091"/>
                  <a:gd name="connsiteY0" fmla="*/ 7252 h 10114"/>
                  <a:gd name="connsiteX1" fmla="*/ 20564 w 29091"/>
                  <a:gd name="connsiteY1" fmla="*/ 7539 h 10114"/>
                  <a:gd name="connsiteX2" fmla="*/ 17173 w 29091"/>
                  <a:gd name="connsiteY2" fmla="*/ 186 h 10114"/>
                  <a:gd name="connsiteX3" fmla="*/ 14295 w 29091"/>
                  <a:gd name="connsiteY3" fmla="*/ 10114 h 10114"/>
                  <a:gd name="connsiteX4" fmla="*/ 11486 w 29091"/>
                  <a:gd name="connsiteY4" fmla="*/ 2 h 10114"/>
                  <a:gd name="connsiteX5" fmla="*/ 8540 w 29091"/>
                  <a:gd name="connsiteY5" fmla="*/ 9929 h 10114"/>
                  <a:gd name="connsiteX6" fmla="*/ 5741 w 29091"/>
                  <a:gd name="connsiteY6" fmla="*/ 2 h 10114"/>
                  <a:gd name="connsiteX7" fmla="*/ 2881 w 29091"/>
                  <a:gd name="connsiteY7" fmla="*/ 10109 h 10114"/>
                  <a:gd name="connsiteX8" fmla="*/ 0 w 29091"/>
                  <a:gd name="connsiteY8" fmla="*/ 5058 h 10114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1004"/>
                  <a:gd name="connsiteX1" fmla="*/ 22322 w 29091"/>
                  <a:gd name="connsiteY1" fmla="*/ 10205 h 11004"/>
                  <a:gd name="connsiteX2" fmla="*/ 20024 w 29091"/>
                  <a:gd name="connsiteY2" fmla="*/ 10113 h 11004"/>
                  <a:gd name="connsiteX3" fmla="*/ 17173 w 29091"/>
                  <a:gd name="connsiteY3" fmla="*/ 186 h 11004"/>
                  <a:gd name="connsiteX4" fmla="*/ 14295 w 29091"/>
                  <a:gd name="connsiteY4" fmla="*/ 10114 h 11004"/>
                  <a:gd name="connsiteX5" fmla="*/ 11486 w 29091"/>
                  <a:gd name="connsiteY5" fmla="*/ 2 h 11004"/>
                  <a:gd name="connsiteX6" fmla="*/ 8540 w 29091"/>
                  <a:gd name="connsiteY6" fmla="*/ 9929 h 11004"/>
                  <a:gd name="connsiteX7" fmla="*/ 5741 w 29091"/>
                  <a:gd name="connsiteY7" fmla="*/ 2 h 11004"/>
                  <a:gd name="connsiteX8" fmla="*/ 2881 w 29091"/>
                  <a:gd name="connsiteY8" fmla="*/ 10109 h 11004"/>
                  <a:gd name="connsiteX9" fmla="*/ 0 w 29091"/>
                  <a:gd name="connsiteY9" fmla="*/ 5058 h 11004"/>
                  <a:gd name="connsiteX0" fmla="*/ 29091 w 29091"/>
                  <a:gd name="connsiteY0" fmla="*/ 7252 h 10920"/>
                  <a:gd name="connsiteX1" fmla="*/ 24659 w 29091"/>
                  <a:gd name="connsiteY1" fmla="*/ 9102 h 10920"/>
                  <a:gd name="connsiteX2" fmla="*/ 22322 w 29091"/>
                  <a:gd name="connsiteY2" fmla="*/ 10205 h 10920"/>
                  <a:gd name="connsiteX3" fmla="*/ 20024 w 29091"/>
                  <a:gd name="connsiteY3" fmla="*/ 10113 h 10920"/>
                  <a:gd name="connsiteX4" fmla="*/ 17173 w 29091"/>
                  <a:gd name="connsiteY4" fmla="*/ 186 h 10920"/>
                  <a:gd name="connsiteX5" fmla="*/ 14295 w 29091"/>
                  <a:gd name="connsiteY5" fmla="*/ 10114 h 10920"/>
                  <a:gd name="connsiteX6" fmla="*/ 11486 w 29091"/>
                  <a:gd name="connsiteY6" fmla="*/ 2 h 10920"/>
                  <a:gd name="connsiteX7" fmla="*/ 8540 w 29091"/>
                  <a:gd name="connsiteY7" fmla="*/ 9929 h 10920"/>
                  <a:gd name="connsiteX8" fmla="*/ 5741 w 29091"/>
                  <a:gd name="connsiteY8" fmla="*/ 2 h 10920"/>
                  <a:gd name="connsiteX9" fmla="*/ 2881 w 29091"/>
                  <a:gd name="connsiteY9" fmla="*/ 10109 h 10920"/>
                  <a:gd name="connsiteX10" fmla="*/ 0 w 29091"/>
                  <a:gd name="connsiteY10" fmla="*/ 5058 h 10920"/>
                  <a:gd name="connsiteX0" fmla="*/ 29091 w 29091"/>
                  <a:gd name="connsiteY0" fmla="*/ 7252 h 10920"/>
                  <a:gd name="connsiteX1" fmla="*/ 26659 w 29091"/>
                  <a:gd name="connsiteY1" fmla="*/ 8275 h 10920"/>
                  <a:gd name="connsiteX2" fmla="*/ 24659 w 29091"/>
                  <a:gd name="connsiteY2" fmla="*/ 9102 h 10920"/>
                  <a:gd name="connsiteX3" fmla="*/ 22322 w 29091"/>
                  <a:gd name="connsiteY3" fmla="*/ 10205 h 10920"/>
                  <a:gd name="connsiteX4" fmla="*/ 20024 w 29091"/>
                  <a:gd name="connsiteY4" fmla="*/ 10113 h 10920"/>
                  <a:gd name="connsiteX5" fmla="*/ 17173 w 29091"/>
                  <a:gd name="connsiteY5" fmla="*/ 186 h 10920"/>
                  <a:gd name="connsiteX6" fmla="*/ 14295 w 29091"/>
                  <a:gd name="connsiteY6" fmla="*/ 10114 h 10920"/>
                  <a:gd name="connsiteX7" fmla="*/ 11486 w 29091"/>
                  <a:gd name="connsiteY7" fmla="*/ 2 h 10920"/>
                  <a:gd name="connsiteX8" fmla="*/ 8540 w 29091"/>
                  <a:gd name="connsiteY8" fmla="*/ 9929 h 10920"/>
                  <a:gd name="connsiteX9" fmla="*/ 5741 w 29091"/>
                  <a:gd name="connsiteY9" fmla="*/ 2 h 10920"/>
                  <a:gd name="connsiteX10" fmla="*/ 2881 w 29091"/>
                  <a:gd name="connsiteY10" fmla="*/ 10109 h 10920"/>
                  <a:gd name="connsiteX11" fmla="*/ 0 w 29091"/>
                  <a:gd name="connsiteY11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4659 w 29091"/>
                  <a:gd name="connsiteY3" fmla="*/ 9102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8591 w 29091"/>
                  <a:gd name="connsiteY2" fmla="*/ 646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34307 w 34307"/>
                  <a:gd name="connsiteY0" fmla="*/ 450 h 10282"/>
                  <a:gd name="connsiteX1" fmla="*/ 28010 w 34307"/>
                  <a:gd name="connsiteY1" fmla="*/ 7631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903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483"/>
                  <a:gd name="connsiteX1" fmla="*/ 31402 w 34307"/>
                  <a:gd name="connsiteY1" fmla="*/ 10205 h 10483"/>
                  <a:gd name="connsiteX2" fmla="*/ 28605 w 34307"/>
                  <a:gd name="connsiteY2" fmla="*/ 370 h 10483"/>
                  <a:gd name="connsiteX3" fmla="*/ 25686 w 34307"/>
                  <a:gd name="connsiteY3" fmla="*/ 10389 h 10483"/>
                  <a:gd name="connsiteX4" fmla="*/ 22862 w 34307"/>
                  <a:gd name="connsiteY4" fmla="*/ 370 h 10483"/>
                  <a:gd name="connsiteX5" fmla="*/ 20038 w 34307"/>
                  <a:gd name="connsiteY5" fmla="*/ 10481 h 10483"/>
                  <a:gd name="connsiteX6" fmla="*/ 17173 w 34307"/>
                  <a:gd name="connsiteY6" fmla="*/ 186 h 10483"/>
                  <a:gd name="connsiteX7" fmla="*/ 14295 w 34307"/>
                  <a:gd name="connsiteY7" fmla="*/ 10114 h 10483"/>
                  <a:gd name="connsiteX8" fmla="*/ 11486 w 34307"/>
                  <a:gd name="connsiteY8" fmla="*/ 2 h 10483"/>
                  <a:gd name="connsiteX9" fmla="*/ 8540 w 34307"/>
                  <a:gd name="connsiteY9" fmla="*/ 9929 h 10483"/>
                  <a:gd name="connsiteX10" fmla="*/ 5741 w 34307"/>
                  <a:gd name="connsiteY10" fmla="*/ 2 h 10483"/>
                  <a:gd name="connsiteX11" fmla="*/ 2881 w 34307"/>
                  <a:gd name="connsiteY11" fmla="*/ 10109 h 10483"/>
                  <a:gd name="connsiteX12" fmla="*/ 0 w 34307"/>
                  <a:gd name="connsiteY12" fmla="*/ 5058 h 10483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344"/>
                  <a:gd name="connsiteY0" fmla="*/ 774 h 10805"/>
                  <a:gd name="connsiteX1" fmla="*/ 36129 w 36344"/>
                  <a:gd name="connsiteY1" fmla="*/ 708 h 10805"/>
                  <a:gd name="connsiteX2" fmla="*/ 33224 w 36344"/>
                  <a:gd name="connsiteY2" fmla="*/ 10529 h 10805"/>
                  <a:gd name="connsiteX3" fmla="*/ 30427 w 36344"/>
                  <a:gd name="connsiteY3" fmla="*/ 694 h 10805"/>
                  <a:gd name="connsiteX4" fmla="*/ 27508 w 36344"/>
                  <a:gd name="connsiteY4" fmla="*/ 10713 h 10805"/>
                  <a:gd name="connsiteX5" fmla="*/ 24684 w 36344"/>
                  <a:gd name="connsiteY5" fmla="*/ 694 h 10805"/>
                  <a:gd name="connsiteX6" fmla="*/ 21860 w 36344"/>
                  <a:gd name="connsiteY6" fmla="*/ 10805 h 10805"/>
                  <a:gd name="connsiteX7" fmla="*/ 18995 w 36344"/>
                  <a:gd name="connsiteY7" fmla="*/ 510 h 10805"/>
                  <a:gd name="connsiteX8" fmla="*/ 16117 w 36344"/>
                  <a:gd name="connsiteY8" fmla="*/ 10438 h 10805"/>
                  <a:gd name="connsiteX9" fmla="*/ 13308 w 36344"/>
                  <a:gd name="connsiteY9" fmla="*/ 326 h 10805"/>
                  <a:gd name="connsiteX10" fmla="*/ 10362 w 36344"/>
                  <a:gd name="connsiteY10" fmla="*/ 10253 h 10805"/>
                  <a:gd name="connsiteX11" fmla="*/ 7563 w 36344"/>
                  <a:gd name="connsiteY11" fmla="*/ 326 h 10805"/>
                  <a:gd name="connsiteX12" fmla="*/ 4703 w 36344"/>
                  <a:gd name="connsiteY12" fmla="*/ 10433 h 10805"/>
                  <a:gd name="connsiteX13" fmla="*/ 0 w 36344"/>
                  <a:gd name="connsiteY13" fmla="*/ 5801 h 10805"/>
                  <a:gd name="connsiteX0" fmla="*/ 36129 w 38413"/>
                  <a:gd name="connsiteY0" fmla="*/ 450 h 10481"/>
                  <a:gd name="connsiteX1" fmla="*/ 38356 w 38413"/>
                  <a:gd name="connsiteY1" fmla="*/ 4365 h 10481"/>
                  <a:gd name="connsiteX2" fmla="*/ 33224 w 38413"/>
                  <a:gd name="connsiteY2" fmla="*/ 10205 h 10481"/>
                  <a:gd name="connsiteX3" fmla="*/ 30427 w 38413"/>
                  <a:gd name="connsiteY3" fmla="*/ 370 h 10481"/>
                  <a:gd name="connsiteX4" fmla="*/ 27508 w 38413"/>
                  <a:gd name="connsiteY4" fmla="*/ 10389 h 10481"/>
                  <a:gd name="connsiteX5" fmla="*/ 24684 w 38413"/>
                  <a:gd name="connsiteY5" fmla="*/ 370 h 10481"/>
                  <a:gd name="connsiteX6" fmla="*/ 21860 w 38413"/>
                  <a:gd name="connsiteY6" fmla="*/ 10481 h 10481"/>
                  <a:gd name="connsiteX7" fmla="*/ 18995 w 38413"/>
                  <a:gd name="connsiteY7" fmla="*/ 186 h 10481"/>
                  <a:gd name="connsiteX8" fmla="*/ 16117 w 38413"/>
                  <a:gd name="connsiteY8" fmla="*/ 10114 h 10481"/>
                  <a:gd name="connsiteX9" fmla="*/ 13308 w 38413"/>
                  <a:gd name="connsiteY9" fmla="*/ 2 h 10481"/>
                  <a:gd name="connsiteX10" fmla="*/ 10362 w 38413"/>
                  <a:gd name="connsiteY10" fmla="*/ 9929 h 10481"/>
                  <a:gd name="connsiteX11" fmla="*/ 7563 w 38413"/>
                  <a:gd name="connsiteY11" fmla="*/ 2 h 10481"/>
                  <a:gd name="connsiteX12" fmla="*/ 4703 w 38413"/>
                  <a:gd name="connsiteY12" fmla="*/ 10109 h 10481"/>
                  <a:gd name="connsiteX13" fmla="*/ 0 w 38413"/>
                  <a:gd name="connsiteY13" fmla="*/ 5477 h 10481"/>
                  <a:gd name="connsiteX0" fmla="*/ 36078 w 38412"/>
                  <a:gd name="connsiteY0" fmla="*/ 3383 h 10481"/>
                  <a:gd name="connsiteX1" fmla="*/ 38356 w 38412"/>
                  <a:gd name="connsiteY1" fmla="*/ 4365 h 10481"/>
                  <a:gd name="connsiteX2" fmla="*/ 33224 w 38412"/>
                  <a:gd name="connsiteY2" fmla="*/ 10205 h 10481"/>
                  <a:gd name="connsiteX3" fmla="*/ 30427 w 38412"/>
                  <a:gd name="connsiteY3" fmla="*/ 370 h 10481"/>
                  <a:gd name="connsiteX4" fmla="*/ 27508 w 38412"/>
                  <a:gd name="connsiteY4" fmla="*/ 10389 h 10481"/>
                  <a:gd name="connsiteX5" fmla="*/ 24684 w 38412"/>
                  <a:gd name="connsiteY5" fmla="*/ 370 h 10481"/>
                  <a:gd name="connsiteX6" fmla="*/ 21860 w 38412"/>
                  <a:gd name="connsiteY6" fmla="*/ 10481 h 10481"/>
                  <a:gd name="connsiteX7" fmla="*/ 18995 w 38412"/>
                  <a:gd name="connsiteY7" fmla="*/ 186 h 10481"/>
                  <a:gd name="connsiteX8" fmla="*/ 16117 w 38412"/>
                  <a:gd name="connsiteY8" fmla="*/ 10114 h 10481"/>
                  <a:gd name="connsiteX9" fmla="*/ 13308 w 38412"/>
                  <a:gd name="connsiteY9" fmla="*/ 2 h 10481"/>
                  <a:gd name="connsiteX10" fmla="*/ 10362 w 38412"/>
                  <a:gd name="connsiteY10" fmla="*/ 9929 h 10481"/>
                  <a:gd name="connsiteX11" fmla="*/ 7563 w 38412"/>
                  <a:gd name="connsiteY11" fmla="*/ 2 h 10481"/>
                  <a:gd name="connsiteX12" fmla="*/ 4703 w 38412"/>
                  <a:gd name="connsiteY12" fmla="*/ 10109 h 10481"/>
                  <a:gd name="connsiteX13" fmla="*/ 0 w 38412"/>
                  <a:gd name="connsiteY13" fmla="*/ 5477 h 10481"/>
                  <a:gd name="connsiteX0" fmla="*/ 36078 w 36331"/>
                  <a:gd name="connsiteY0" fmla="*/ 3542 h 10640"/>
                  <a:gd name="connsiteX1" fmla="*/ 36129 w 36331"/>
                  <a:gd name="connsiteY1" fmla="*/ 334 h 10640"/>
                  <a:gd name="connsiteX2" fmla="*/ 33224 w 36331"/>
                  <a:gd name="connsiteY2" fmla="*/ 10364 h 10640"/>
                  <a:gd name="connsiteX3" fmla="*/ 30427 w 36331"/>
                  <a:gd name="connsiteY3" fmla="*/ 529 h 10640"/>
                  <a:gd name="connsiteX4" fmla="*/ 27508 w 36331"/>
                  <a:gd name="connsiteY4" fmla="*/ 10548 h 10640"/>
                  <a:gd name="connsiteX5" fmla="*/ 24684 w 36331"/>
                  <a:gd name="connsiteY5" fmla="*/ 529 h 10640"/>
                  <a:gd name="connsiteX6" fmla="*/ 21860 w 36331"/>
                  <a:gd name="connsiteY6" fmla="*/ 10640 h 10640"/>
                  <a:gd name="connsiteX7" fmla="*/ 18995 w 36331"/>
                  <a:gd name="connsiteY7" fmla="*/ 345 h 10640"/>
                  <a:gd name="connsiteX8" fmla="*/ 16117 w 36331"/>
                  <a:gd name="connsiteY8" fmla="*/ 10273 h 10640"/>
                  <a:gd name="connsiteX9" fmla="*/ 13308 w 36331"/>
                  <a:gd name="connsiteY9" fmla="*/ 161 h 10640"/>
                  <a:gd name="connsiteX10" fmla="*/ 10362 w 36331"/>
                  <a:gd name="connsiteY10" fmla="*/ 10088 h 10640"/>
                  <a:gd name="connsiteX11" fmla="*/ 7563 w 36331"/>
                  <a:gd name="connsiteY11" fmla="*/ 161 h 10640"/>
                  <a:gd name="connsiteX12" fmla="*/ 4703 w 36331"/>
                  <a:gd name="connsiteY12" fmla="*/ 10268 h 10640"/>
                  <a:gd name="connsiteX13" fmla="*/ 0 w 36331"/>
                  <a:gd name="connsiteY13" fmla="*/ 5636 h 10640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7202 h 10738"/>
                  <a:gd name="connsiteX1" fmla="*/ 36129 w 42657"/>
                  <a:gd name="connsiteY1" fmla="*/ 13 h 10738"/>
                  <a:gd name="connsiteX2" fmla="*/ 33224 w 42657"/>
                  <a:gd name="connsiteY2" fmla="*/ 10462 h 10738"/>
                  <a:gd name="connsiteX3" fmla="*/ 30427 w 42657"/>
                  <a:gd name="connsiteY3" fmla="*/ 627 h 10738"/>
                  <a:gd name="connsiteX4" fmla="*/ 27508 w 42657"/>
                  <a:gd name="connsiteY4" fmla="*/ 10646 h 10738"/>
                  <a:gd name="connsiteX5" fmla="*/ 24684 w 42657"/>
                  <a:gd name="connsiteY5" fmla="*/ 627 h 10738"/>
                  <a:gd name="connsiteX6" fmla="*/ 21860 w 42657"/>
                  <a:gd name="connsiteY6" fmla="*/ 10738 h 10738"/>
                  <a:gd name="connsiteX7" fmla="*/ 18995 w 42657"/>
                  <a:gd name="connsiteY7" fmla="*/ 443 h 10738"/>
                  <a:gd name="connsiteX8" fmla="*/ 16117 w 42657"/>
                  <a:gd name="connsiteY8" fmla="*/ 10371 h 10738"/>
                  <a:gd name="connsiteX9" fmla="*/ 13308 w 42657"/>
                  <a:gd name="connsiteY9" fmla="*/ 259 h 10738"/>
                  <a:gd name="connsiteX10" fmla="*/ 10362 w 42657"/>
                  <a:gd name="connsiteY10" fmla="*/ 10186 h 10738"/>
                  <a:gd name="connsiteX11" fmla="*/ 7563 w 42657"/>
                  <a:gd name="connsiteY11" fmla="*/ 259 h 10738"/>
                  <a:gd name="connsiteX12" fmla="*/ 4703 w 42657"/>
                  <a:gd name="connsiteY12" fmla="*/ 10366 h 10738"/>
                  <a:gd name="connsiteX13" fmla="*/ 0 w 42657"/>
                  <a:gd name="connsiteY13" fmla="*/ 5734 h 10738"/>
                  <a:gd name="connsiteX0" fmla="*/ 42657 w 42657"/>
                  <a:gd name="connsiteY0" fmla="*/ 7194 h 10730"/>
                  <a:gd name="connsiteX1" fmla="*/ 36129 w 42657"/>
                  <a:gd name="connsiteY1" fmla="*/ 5 h 10730"/>
                  <a:gd name="connsiteX2" fmla="*/ 33224 w 42657"/>
                  <a:gd name="connsiteY2" fmla="*/ 10454 h 10730"/>
                  <a:gd name="connsiteX3" fmla="*/ 30427 w 42657"/>
                  <a:gd name="connsiteY3" fmla="*/ 619 h 10730"/>
                  <a:gd name="connsiteX4" fmla="*/ 27508 w 42657"/>
                  <a:gd name="connsiteY4" fmla="*/ 10638 h 10730"/>
                  <a:gd name="connsiteX5" fmla="*/ 24684 w 42657"/>
                  <a:gd name="connsiteY5" fmla="*/ 619 h 10730"/>
                  <a:gd name="connsiteX6" fmla="*/ 21860 w 42657"/>
                  <a:gd name="connsiteY6" fmla="*/ 10730 h 10730"/>
                  <a:gd name="connsiteX7" fmla="*/ 18995 w 42657"/>
                  <a:gd name="connsiteY7" fmla="*/ 435 h 10730"/>
                  <a:gd name="connsiteX8" fmla="*/ 16117 w 42657"/>
                  <a:gd name="connsiteY8" fmla="*/ 10363 h 10730"/>
                  <a:gd name="connsiteX9" fmla="*/ 13308 w 42657"/>
                  <a:gd name="connsiteY9" fmla="*/ 251 h 10730"/>
                  <a:gd name="connsiteX10" fmla="*/ 10362 w 42657"/>
                  <a:gd name="connsiteY10" fmla="*/ 10178 h 10730"/>
                  <a:gd name="connsiteX11" fmla="*/ 7563 w 42657"/>
                  <a:gd name="connsiteY11" fmla="*/ 251 h 10730"/>
                  <a:gd name="connsiteX12" fmla="*/ 4703 w 42657"/>
                  <a:gd name="connsiteY12" fmla="*/ 10358 h 10730"/>
                  <a:gd name="connsiteX13" fmla="*/ 0 w 42657"/>
                  <a:gd name="connsiteY13" fmla="*/ 5726 h 10730"/>
                  <a:gd name="connsiteX0" fmla="*/ 42657 w 42657"/>
                  <a:gd name="connsiteY0" fmla="*/ 7189 h 10725"/>
                  <a:gd name="connsiteX1" fmla="*/ 36129 w 42657"/>
                  <a:gd name="connsiteY1" fmla="*/ 0 h 10725"/>
                  <a:gd name="connsiteX2" fmla="*/ 33224 w 42657"/>
                  <a:gd name="connsiteY2" fmla="*/ 10449 h 10725"/>
                  <a:gd name="connsiteX3" fmla="*/ 30427 w 42657"/>
                  <a:gd name="connsiteY3" fmla="*/ 614 h 10725"/>
                  <a:gd name="connsiteX4" fmla="*/ 27508 w 42657"/>
                  <a:gd name="connsiteY4" fmla="*/ 10633 h 10725"/>
                  <a:gd name="connsiteX5" fmla="*/ 24684 w 42657"/>
                  <a:gd name="connsiteY5" fmla="*/ 614 h 10725"/>
                  <a:gd name="connsiteX6" fmla="*/ 21860 w 42657"/>
                  <a:gd name="connsiteY6" fmla="*/ 10725 h 10725"/>
                  <a:gd name="connsiteX7" fmla="*/ 18995 w 42657"/>
                  <a:gd name="connsiteY7" fmla="*/ 430 h 10725"/>
                  <a:gd name="connsiteX8" fmla="*/ 16117 w 42657"/>
                  <a:gd name="connsiteY8" fmla="*/ 10358 h 10725"/>
                  <a:gd name="connsiteX9" fmla="*/ 13308 w 42657"/>
                  <a:gd name="connsiteY9" fmla="*/ 246 h 10725"/>
                  <a:gd name="connsiteX10" fmla="*/ 10362 w 42657"/>
                  <a:gd name="connsiteY10" fmla="*/ 10173 h 10725"/>
                  <a:gd name="connsiteX11" fmla="*/ 7563 w 42657"/>
                  <a:gd name="connsiteY11" fmla="*/ 246 h 10725"/>
                  <a:gd name="connsiteX12" fmla="*/ 4703 w 42657"/>
                  <a:gd name="connsiteY12" fmla="*/ 10353 h 10725"/>
                  <a:gd name="connsiteX13" fmla="*/ 0 w 42657"/>
                  <a:gd name="connsiteY13" fmla="*/ 5721 h 10725"/>
                  <a:gd name="connsiteX0" fmla="*/ 42657 w 42657"/>
                  <a:gd name="connsiteY0" fmla="*/ 7191 h 10727"/>
                  <a:gd name="connsiteX1" fmla="*/ 36129 w 42657"/>
                  <a:gd name="connsiteY1" fmla="*/ 2 h 10727"/>
                  <a:gd name="connsiteX2" fmla="*/ 33224 w 42657"/>
                  <a:gd name="connsiteY2" fmla="*/ 10451 h 10727"/>
                  <a:gd name="connsiteX3" fmla="*/ 30427 w 42657"/>
                  <a:gd name="connsiteY3" fmla="*/ 616 h 10727"/>
                  <a:gd name="connsiteX4" fmla="*/ 27508 w 42657"/>
                  <a:gd name="connsiteY4" fmla="*/ 10635 h 10727"/>
                  <a:gd name="connsiteX5" fmla="*/ 24684 w 42657"/>
                  <a:gd name="connsiteY5" fmla="*/ 616 h 10727"/>
                  <a:gd name="connsiteX6" fmla="*/ 21860 w 42657"/>
                  <a:gd name="connsiteY6" fmla="*/ 10727 h 10727"/>
                  <a:gd name="connsiteX7" fmla="*/ 18995 w 42657"/>
                  <a:gd name="connsiteY7" fmla="*/ 432 h 10727"/>
                  <a:gd name="connsiteX8" fmla="*/ 16117 w 42657"/>
                  <a:gd name="connsiteY8" fmla="*/ 10360 h 10727"/>
                  <a:gd name="connsiteX9" fmla="*/ 13308 w 42657"/>
                  <a:gd name="connsiteY9" fmla="*/ 248 h 10727"/>
                  <a:gd name="connsiteX10" fmla="*/ 10362 w 42657"/>
                  <a:gd name="connsiteY10" fmla="*/ 10175 h 10727"/>
                  <a:gd name="connsiteX11" fmla="*/ 7563 w 42657"/>
                  <a:gd name="connsiteY11" fmla="*/ 248 h 10727"/>
                  <a:gd name="connsiteX12" fmla="*/ 4703 w 42657"/>
                  <a:gd name="connsiteY12" fmla="*/ 10355 h 10727"/>
                  <a:gd name="connsiteX13" fmla="*/ 0 w 42657"/>
                  <a:gd name="connsiteY13" fmla="*/ 5723 h 10727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837 h 10840"/>
                  <a:gd name="connsiteX1" fmla="*/ 41594 w 42708"/>
                  <a:gd name="connsiteY1" fmla="*/ 5562 h 10840"/>
                  <a:gd name="connsiteX2" fmla="*/ 36129 w 42708"/>
                  <a:gd name="connsiteY2" fmla="*/ 115 h 10840"/>
                  <a:gd name="connsiteX3" fmla="*/ 33224 w 42708"/>
                  <a:gd name="connsiteY3" fmla="*/ 10564 h 10840"/>
                  <a:gd name="connsiteX4" fmla="*/ 30427 w 42708"/>
                  <a:gd name="connsiteY4" fmla="*/ 729 h 10840"/>
                  <a:gd name="connsiteX5" fmla="*/ 27508 w 42708"/>
                  <a:gd name="connsiteY5" fmla="*/ 10748 h 10840"/>
                  <a:gd name="connsiteX6" fmla="*/ 24684 w 42708"/>
                  <a:gd name="connsiteY6" fmla="*/ 729 h 10840"/>
                  <a:gd name="connsiteX7" fmla="*/ 21860 w 42708"/>
                  <a:gd name="connsiteY7" fmla="*/ 10840 h 10840"/>
                  <a:gd name="connsiteX8" fmla="*/ 18995 w 42708"/>
                  <a:gd name="connsiteY8" fmla="*/ 545 h 10840"/>
                  <a:gd name="connsiteX9" fmla="*/ 16117 w 42708"/>
                  <a:gd name="connsiteY9" fmla="*/ 10473 h 10840"/>
                  <a:gd name="connsiteX10" fmla="*/ 13308 w 42708"/>
                  <a:gd name="connsiteY10" fmla="*/ 361 h 10840"/>
                  <a:gd name="connsiteX11" fmla="*/ 10362 w 42708"/>
                  <a:gd name="connsiteY11" fmla="*/ 10288 h 10840"/>
                  <a:gd name="connsiteX12" fmla="*/ 7563 w 42708"/>
                  <a:gd name="connsiteY12" fmla="*/ 361 h 10840"/>
                  <a:gd name="connsiteX13" fmla="*/ 4703 w 42708"/>
                  <a:gd name="connsiteY13" fmla="*/ 10468 h 10840"/>
                  <a:gd name="connsiteX14" fmla="*/ 0 w 42708"/>
                  <a:gd name="connsiteY14" fmla="*/ 5836 h 10840"/>
                  <a:gd name="connsiteX0" fmla="*/ 42708 w 42708"/>
                  <a:gd name="connsiteY0" fmla="*/ 5855 h 10858"/>
                  <a:gd name="connsiteX1" fmla="*/ 41594 w 42708"/>
                  <a:gd name="connsiteY1" fmla="*/ 5580 h 10858"/>
                  <a:gd name="connsiteX2" fmla="*/ 40734 w 42708"/>
                  <a:gd name="connsiteY2" fmla="*/ 5371 h 10858"/>
                  <a:gd name="connsiteX3" fmla="*/ 36129 w 42708"/>
                  <a:gd name="connsiteY3" fmla="*/ 133 h 10858"/>
                  <a:gd name="connsiteX4" fmla="*/ 33224 w 42708"/>
                  <a:gd name="connsiteY4" fmla="*/ 10582 h 10858"/>
                  <a:gd name="connsiteX5" fmla="*/ 30427 w 42708"/>
                  <a:gd name="connsiteY5" fmla="*/ 747 h 10858"/>
                  <a:gd name="connsiteX6" fmla="*/ 27508 w 42708"/>
                  <a:gd name="connsiteY6" fmla="*/ 10766 h 10858"/>
                  <a:gd name="connsiteX7" fmla="*/ 24684 w 42708"/>
                  <a:gd name="connsiteY7" fmla="*/ 747 h 10858"/>
                  <a:gd name="connsiteX8" fmla="*/ 21860 w 42708"/>
                  <a:gd name="connsiteY8" fmla="*/ 10858 h 10858"/>
                  <a:gd name="connsiteX9" fmla="*/ 18995 w 42708"/>
                  <a:gd name="connsiteY9" fmla="*/ 563 h 10858"/>
                  <a:gd name="connsiteX10" fmla="*/ 16117 w 42708"/>
                  <a:gd name="connsiteY10" fmla="*/ 10491 h 10858"/>
                  <a:gd name="connsiteX11" fmla="*/ 13308 w 42708"/>
                  <a:gd name="connsiteY11" fmla="*/ 379 h 10858"/>
                  <a:gd name="connsiteX12" fmla="*/ 10362 w 42708"/>
                  <a:gd name="connsiteY12" fmla="*/ 10306 h 10858"/>
                  <a:gd name="connsiteX13" fmla="*/ 7563 w 42708"/>
                  <a:gd name="connsiteY13" fmla="*/ 379 h 10858"/>
                  <a:gd name="connsiteX14" fmla="*/ 4703 w 42708"/>
                  <a:gd name="connsiteY14" fmla="*/ 10486 h 10858"/>
                  <a:gd name="connsiteX15" fmla="*/ 0 w 42708"/>
                  <a:gd name="connsiteY15" fmla="*/ 5854 h 10858"/>
                  <a:gd name="connsiteX0" fmla="*/ 42708 w 42708"/>
                  <a:gd name="connsiteY0" fmla="*/ 5831 h 10834"/>
                  <a:gd name="connsiteX1" fmla="*/ 41594 w 42708"/>
                  <a:gd name="connsiteY1" fmla="*/ 5556 h 10834"/>
                  <a:gd name="connsiteX2" fmla="*/ 40734 w 42708"/>
                  <a:gd name="connsiteY2" fmla="*/ 5347 h 10834"/>
                  <a:gd name="connsiteX3" fmla="*/ 36129 w 42708"/>
                  <a:gd name="connsiteY3" fmla="*/ 109 h 10834"/>
                  <a:gd name="connsiteX4" fmla="*/ 33224 w 42708"/>
                  <a:gd name="connsiteY4" fmla="*/ 10558 h 10834"/>
                  <a:gd name="connsiteX5" fmla="*/ 30427 w 42708"/>
                  <a:gd name="connsiteY5" fmla="*/ 723 h 10834"/>
                  <a:gd name="connsiteX6" fmla="*/ 27508 w 42708"/>
                  <a:gd name="connsiteY6" fmla="*/ 10742 h 10834"/>
                  <a:gd name="connsiteX7" fmla="*/ 24684 w 42708"/>
                  <a:gd name="connsiteY7" fmla="*/ 723 h 10834"/>
                  <a:gd name="connsiteX8" fmla="*/ 21860 w 42708"/>
                  <a:gd name="connsiteY8" fmla="*/ 10834 h 10834"/>
                  <a:gd name="connsiteX9" fmla="*/ 18995 w 42708"/>
                  <a:gd name="connsiteY9" fmla="*/ 539 h 10834"/>
                  <a:gd name="connsiteX10" fmla="*/ 16117 w 42708"/>
                  <a:gd name="connsiteY10" fmla="*/ 10467 h 10834"/>
                  <a:gd name="connsiteX11" fmla="*/ 13308 w 42708"/>
                  <a:gd name="connsiteY11" fmla="*/ 355 h 10834"/>
                  <a:gd name="connsiteX12" fmla="*/ 10362 w 42708"/>
                  <a:gd name="connsiteY12" fmla="*/ 10282 h 10834"/>
                  <a:gd name="connsiteX13" fmla="*/ 7563 w 42708"/>
                  <a:gd name="connsiteY13" fmla="*/ 355 h 10834"/>
                  <a:gd name="connsiteX14" fmla="*/ 4703 w 42708"/>
                  <a:gd name="connsiteY14" fmla="*/ 10462 h 10834"/>
                  <a:gd name="connsiteX15" fmla="*/ 0 w 42708"/>
                  <a:gd name="connsiteY15" fmla="*/ 5830 h 10834"/>
                  <a:gd name="connsiteX0" fmla="*/ 42708 w 42708"/>
                  <a:gd name="connsiteY0" fmla="*/ 5831 h 10834"/>
                  <a:gd name="connsiteX1" fmla="*/ 40734 w 42708"/>
                  <a:gd name="connsiteY1" fmla="*/ 5347 h 10834"/>
                  <a:gd name="connsiteX2" fmla="*/ 36129 w 42708"/>
                  <a:gd name="connsiteY2" fmla="*/ 109 h 10834"/>
                  <a:gd name="connsiteX3" fmla="*/ 33224 w 42708"/>
                  <a:gd name="connsiteY3" fmla="*/ 10558 h 10834"/>
                  <a:gd name="connsiteX4" fmla="*/ 30427 w 42708"/>
                  <a:gd name="connsiteY4" fmla="*/ 723 h 10834"/>
                  <a:gd name="connsiteX5" fmla="*/ 27508 w 42708"/>
                  <a:gd name="connsiteY5" fmla="*/ 10742 h 10834"/>
                  <a:gd name="connsiteX6" fmla="*/ 24684 w 42708"/>
                  <a:gd name="connsiteY6" fmla="*/ 723 h 10834"/>
                  <a:gd name="connsiteX7" fmla="*/ 21860 w 42708"/>
                  <a:gd name="connsiteY7" fmla="*/ 10834 h 10834"/>
                  <a:gd name="connsiteX8" fmla="*/ 18995 w 42708"/>
                  <a:gd name="connsiteY8" fmla="*/ 539 h 10834"/>
                  <a:gd name="connsiteX9" fmla="*/ 16117 w 42708"/>
                  <a:gd name="connsiteY9" fmla="*/ 10467 h 10834"/>
                  <a:gd name="connsiteX10" fmla="*/ 13308 w 42708"/>
                  <a:gd name="connsiteY10" fmla="*/ 355 h 10834"/>
                  <a:gd name="connsiteX11" fmla="*/ 10362 w 42708"/>
                  <a:gd name="connsiteY11" fmla="*/ 10282 h 10834"/>
                  <a:gd name="connsiteX12" fmla="*/ 7563 w 42708"/>
                  <a:gd name="connsiteY12" fmla="*/ 355 h 10834"/>
                  <a:gd name="connsiteX13" fmla="*/ 4703 w 42708"/>
                  <a:gd name="connsiteY13" fmla="*/ 10462 h 10834"/>
                  <a:gd name="connsiteX14" fmla="*/ 0 w 42708"/>
                  <a:gd name="connsiteY14" fmla="*/ 5830 h 10834"/>
                  <a:gd name="connsiteX0" fmla="*/ 40734 w 40734"/>
                  <a:gd name="connsiteY0" fmla="*/ 5347 h 10834"/>
                  <a:gd name="connsiteX1" fmla="*/ 36129 w 40734"/>
                  <a:gd name="connsiteY1" fmla="*/ 109 h 10834"/>
                  <a:gd name="connsiteX2" fmla="*/ 33224 w 40734"/>
                  <a:gd name="connsiteY2" fmla="*/ 10558 h 10834"/>
                  <a:gd name="connsiteX3" fmla="*/ 30427 w 40734"/>
                  <a:gd name="connsiteY3" fmla="*/ 723 h 10834"/>
                  <a:gd name="connsiteX4" fmla="*/ 27508 w 40734"/>
                  <a:gd name="connsiteY4" fmla="*/ 10742 h 10834"/>
                  <a:gd name="connsiteX5" fmla="*/ 24684 w 40734"/>
                  <a:gd name="connsiteY5" fmla="*/ 723 h 10834"/>
                  <a:gd name="connsiteX6" fmla="*/ 21860 w 40734"/>
                  <a:gd name="connsiteY6" fmla="*/ 10834 h 10834"/>
                  <a:gd name="connsiteX7" fmla="*/ 18995 w 40734"/>
                  <a:gd name="connsiteY7" fmla="*/ 539 h 10834"/>
                  <a:gd name="connsiteX8" fmla="*/ 16117 w 40734"/>
                  <a:gd name="connsiteY8" fmla="*/ 10467 h 10834"/>
                  <a:gd name="connsiteX9" fmla="*/ 13308 w 40734"/>
                  <a:gd name="connsiteY9" fmla="*/ 355 h 10834"/>
                  <a:gd name="connsiteX10" fmla="*/ 10362 w 40734"/>
                  <a:gd name="connsiteY10" fmla="*/ 10282 h 10834"/>
                  <a:gd name="connsiteX11" fmla="*/ 7563 w 40734"/>
                  <a:gd name="connsiteY11" fmla="*/ 355 h 10834"/>
                  <a:gd name="connsiteX12" fmla="*/ 4703 w 40734"/>
                  <a:gd name="connsiteY12" fmla="*/ 10462 h 10834"/>
                  <a:gd name="connsiteX13" fmla="*/ 0 w 40734"/>
                  <a:gd name="connsiteY13" fmla="*/ 5830 h 10834"/>
                  <a:gd name="connsiteX0" fmla="*/ 40734 w 40734"/>
                  <a:gd name="connsiteY0" fmla="*/ 5356 h 10843"/>
                  <a:gd name="connsiteX1" fmla="*/ 36129 w 40734"/>
                  <a:gd name="connsiteY1" fmla="*/ 118 h 10843"/>
                  <a:gd name="connsiteX2" fmla="*/ 33224 w 40734"/>
                  <a:gd name="connsiteY2" fmla="*/ 10567 h 10843"/>
                  <a:gd name="connsiteX3" fmla="*/ 30427 w 40734"/>
                  <a:gd name="connsiteY3" fmla="*/ 732 h 10843"/>
                  <a:gd name="connsiteX4" fmla="*/ 27508 w 40734"/>
                  <a:gd name="connsiteY4" fmla="*/ 10751 h 10843"/>
                  <a:gd name="connsiteX5" fmla="*/ 24684 w 40734"/>
                  <a:gd name="connsiteY5" fmla="*/ 732 h 10843"/>
                  <a:gd name="connsiteX6" fmla="*/ 21860 w 40734"/>
                  <a:gd name="connsiteY6" fmla="*/ 10843 h 10843"/>
                  <a:gd name="connsiteX7" fmla="*/ 18995 w 40734"/>
                  <a:gd name="connsiteY7" fmla="*/ 548 h 10843"/>
                  <a:gd name="connsiteX8" fmla="*/ 16117 w 40734"/>
                  <a:gd name="connsiteY8" fmla="*/ 10476 h 10843"/>
                  <a:gd name="connsiteX9" fmla="*/ 13308 w 40734"/>
                  <a:gd name="connsiteY9" fmla="*/ 364 h 10843"/>
                  <a:gd name="connsiteX10" fmla="*/ 10362 w 40734"/>
                  <a:gd name="connsiteY10" fmla="*/ 10291 h 10843"/>
                  <a:gd name="connsiteX11" fmla="*/ 7563 w 40734"/>
                  <a:gd name="connsiteY11" fmla="*/ 364 h 10843"/>
                  <a:gd name="connsiteX12" fmla="*/ 4703 w 40734"/>
                  <a:gd name="connsiteY12" fmla="*/ 10471 h 10843"/>
                  <a:gd name="connsiteX13" fmla="*/ 0 w 40734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717" h="10843">
                    <a:moveTo>
                      <a:pt x="47717" y="5356"/>
                    </a:moveTo>
                    <a:cubicBezTo>
                      <a:pt x="40127" y="5286"/>
                      <a:pt x="40762" y="-925"/>
                      <a:pt x="39519" y="118"/>
                    </a:cubicBezTo>
                    <a:cubicBezTo>
                      <a:pt x="37973" y="277"/>
                      <a:pt x="37564" y="10569"/>
                      <a:pt x="36614" y="10567"/>
                    </a:cubicBezTo>
                    <a:cubicBezTo>
                      <a:pt x="35200" y="10629"/>
                      <a:pt x="35217" y="670"/>
                      <a:pt x="33817" y="732"/>
                    </a:cubicBezTo>
                    <a:cubicBezTo>
                      <a:pt x="32317" y="763"/>
                      <a:pt x="32317" y="10720"/>
                      <a:pt x="30898" y="10751"/>
                    </a:cubicBezTo>
                    <a:cubicBezTo>
                      <a:pt x="29459" y="10875"/>
                      <a:pt x="29495" y="748"/>
                      <a:pt x="28074" y="732"/>
                    </a:cubicBezTo>
                    <a:cubicBezTo>
                      <a:pt x="26667" y="900"/>
                      <a:pt x="26621" y="10766"/>
                      <a:pt x="25250" y="10843"/>
                    </a:cubicBezTo>
                    <a:cubicBezTo>
                      <a:pt x="23777" y="10692"/>
                      <a:pt x="23772" y="594"/>
                      <a:pt x="22385" y="548"/>
                    </a:cubicBezTo>
                    <a:cubicBezTo>
                      <a:pt x="20908" y="580"/>
                      <a:pt x="20873" y="10414"/>
                      <a:pt x="19507" y="10476"/>
                    </a:cubicBezTo>
                    <a:cubicBezTo>
                      <a:pt x="18075" y="10536"/>
                      <a:pt x="18084" y="394"/>
                      <a:pt x="16698" y="364"/>
                    </a:cubicBezTo>
                    <a:cubicBezTo>
                      <a:pt x="15243" y="426"/>
                      <a:pt x="15158" y="10445"/>
                      <a:pt x="13752" y="10291"/>
                    </a:cubicBezTo>
                    <a:cubicBezTo>
                      <a:pt x="12292" y="10413"/>
                      <a:pt x="12330" y="518"/>
                      <a:pt x="10953" y="364"/>
                    </a:cubicBezTo>
                    <a:cubicBezTo>
                      <a:pt x="9520" y="210"/>
                      <a:pt x="9542" y="10410"/>
                      <a:pt x="8093" y="10471"/>
                    </a:cubicBezTo>
                    <a:cubicBezTo>
                      <a:pt x="6669" y="10504"/>
                      <a:pt x="7971" y="5286"/>
                      <a:pt x="0" y="5630"/>
                    </a:cubicBezTo>
                  </a:path>
                </a:pathLst>
              </a:custGeom>
              <a:ln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71625" y="1085850"/>
            <a:ext cx="2138363" cy="5097463"/>
            <a:chOff x="1571496" y="1086597"/>
            <a:chExt cx="2139057" cy="5096926"/>
          </a:xfrm>
        </p:grpSpPr>
        <p:grpSp>
          <p:nvGrpSpPr>
            <p:cNvPr id="10246" name="Group 35"/>
            <p:cNvGrpSpPr>
              <a:grpSpLocks/>
            </p:cNvGrpSpPr>
            <p:nvPr/>
          </p:nvGrpSpPr>
          <p:grpSpPr bwMode="auto">
            <a:xfrm>
              <a:off x="1571496" y="1524983"/>
              <a:ext cx="2139057" cy="4658540"/>
              <a:chOff x="-429174" y="1529028"/>
              <a:chExt cx="2139057" cy="4658540"/>
            </a:xfrm>
          </p:grpSpPr>
          <p:sp>
            <p:nvSpPr>
              <p:cNvPr id="37" name="Pie 36"/>
              <p:cNvSpPr/>
              <p:nvPr/>
            </p:nvSpPr>
            <p:spPr>
              <a:xfrm>
                <a:off x="-416470" y="2690674"/>
                <a:ext cx="1486382" cy="1531777"/>
              </a:xfrm>
              <a:prstGeom prst="pie">
                <a:avLst>
                  <a:gd name="adj1" fmla="val 67035"/>
                  <a:gd name="adj2" fmla="val 5400000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>
                <a:off x="-429174" y="2719246"/>
                <a:ext cx="1499086" cy="1503205"/>
              </a:xfrm>
              <a:prstGeom prst="arc">
                <a:avLst>
                  <a:gd name="adj1" fmla="val 16200000"/>
                  <a:gd name="adj2" fmla="val 538451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0250" name="Group 38"/>
              <p:cNvGrpSpPr>
                <a:grpSpLocks/>
              </p:cNvGrpSpPr>
              <p:nvPr/>
            </p:nvGrpSpPr>
            <p:grpSpPr bwMode="auto">
              <a:xfrm>
                <a:off x="320619" y="1529028"/>
                <a:ext cx="1389264" cy="4658540"/>
                <a:chOff x="320619" y="1513800"/>
                <a:chExt cx="1389264" cy="465854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20369" y="5415182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20369" y="5845349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20369" y="2510363"/>
                  <a:ext cx="0" cy="34905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1147726" y="5058032"/>
                  <a:ext cx="0" cy="652393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1343051" y="5519946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559021" y="5065969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20459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931755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14197" y="5512010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H="1" flipV="1">
                  <a:off x="366422" y="3207203"/>
                  <a:ext cx="308075" cy="773031"/>
                </a:xfrm>
                <a:prstGeom prst="straightConnector1">
                  <a:avLst/>
                </a:prstGeom>
                <a:ln>
                  <a:prstDash val="solid"/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25313" y="3589749"/>
                  <a:ext cx="0" cy="46985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529987" y="2835767"/>
                  <a:ext cx="0" cy="5222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Delay 46"/>
                <p:cNvSpPr/>
                <p:nvPr/>
              </p:nvSpPr>
              <p:spPr>
                <a:xfrm rot="16663366">
                  <a:off x="-148390" y="2614307"/>
                  <a:ext cx="2323855" cy="122278"/>
                </a:xfrm>
                <a:custGeom>
                  <a:avLst/>
                  <a:gdLst>
                    <a:gd name="connsiteX0" fmla="*/ 0 w 822960"/>
                    <a:gd name="connsiteY0" fmla="*/ 0 h 822960"/>
                    <a:gd name="connsiteX1" fmla="*/ 411480 w 822960"/>
                    <a:gd name="connsiteY1" fmla="*/ 0 h 822960"/>
                    <a:gd name="connsiteX2" fmla="*/ 822960 w 822960"/>
                    <a:gd name="connsiteY2" fmla="*/ 411480 h 822960"/>
                    <a:gd name="connsiteX3" fmla="*/ 411480 w 822960"/>
                    <a:gd name="connsiteY3" fmla="*/ 822960 h 822960"/>
                    <a:gd name="connsiteX4" fmla="*/ 0 w 822960"/>
                    <a:gd name="connsiteY4" fmla="*/ 822960 h 822960"/>
                    <a:gd name="connsiteX5" fmla="*/ 0 w 822960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4064"/>
                    <a:gd name="connsiteY0" fmla="*/ 0 h 822960"/>
                    <a:gd name="connsiteX1" fmla="*/ 411480 w 934064"/>
                    <a:gd name="connsiteY1" fmla="*/ 0 h 822960"/>
                    <a:gd name="connsiteX2" fmla="*/ 819785 w 934064"/>
                    <a:gd name="connsiteY2" fmla="*/ 478155 h 822960"/>
                    <a:gd name="connsiteX3" fmla="*/ 814705 w 934064"/>
                    <a:gd name="connsiteY3" fmla="*/ 816610 h 822960"/>
                    <a:gd name="connsiteX4" fmla="*/ 0 w 934064"/>
                    <a:gd name="connsiteY4" fmla="*/ 822960 h 822960"/>
                    <a:gd name="connsiteX5" fmla="*/ 0 w 934064"/>
                    <a:gd name="connsiteY5" fmla="*/ 0 h 822960"/>
                    <a:gd name="connsiteX0" fmla="*/ 0 w 944312"/>
                    <a:gd name="connsiteY0" fmla="*/ 0 h 822960"/>
                    <a:gd name="connsiteX1" fmla="*/ 411480 w 944312"/>
                    <a:gd name="connsiteY1" fmla="*/ 0 h 822960"/>
                    <a:gd name="connsiteX2" fmla="*/ 819785 w 944312"/>
                    <a:gd name="connsiteY2" fmla="*/ 478155 h 822960"/>
                    <a:gd name="connsiteX3" fmla="*/ 814705 w 944312"/>
                    <a:gd name="connsiteY3" fmla="*/ 816610 h 822960"/>
                    <a:gd name="connsiteX4" fmla="*/ 0 w 944312"/>
                    <a:gd name="connsiteY4" fmla="*/ 822960 h 822960"/>
                    <a:gd name="connsiteX5" fmla="*/ 0 w 944312"/>
                    <a:gd name="connsiteY5" fmla="*/ 0 h 822960"/>
                    <a:gd name="connsiteX0" fmla="*/ 0 w 938492"/>
                    <a:gd name="connsiteY0" fmla="*/ 0 h 822960"/>
                    <a:gd name="connsiteX1" fmla="*/ 411480 w 938492"/>
                    <a:gd name="connsiteY1" fmla="*/ 0 h 822960"/>
                    <a:gd name="connsiteX2" fmla="*/ 803910 w 938492"/>
                    <a:gd name="connsiteY2" fmla="*/ 614680 h 822960"/>
                    <a:gd name="connsiteX3" fmla="*/ 814705 w 938492"/>
                    <a:gd name="connsiteY3" fmla="*/ 816610 h 822960"/>
                    <a:gd name="connsiteX4" fmla="*/ 0 w 938492"/>
                    <a:gd name="connsiteY4" fmla="*/ 822960 h 822960"/>
                    <a:gd name="connsiteX5" fmla="*/ 0 w 938492"/>
                    <a:gd name="connsiteY5" fmla="*/ 0 h 822960"/>
                    <a:gd name="connsiteX0" fmla="*/ 0 w 937579"/>
                    <a:gd name="connsiteY0" fmla="*/ 0 h 822960"/>
                    <a:gd name="connsiteX1" fmla="*/ 411480 w 937579"/>
                    <a:gd name="connsiteY1" fmla="*/ 0 h 822960"/>
                    <a:gd name="connsiteX2" fmla="*/ 803910 w 937579"/>
                    <a:gd name="connsiteY2" fmla="*/ 614680 h 822960"/>
                    <a:gd name="connsiteX3" fmla="*/ 814705 w 937579"/>
                    <a:gd name="connsiteY3" fmla="*/ 816610 h 822960"/>
                    <a:gd name="connsiteX4" fmla="*/ 0 w 937579"/>
                    <a:gd name="connsiteY4" fmla="*/ 822960 h 822960"/>
                    <a:gd name="connsiteX5" fmla="*/ 0 w 937579"/>
                    <a:gd name="connsiteY5" fmla="*/ 0 h 822960"/>
                    <a:gd name="connsiteX0" fmla="*/ 0 w 969381"/>
                    <a:gd name="connsiteY0" fmla="*/ 0 h 822960"/>
                    <a:gd name="connsiteX1" fmla="*/ 411480 w 969381"/>
                    <a:gd name="connsiteY1" fmla="*/ 0 h 822960"/>
                    <a:gd name="connsiteX2" fmla="*/ 803910 w 969381"/>
                    <a:gd name="connsiteY2" fmla="*/ 614680 h 822960"/>
                    <a:gd name="connsiteX3" fmla="*/ 814705 w 969381"/>
                    <a:gd name="connsiteY3" fmla="*/ 816610 h 822960"/>
                    <a:gd name="connsiteX4" fmla="*/ 0 w 969381"/>
                    <a:gd name="connsiteY4" fmla="*/ 822960 h 822960"/>
                    <a:gd name="connsiteX5" fmla="*/ 0 w 969381"/>
                    <a:gd name="connsiteY5" fmla="*/ 0 h 822960"/>
                    <a:gd name="connsiteX0" fmla="*/ 0 w 965809"/>
                    <a:gd name="connsiteY0" fmla="*/ 0 h 822960"/>
                    <a:gd name="connsiteX1" fmla="*/ 411480 w 965809"/>
                    <a:gd name="connsiteY1" fmla="*/ 0 h 822960"/>
                    <a:gd name="connsiteX2" fmla="*/ 803910 w 965809"/>
                    <a:gd name="connsiteY2" fmla="*/ 614680 h 822960"/>
                    <a:gd name="connsiteX3" fmla="*/ 821055 w 965809"/>
                    <a:gd name="connsiteY3" fmla="*/ 816610 h 822960"/>
                    <a:gd name="connsiteX4" fmla="*/ 0 w 965809"/>
                    <a:gd name="connsiteY4" fmla="*/ 822960 h 822960"/>
                    <a:gd name="connsiteX5" fmla="*/ 0 w 965809"/>
                    <a:gd name="connsiteY5" fmla="*/ 0 h 822960"/>
                    <a:gd name="connsiteX0" fmla="*/ 0 w 977388"/>
                    <a:gd name="connsiteY0" fmla="*/ 0 h 822960"/>
                    <a:gd name="connsiteX1" fmla="*/ 411480 w 977388"/>
                    <a:gd name="connsiteY1" fmla="*/ 0 h 822960"/>
                    <a:gd name="connsiteX2" fmla="*/ 803910 w 977388"/>
                    <a:gd name="connsiteY2" fmla="*/ 614680 h 822960"/>
                    <a:gd name="connsiteX3" fmla="*/ 821055 w 977388"/>
                    <a:gd name="connsiteY3" fmla="*/ 816610 h 822960"/>
                    <a:gd name="connsiteX4" fmla="*/ 0 w 977388"/>
                    <a:gd name="connsiteY4" fmla="*/ 822960 h 822960"/>
                    <a:gd name="connsiteX5" fmla="*/ 0 w 977388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73811"/>
                    <a:gd name="connsiteY0" fmla="*/ 0 h 822960"/>
                    <a:gd name="connsiteX1" fmla="*/ 386538 w 973811"/>
                    <a:gd name="connsiteY1" fmla="*/ 0 h 822960"/>
                    <a:gd name="connsiteX2" fmla="*/ 803910 w 973811"/>
                    <a:gd name="connsiteY2" fmla="*/ 614680 h 822960"/>
                    <a:gd name="connsiteX3" fmla="*/ 821055 w 973811"/>
                    <a:gd name="connsiteY3" fmla="*/ 816610 h 822960"/>
                    <a:gd name="connsiteX4" fmla="*/ 0 w 973811"/>
                    <a:gd name="connsiteY4" fmla="*/ 822960 h 822960"/>
                    <a:gd name="connsiteX5" fmla="*/ 0 w 973811"/>
                    <a:gd name="connsiteY5" fmla="*/ 0 h 822960"/>
                    <a:gd name="connsiteX0" fmla="*/ 0 w 976603"/>
                    <a:gd name="connsiteY0" fmla="*/ 0 h 822960"/>
                    <a:gd name="connsiteX1" fmla="*/ 386538 w 976603"/>
                    <a:gd name="connsiteY1" fmla="*/ 0 h 822960"/>
                    <a:gd name="connsiteX2" fmla="*/ 803910 w 976603"/>
                    <a:gd name="connsiteY2" fmla="*/ 614680 h 822960"/>
                    <a:gd name="connsiteX3" fmla="*/ 821055 w 976603"/>
                    <a:gd name="connsiteY3" fmla="*/ 816610 h 822960"/>
                    <a:gd name="connsiteX4" fmla="*/ 0 w 976603"/>
                    <a:gd name="connsiteY4" fmla="*/ 822960 h 822960"/>
                    <a:gd name="connsiteX5" fmla="*/ 0 w 976603"/>
                    <a:gd name="connsiteY5" fmla="*/ 0 h 822960"/>
                    <a:gd name="connsiteX0" fmla="*/ 0 w 969946"/>
                    <a:gd name="connsiteY0" fmla="*/ 0 h 822960"/>
                    <a:gd name="connsiteX1" fmla="*/ 386538 w 969946"/>
                    <a:gd name="connsiteY1" fmla="*/ 0 h 822960"/>
                    <a:gd name="connsiteX2" fmla="*/ 803910 w 969946"/>
                    <a:gd name="connsiteY2" fmla="*/ 614680 h 822960"/>
                    <a:gd name="connsiteX3" fmla="*/ 825212 w 969946"/>
                    <a:gd name="connsiteY3" fmla="*/ 816610 h 822960"/>
                    <a:gd name="connsiteX4" fmla="*/ 0 w 969946"/>
                    <a:gd name="connsiteY4" fmla="*/ 822960 h 822960"/>
                    <a:gd name="connsiteX5" fmla="*/ 0 w 969946"/>
                    <a:gd name="connsiteY5" fmla="*/ 0 h 822960"/>
                    <a:gd name="connsiteX0" fmla="*/ 0 w 975746"/>
                    <a:gd name="connsiteY0" fmla="*/ 0 h 822960"/>
                    <a:gd name="connsiteX1" fmla="*/ 386538 w 975746"/>
                    <a:gd name="connsiteY1" fmla="*/ 0 h 822960"/>
                    <a:gd name="connsiteX2" fmla="*/ 803910 w 975746"/>
                    <a:gd name="connsiteY2" fmla="*/ 614680 h 822960"/>
                    <a:gd name="connsiteX3" fmla="*/ 825212 w 975746"/>
                    <a:gd name="connsiteY3" fmla="*/ 816610 h 822960"/>
                    <a:gd name="connsiteX4" fmla="*/ 0 w 975746"/>
                    <a:gd name="connsiteY4" fmla="*/ 822960 h 822960"/>
                    <a:gd name="connsiteX5" fmla="*/ 0 w 975746"/>
                    <a:gd name="connsiteY5" fmla="*/ 0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59860 w 975746"/>
                    <a:gd name="connsiteY4" fmla="*/ 119946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32530"/>
                    <a:gd name="connsiteY0" fmla="*/ 0 h 822960"/>
                    <a:gd name="connsiteX1" fmla="*/ 614365 w 932530"/>
                    <a:gd name="connsiteY1" fmla="*/ 535550 h 822960"/>
                    <a:gd name="connsiteX2" fmla="*/ 825212 w 932530"/>
                    <a:gd name="connsiteY2" fmla="*/ 816610 h 822960"/>
                    <a:gd name="connsiteX3" fmla="*/ 0 w 932530"/>
                    <a:gd name="connsiteY3" fmla="*/ 822960 h 822960"/>
                    <a:gd name="connsiteX4" fmla="*/ 1663 w 932530"/>
                    <a:gd name="connsiteY4" fmla="*/ 7497 h 822960"/>
                    <a:gd name="connsiteX0" fmla="*/ 386538 w 689638"/>
                    <a:gd name="connsiteY0" fmla="*/ 0 h 822960"/>
                    <a:gd name="connsiteX1" fmla="*/ 614365 w 689638"/>
                    <a:gd name="connsiteY1" fmla="*/ 535550 h 822960"/>
                    <a:gd name="connsiteX2" fmla="*/ 519025 w 689638"/>
                    <a:gd name="connsiteY2" fmla="*/ 820775 h 822960"/>
                    <a:gd name="connsiteX3" fmla="*/ 0 w 689638"/>
                    <a:gd name="connsiteY3" fmla="*/ 822960 h 822960"/>
                    <a:gd name="connsiteX4" fmla="*/ 1663 w 689638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45430"/>
                    <a:gd name="connsiteY0" fmla="*/ 0 h 822960"/>
                    <a:gd name="connsiteX1" fmla="*/ 614365 w 745430"/>
                    <a:gd name="connsiteY1" fmla="*/ 535550 h 822960"/>
                    <a:gd name="connsiteX2" fmla="*/ 519025 w 745430"/>
                    <a:gd name="connsiteY2" fmla="*/ 820775 h 822960"/>
                    <a:gd name="connsiteX3" fmla="*/ 0 w 745430"/>
                    <a:gd name="connsiteY3" fmla="*/ 822960 h 822960"/>
                    <a:gd name="connsiteX4" fmla="*/ 1663 w 745430"/>
                    <a:gd name="connsiteY4" fmla="*/ 7497 h 822960"/>
                    <a:gd name="connsiteX0" fmla="*/ 346963 w 691795"/>
                    <a:gd name="connsiteY0" fmla="*/ 0 h 968727"/>
                    <a:gd name="connsiteX1" fmla="*/ 614365 w 691795"/>
                    <a:gd name="connsiteY1" fmla="*/ 681317 h 968727"/>
                    <a:gd name="connsiteX2" fmla="*/ 519025 w 691795"/>
                    <a:gd name="connsiteY2" fmla="*/ 966542 h 968727"/>
                    <a:gd name="connsiteX3" fmla="*/ 0 w 691795"/>
                    <a:gd name="connsiteY3" fmla="*/ 968727 h 968727"/>
                    <a:gd name="connsiteX4" fmla="*/ 1663 w 691795"/>
                    <a:gd name="connsiteY4" fmla="*/ 153264 h 968727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73753"/>
                    <a:gd name="connsiteY0" fmla="*/ 9163 h 977890"/>
                    <a:gd name="connsiteX1" fmla="*/ 566458 w 673753"/>
                    <a:gd name="connsiteY1" fmla="*/ 732127 h 977890"/>
                    <a:gd name="connsiteX2" fmla="*/ 519025 w 673753"/>
                    <a:gd name="connsiteY2" fmla="*/ 975705 h 977890"/>
                    <a:gd name="connsiteX3" fmla="*/ 0 w 673753"/>
                    <a:gd name="connsiteY3" fmla="*/ 977890 h 977890"/>
                    <a:gd name="connsiteX4" fmla="*/ 1663 w 673753"/>
                    <a:gd name="connsiteY4" fmla="*/ 0 h 977890"/>
                    <a:gd name="connsiteX0" fmla="*/ 346963 w 680947"/>
                    <a:gd name="connsiteY0" fmla="*/ 9163 h 977890"/>
                    <a:gd name="connsiteX1" fmla="*/ 566458 w 680947"/>
                    <a:gd name="connsiteY1" fmla="*/ 732127 h 977890"/>
                    <a:gd name="connsiteX2" fmla="*/ 519025 w 680947"/>
                    <a:gd name="connsiteY2" fmla="*/ 975705 h 977890"/>
                    <a:gd name="connsiteX3" fmla="*/ 0 w 680947"/>
                    <a:gd name="connsiteY3" fmla="*/ 977890 h 977890"/>
                    <a:gd name="connsiteX4" fmla="*/ 1663 w 680947"/>
                    <a:gd name="connsiteY4" fmla="*/ 0 h 977890"/>
                    <a:gd name="connsiteX0" fmla="*/ 346963 w 730933"/>
                    <a:gd name="connsiteY0" fmla="*/ 9163 h 977890"/>
                    <a:gd name="connsiteX1" fmla="*/ 566458 w 730933"/>
                    <a:gd name="connsiteY1" fmla="*/ 732127 h 977890"/>
                    <a:gd name="connsiteX2" fmla="*/ 519025 w 730933"/>
                    <a:gd name="connsiteY2" fmla="*/ 975705 h 977890"/>
                    <a:gd name="connsiteX3" fmla="*/ 0 w 730933"/>
                    <a:gd name="connsiteY3" fmla="*/ 977890 h 977890"/>
                    <a:gd name="connsiteX4" fmla="*/ 1663 w 730933"/>
                    <a:gd name="connsiteY4" fmla="*/ 0 h 977890"/>
                    <a:gd name="connsiteX0" fmla="*/ 346963 w 813803"/>
                    <a:gd name="connsiteY0" fmla="*/ 9163 h 977890"/>
                    <a:gd name="connsiteX1" fmla="*/ 566458 w 813803"/>
                    <a:gd name="connsiteY1" fmla="*/ 732127 h 977890"/>
                    <a:gd name="connsiteX2" fmla="*/ 519025 w 813803"/>
                    <a:gd name="connsiteY2" fmla="*/ 975705 h 977890"/>
                    <a:gd name="connsiteX3" fmla="*/ 0 w 813803"/>
                    <a:gd name="connsiteY3" fmla="*/ 977890 h 977890"/>
                    <a:gd name="connsiteX4" fmla="*/ 1663 w 813803"/>
                    <a:gd name="connsiteY4" fmla="*/ 0 h 977890"/>
                    <a:gd name="connsiteX0" fmla="*/ 346963 w 815467"/>
                    <a:gd name="connsiteY0" fmla="*/ 9163 h 977890"/>
                    <a:gd name="connsiteX1" fmla="*/ 570624 w 815467"/>
                    <a:gd name="connsiteY1" fmla="*/ 757116 h 977890"/>
                    <a:gd name="connsiteX2" fmla="*/ 519025 w 815467"/>
                    <a:gd name="connsiteY2" fmla="*/ 975705 h 977890"/>
                    <a:gd name="connsiteX3" fmla="*/ 0 w 815467"/>
                    <a:gd name="connsiteY3" fmla="*/ 977890 h 977890"/>
                    <a:gd name="connsiteX4" fmla="*/ 1663 w 815467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9046 w 765461"/>
                    <a:gd name="connsiteY0" fmla="*/ 13327 h 977890"/>
                    <a:gd name="connsiteX1" fmla="*/ 570624 w 765461"/>
                    <a:gd name="connsiteY1" fmla="*/ 757116 h 977890"/>
                    <a:gd name="connsiteX2" fmla="*/ 519025 w 765461"/>
                    <a:gd name="connsiteY2" fmla="*/ 975705 h 977890"/>
                    <a:gd name="connsiteX3" fmla="*/ 0 w 765461"/>
                    <a:gd name="connsiteY3" fmla="*/ 977890 h 977890"/>
                    <a:gd name="connsiteX4" fmla="*/ 1663 w 765461"/>
                    <a:gd name="connsiteY4" fmla="*/ 0 h 977890"/>
                    <a:gd name="connsiteX0" fmla="*/ 349046 w 781069"/>
                    <a:gd name="connsiteY0" fmla="*/ 13327 h 977890"/>
                    <a:gd name="connsiteX1" fmla="*/ 570624 w 781069"/>
                    <a:gd name="connsiteY1" fmla="*/ 757116 h 977890"/>
                    <a:gd name="connsiteX2" fmla="*/ 519025 w 781069"/>
                    <a:gd name="connsiteY2" fmla="*/ 975705 h 977890"/>
                    <a:gd name="connsiteX3" fmla="*/ 0 w 781069"/>
                    <a:gd name="connsiteY3" fmla="*/ 977890 h 977890"/>
                    <a:gd name="connsiteX4" fmla="*/ 1663 w 781069"/>
                    <a:gd name="connsiteY4" fmla="*/ 0 h 977890"/>
                    <a:gd name="connsiteX0" fmla="*/ 2107021 w 2107021"/>
                    <a:gd name="connsiteY0" fmla="*/ 0 h 2555057"/>
                    <a:gd name="connsiteX1" fmla="*/ 570624 w 2107021"/>
                    <a:gd name="connsiteY1" fmla="*/ 2293086 h 2555057"/>
                    <a:gd name="connsiteX2" fmla="*/ 519025 w 2107021"/>
                    <a:gd name="connsiteY2" fmla="*/ 2511675 h 2555057"/>
                    <a:gd name="connsiteX3" fmla="*/ 0 w 2107021"/>
                    <a:gd name="connsiteY3" fmla="*/ 2513860 h 2555057"/>
                    <a:gd name="connsiteX4" fmla="*/ 1663 w 2107021"/>
                    <a:gd name="connsiteY4" fmla="*/ 1535970 h 2555057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0" fmla="*/ 1154751 w 1154751"/>
                    <a:gd name="connsiteY0" fmla="*/ 0 h 1395514"/>
                    <a:gd name="connsiteX1" fmla="*/ 451517 w 1154751"/>
                    <a:gd name="connsiteY1" fmla="*/ 960357 h 1395514"/>
                    <a:gd name="connsiteX2" fmla="*/ 0 w 1154751"/>
                    <a:gd name="connsiteY2" fmla="*/ 1395514 h 1395514"/>
                    <a:gd name="connsiteX0" fmla="*/ 2187874 w 2187874"/>
                    <a:gd name="connsiteY0" fmla="*/ 0 h 2295106"/>
                    <a:gd name="connsiteX1" fmla="*/ 1484640 w 2187874"/>
                    <a:gd name="connsiteY1" fmla="*/ 960357 h 2295106"/>
                    <a:gd name="connsiteX2" fmla="*/ 0 w 2187874"/>
                    <a:gd name="connsiteY2" fmla="*/ 2295106 h 2295106"/>
                    <a:gd name="connsiteX0" fmla="*/ 2187874 w 2187874"/>
                    <a:gd name="connsiteY0" fmla="*/ 0 h 2295465"/>
                    <a:gd name="connsiteX1" fmla="*/ 1484640 w 2187874"/>
                    <a:gd name="connsiteY1" fmla="*/ 960357 h 2295465"/>
                    <a:gd name="connsiteX2" fmla="*/ 0 w 2187874"/>
                    <a:gd name="connsiteY2" fmla="*/ 2295106 h 2295465"/>
                    <a:gd name="connsiteX0" fmla="*/ 2187874 w 2187982"/>
                    <a:gd name="connsiteY0" fmla="*/ 0 h 2295466"/>
                    <a:gd name="connsiteX1" fmla="*/ 1484640 w 2187982"/>
                    <a:gd name="connsiteY1" fmla="*/ 960357 h 2295466"/>
                    <a:gd name="connsiteX2" fmla="*/ 0 w 2187982"/>
                    <a:gd name="connsiteY2" fmla="*/ 2295106 h 2295466"/>
                    <a:gd name="connsiteX0" fmla="*/ 2187874 w 2187952"/>
                    <a:gd name="connsiteY0" fmla="*/ 0 h 2295943"/>
                    <a:gd name="connsiteX1" fmla="*/ 1351334 w 2187952"/>
                    <a:gd name="connsiteY1" fmla="*/ 1526766 h 2295943"/>
                    <a:gd name="connsiteX2" fmla="*/ 0 w 2187952"/>
                    <a:gd name="connsiteY2" fmla="*/ 2295106 h 2295943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281605 w 2281605"/>
                    <a:gd name="connsiteY0" fmla="*/ 0 h 2157668"/>
                    <a:gd name="connsiteX1" fmla="*/ 0 w 2281605"/>
                    <a:gd name="connsiteY1" fmla="*/ 2157668 h 2157668"/>
                    <a:gd name="connsiteX0" fmla="*/ 2286225 w 2286225"/>
                    <a:gd name="connsiteY0" fmla="*/ 0 h 369997"/>
                    <a:gd name="connsiteX1" fmla="*/ 0 w 2286225"/>
                    <a:gd name="connsiteY1" fmla="*/ 315 h 369997"/>
                    <a:gd name="connsiteX0" fmla="*/ 2286225 w 2286225"/>
                    <a:gd name="connsiteY0" fmla="*/ 0 h 3535"/>
                    <a:gd name="connsiteX1" fmla="*/ 0 w 2286225"/>
                    <a:gd name="connsiteY1" fmla="*/ 315 h 3535"/>
                    <a:gd name="connsiteX0" fmla="*/ 10000 w 10000"/>
                    <a:gd name="connsiteY0" fmla="*/ 4965 h 10824"/>
                    <a:gd name="connsiteX1" fmla="*/ 0 w 10000"/>
                    <a:gd name="connsiteY1" fmla="*/ 5856 h 10824"/>
                    <a:gd name="connsiteX0" fmla="*/ 10439 w 10439"/>
                    <a:gd name="connsiteY0" fmla="*/ 45652 h 51511"/>
                    <a:gd name="connsiteX1" fmla="*/ 439 w 10439"/>
                    <a:gd name="connsiteY1" fmla="*/ 46543 h 51511"/>
                    <a:gd name="connsiteX2" fmla="*/ 1810 w 10439"/>
                    <a:gd name="connsiteY2" fmla="*/ 0 h 51511"/>
                    <a:gd name="connsiteX0" fmla="*/ 10506 w 10506"/>
                    <a:gd name="connsiteY0" fmla="*/ 45652 h 852596"/>
                    <a:gd name="connsiteX1" fmla="*/ 506 w 10506"/>
                    <a:gd name="connsiteY1" fmla="*/ 46543 h 852596"/>
                    <a:gd name="connsiteX2" fmla="*/ 1877 w 10506"/>
                    <a:gd name="connsiteY2" fmla="*/ 0 h 852596"/>
                    <a:gd name="connsiteX0" fmla="*/ 10657 w 10657"/>
                    <a:gd name="connsiteY0" fmla="*/ 4969 h 1599840"/>
                    <a:gd name="connsiteX1" fmla="*/ 657 w 10657"/>
                    <a:gd name="connsiteY1" fmla="*/ 5860 h 1599840"/>
                    <a:gd name="connsiteX2" fmla="*/ 1280 w 10657"/>
                    <a:gd name="connsiteY2" fmla="*/ 948943 h 1599840"/>
                    <a:gd name="connsiteX0" fmla="*/ 10657 w 10657"/>
                    <a:gd name="connsiteY0" fmla="*/ 77119 h 1671990"/>
                    <a:gd name="connsiteX1" fmla="*/ 2210 w 10657"/>
                    <a:gd name="connsiteY1" fmla="*/ 55025 h 1671990"/>
                    <a:gd name="connsiteX2" fmla="*/ 657 w 10657"/>
                    <a:gd name="connsiteY2" fmla="*/ 78010 h 1671990"/>
                    <a:gd name="connsiteX3" fmla="*/ 1280 w 10657"/>
                    <a:gd name="connsiteY3" fmla="*/ 1021093 h 1671990"/>
                    <a:gd name="connsiteX0" fmla="*/ 10657 w 10657"/>
                    <a:gd name="connsiteY0" fmla="*/ 776095 h 2370966"/>
                    <a:gd name="connsiteX1" fmla="*/ 2493 w 10657"/>
                    <a:gd name="connsiteY1" fmla="*/ 0 h 2370966"/>
                    <a:gd name="connsiteX2" fmla="*/ 657 w 10657"/>
                    <a:gd name="connsiteY2" fmla="*/ 776986 h 2370966"/>
                    <a:gd name="connsiteX3" fmla="*/ 1280 w 10657"/>
                    <a:gd name="connsiteY3" fmla="*/ 1720069 h 2370966"/>
                    <a:gd name="connsiteX0" fmla="*/ 10657 w 10657"/>
                    <a:gd name="connsiteY0" fmla="*/ 806771 h 2401642"/>
                    <a:gd name="connsiteX1" fmla="*/ 4837 w 10657"/>
                    <a:gd name="connsiteY1" fmla="*/ 219180 h 2401642"/>
                    <a:gd name="connsiteX2" fmla="*/ 2493 w 10657"/>
                    <a:gd name="connsiteY2" fmla="*/ 30676 h 2401642"/>
                    <a:gd name="connsiteX3" fmla="*/ 657 w 10657"/>
                    <a:gd name="connsiteY3" fmla="*/ 807662 h 2401642"/>
                    <a:gd name="connsiteX4" fmla="*/ 1280 w 10657"/>
                    <a:gd name="connsiteY4" fmla="*/ 1750745 h 2401642"/>
                    <a:gd name="connsiteX0" fmla="*/ 10657 w 10657"/>
                    <a:gd name="connsiteY0" fmla="*/ 784949 h 2379820"/>
                    <a:gd name="connsiteX1" fmla="*/ 4413 w 10657"/>
                    <a:gd name="connsiteY1" fmla="*/ 786421 h 2379820"/>
                    <a:gd name="connsiteX2" fmla="*/ 2493 w 10657"/>
                    <a:gd name="connsiteY2" fmla="*/ 8854 h 2379820"/>
                    <a:gd name="connsiteX3" fmla="*/ 657 w 10657"/>
                    <a:gd name="connsiteY3" fmla="*/ 785840 h 2379820"/>
                    <a:gd name="connsiteX4" fmla="*/ 1280 w 10657"/>
                    <a:gd name="connsiteY4" fmla="*/ 1728923 h 2379820"/>
                    <a:gd name="connsiteX0" fmla="*/ 10657 w 10657"/>
                    <a:gd name="connsiteY0" fmla="*/ 785034 h 2379905"/>
                    <a:gd name="connsiteX1" fmla="*/ 6252 w 10657"/>
                    <a:gd name="connsiteY1" fmla="*/ 833631 h 2379905"/>
                    <a:gd name="connsiteX2" fmla="*/ 4413 w 10657"/>
                    <a:gd name="connsiteY2" fmla="*/ 786506 h 2379905"/>
                    <a:gd name="connsiteX3" fmla="*/ 2493 w 10657"/>
                    <a:gd name="connsiteY3" fmla="*/ 8939 h 2379905"/>
                    <a:gd name="connsiteX4" fmla="*/ 657 w 10657"/>
                    <a:gd name="connsiteY4" fmla="*/ 785925 h 2379905"/>
                    <a:gd name="connsiteX5" fmla="*/ 1280 w 10657"/>
                    <a:gd name="connsiteY5" fmla="*/ 1729008 h 2379905"/>
                    <a:gd name="connsiteX0" fmla="*/ 10657 w 10657"/>
                    <a:gd name="connsiteY0" fmla="*/ 785038 h 2379909"/>
                    <a:gd name="connsiteX1" fmla="*/ 7788 w 10657"/>
                    <a:gd name="connsiteY1" fmla="*/ 810073 h 2379909"/>
                    <a:gd name="connsiteX2" fmla="*/ 6252 w 10657"/>
                    <a:gd name="connsiteY2" fmla="*/ 833635 h 2379909"/>
                    <a:gd name="connsiteX3" fmla="*/ 4413 w 10657"/>
                    <a:gd name="connsiteY3" fmla="*/ 786510 h 2379909"/>
                    <a:gd name="connsiteX4" fmla="*/ 2493 w 10657"/>
                    <a:gd name="connsiteY4" fmla="*/ 8943 h 2379909"/>
                    <a:gd name="connsiteX5" fmla="*/ 657 w 10657"/>
                    <a:gd name="connsiteY5" fmla="*/ 785929 h 2379909"/>
                    <a:gd name="connsiteX6" fmla="*/ 1280 w 10657"/>
                    <a:gd name="connsiteY6" fmla="*/ 1729012 h 2379909"/>
                    <a:gd name="connsiteX0" fmla="*/ 10657 w 10657"/>
                    <a:gd name="connsiteY0" fmla="*/ 785038 h 2379909"/>
                    <a:gd name="connsiteX1" fmla="*/ 8980 w 10657"/>
                    <a:gd name="connsiteY1" fmla="*/ 786514 h 2379909"/>
                    <a:gd name="connsiteX2" fmla="*/ 7788 w 10657"/>
                    <a:gd name="connsiteY2" fmla="*/ 810073 h 2379909"/>
                    <a:gd name="connsiteX3" fmla="*/ 6252 w 10657"/>
                    <a:gd name="connsiteY3" fmla="*/ 833635 h 2379909"/>
                    <a:gd name="connsiteX4" fmla="*/ 4413 w 10657"/>
                    <a:gd name="connsiteY4" fmla="*/ 786510 h 2379909"/>
                    <a:gd name="connsiteX5" fmla="*/ 2493 w 10657"/>
                    <a:gd name="connsiteY5" fmla="*/ 8943 h 2379909"/>
                    <a:gd name="connsiteX6" fmla="*/ 657 w 10657"/>
                    <a:gd name="connsiteY6" fmla="*/ 785929 h 2379909"/>
                    <a:gd name="connsiteX7" fmla="*/ 1280 w 10657"/>
                    <a:gd name="connsiteY7" fmla="*/ 1729012 h 2379909"/>
                    <a:gd name="connsiteX0" fmla="*/ 15988 w 15988"/>
                    <a:gd name="connsiteY0" fmla="*/ 8975855 h 9052345"/>
                    <a:gd name="connsiteX1" fmla="*/ 14311 w 15988"/>
                    <a:gd name="connsiteY1" fmla="*/ 8977331 h 9052345"/>
                    <a:gd name="connsiteX2" fmla="*/ 13119 w 15988"/>
                    <a:gd name="connsiteY2" fmla="*/ 9000890 h 9052345"/>
                    <a:gd name="connsiteX3" fmla="*/ 11583 w 15988"/>
                    <a:gd name="connsiteY3" fmla="*/ 9024452 h 9052345"/>
                    <a:gd name="connsiteX4" fmla="*/ 9744 w 15988"/>
                    <a:gd name="connsiteY4" fmla="*/ 8977327 h 9052345"/>
                    <a:gd name="connsiteX5" fmla="*/ 7824 w 15988"/>
                    <a:gd name="connsiteY5" fmla="*/ 8199760 h 9052345"/>
                    <a:gd name="connsiteX6" fmla="*/ 5988 w 15988"/>
                    <a:gd name="connsiteY6" fmla="*/ 8976746 h 9052345"/>
                    <a:gd name="connsiteX7" fmla="*/ 84 w 15988"/>
                    <a:gd name="connsiteY7" fmla="*/ 0 h 9052345"/>
                    <a:gd name="connsiteX0" fmla="*/ 16315 w 16315"/>
                    <a:gd name="connsiteY0" fmla="*/ 8975855 h 9052345"/>
                    <a:gd name="connsiteX1" fmla="*/ 14638 w 16315"/>
                    <a:gd name="connsiteY1" fmla="*/ 8977331 h 9052345"/>
                    <a:gd name="connsiteX2" fmla="*/ 13446 w 16315"/>
                    <a:gd name="connsiteY2" fmla="*/ 9000890 h 9052345"/>
                    <a:gd name="connsiteX3" fmla="*/ 11910 w 16315"/>
                    <a:gd name="connsiteY3" fmla="*/ 9024452 h 9052345"/>
                    <a:gd name="connsiteX4" fmla="*/ 10071 w 16315"/>
                    <a:gd name="connsiteY4" fmla="*/ 8977327 h 9052345"/>
                    <a:gd name="connsiteX5" fmla="*/ 8151 w 16315"/>
                    <a:gd name="connsiteY5" fmla="*/ 8199760 h 9052345"/>
                    <a:gd name="connsiteX6" fmla="*/ 1445 w 16315"/>
                    <a:gd name="connsiteY6" fmla="*/ 22980 h 9052345"/>
                    <a:gd name="connsiteX7" fmla="*/ 411 w 16315"/>
                    <a:gd name="connsiteY7" fmla="*/ 0 h 9052345"/>
                    <a:gd name="connsiteX0" fmla="*/ 16315 w 16315"/>
                    <a:gd name="connsiteY0" fmla="*/ 9542113 h 9618603"/>
                    <a:gd name="connsiteX1" fmla="*/ 14638 w 16315"/>
                    <a:gd name="connsiteY1" fmla="*/ 9543589 h 9618603"/>
                    <a:gd name="connsiteX2" fmla="*/ 13446 w 16315"/>
                    <a:gd name="connsiteY2" fmla="*/ 9567148 h 9618603"/>
                    <a:gd name="connsiteX3" fmla="*/ 11910 w 16315"/>
                    <a:gd name="connsiteY3" fmla="*/ 9590710 h 9618603"/>
                    <a:gd name="connsiteX4" fmla="*/ 10071 w 16315"/>
                    <a:gd name="connsiteY4" fmla="*/ 9543585 h 9618603"/>
                    <a:gd name="connsiteX5" fmla="*/ 2533 w 16315"/>
                    <a:gd name="connsiteY5" fmla="*/ 753 h 9618603"/>
                    <a:gd name="connsiteX6" fmla="*/ 1445 w 16315"/>
                    <a:gd name="connsiteY6" fmla="*/ 589238 h 9618603"/>
                    <a:gd name="connsiteX7" fmla="*/ 411 w 16315"/>
                    <a:gd name="connsiteY7" fmla="*/ 566258 h 9618603"/>
                    <a:gd name="connsiteX0" fmla="*/ 16315 w 16315"/>
                    <a:gd name="connsiteY0" fmla="*/ 9547011 h 9596120"/>
                    <a:gd name="connsiteX1" fmla="*/ 14638 w 16315"/>
                    <a:gd name="connsiteY1" fmla="*/ 9548487 h 9596120"/>
                    <a:gd name="connsiteX2" fmla="*/ 13446 w 16315"/>
                    <a:gd name="connsiteY2" fmla="*/ 9572046 h 9596120"/>
                    <a:gd name="connsiteX3" fmla="*/ 11910 w 16315"/>
                    <a:gd name="connsiteY3" fmla="*/ 9595608 h 9596120"/>
                    <a:gd name="connsiteX4" fmla="*/ 3645 w 16315"/>
                    <a:gd name="connsiteY4" fmla="*/ 1254470 h 9596120"/>
                    <a:gd name="connsiteX5" fmla="*/ 2533 w 16315"/>
                    <a:gd name="connsiteY5" fmla="*/ 5651 h 9596120"/>
                    <a:gd name="connsiteX6" fmla="*/ 1445 w 16315"/>
                    <a:gd name="connsiteY6" fmla="*/ 594136 h 9596120"/>
                    <a:gd name="connsiteX7" fmla="*/ 411 w 16315"/>
                    <a:gd name="connsiteY7" fmla="*/ 571156 h 9596120"/>
                    <a:gd name="connsiteX0" fmla="*/ 16315 w 16315"/>
                    <a:gd name="connsiteY0" fmla="*/ 9564926 h 9589964"/>
                    <a:gd name="connsiteX1" fmla="*/ 14638 w 16315"/>
                    <a:gd name="connsiteY1" fmla="*/ 9566402 h 9589964"/>
                    <a:gd name="connsiteX2" fmla="*/ 13446 w 16315"/>
                    <a:gd name="connsiteY2" fmla="*/ 9589961 h 9589964"/>
                    <a:gd name="connsiteX3" fmla="*/ 4757 w 16315"/>
                    <a:gd name="connsiteY3" fmla="*/ 7 h 9589964"/>
                    <a:gd name="connsiteX4" fmla="*/ 3645 w 16315"/>
                    <a:gd name="connsiteY4" fmla="*/ 1272385 h 9589964"/>
                    <a:gd name="connsiteX5" fmla="*/ 2533 w 16315"/>
                    <a:gd name="connsiteY5" fmla="*/ 23566 h 9589964"/>
                    <a:gd name="connsiteX6" fmla="*/ 1445 w 16315"/>
                    <a:gd name="connsiteY6" fmla="*/ 612051 h 9589964"/>
                    <a:gd name="connsiteX7" fmla="*/ 411 w 16315"/>
                    <a:gd name="connsiteY7" fmla="*/ 589071 h 9589964"/>
                    <a:gd name="connsiteX0" fmla="*/ 16315 w 16315"/>
                    <a:gd name="connsiteY0" fmla="*/ 9564926 h 9566401"/>
                    <a:gd name="connsiteX1" fmla="*/ 14638 w 16315"/>
                    <a:gd name="connsiteY1" fmla="*/ 9566402 h 9566401"/>
                    <a:gd name="connsiteX2" fmla="*/ 5767 w 16315"/>
                    <a:gd name="connsiteY2" fmla="*/ 1225259 h 9566401"/>
                    <a:gd name="connsiteX3" fmla="*/ 4757 w 16315"/>
                    <a:gd name="connsiteY3" fmla="*/ 7 h 9566401"/>
                    <a:gd name="connsiteX4" fmla="*/ 3645 w 16315"/>
                    <a:gd name="connsiteY4" fmla="*/ 1272385 h 9566401"/>
                    <a:gd name="connsiteX5" fmla="*/ 2533 w 16315"/>
                    <a:gd name="connsiteY5" fmla="*/ 23566 h 9566401"/>
                    <a:gd name="connsiteX6" fmla="*/ 1445 w 16315"/>
                    <a:gd name="connsiteY6" fmla="*/ 612051 h 9566401"/>
                    <a:gd name="connsiteX7" fmla="*/ 411 w 16315"/>
                    <a:gd name="connsiteY7" fmla="*/ 589071 h 9566401"/>
                    <a:gd name="connsiteX0" fmla="*/ 16315 w 16315"/>
                    <a:gd name="connsiteY0" fmla="*/ 9564926 h 9564924"/>
                    <a:gd name="connsiteX1" fmla="*/ 6858 w 16315"/>
                    <a:gd name="connsiteY1" fmla="*/ 11 h 9564924"/>
                    <a:gd name="connsiteX2" fmla="*/ 5767 w 16315"/>
                    <a:gd name="connsiteY2" fmla="*/ 1225259 h 9564924"/>
                    <a:gd name="connsiteX3" fmla="*/ 4757 w 16315"/>
                    <a:gd name="connsiteY3" fmla="*/ 7 h 9564924"/>
                    <a:gd name="connsiteX4" fmla="*/ 3645 w 16315"/>
                    <a:gd name="connsiteY4" fmla="*/ 1272385 h 9564924"/>
                    <a:gd name="connsiteX5" fmla="*/ 2533 w 16315"/>
                    <a:gd name="connsiteY5" fmla="*/ 23566 h 9564924"/>
                    <a:gd name="connsiteX6" fmla="*/ 1445 w 16315"/>
                    <a:gd name="connsiteY6" fmla="*/ 612051 h 9564924"/>
                    <a:gd name="connsiteX7" fmla="*/ 411 w 16315"/>
                    <a:gd name="connsiteY7" fmla="*/ 589071 h 9564924"/>
                    <a:gd name="connsiteX0" fmla="*/ 7909 w 7909"/>
                    <a:gd name="connsiteY0" fmla="*/ 1247352 h 1435448"/>
                    <a:gd name="connsiteX1" fmla="*/ 6858 w 7909"/>
                    <a:gd name="connsiteY1" fmla="*/ 11 h 1435448"/>
                    <a:gd name="connsiteX2" fmla="*/ 5767 w 7909"/>
                    <a:gd name="connsiteY2" fmla="*/ 1225259 h 1435448"/>
                    <a:gd name="connsiteX3" fmla="*/ 4757 w 7909"/>
                    <a:gd name="connsiteY3" fmla="*/ 7 h 1435448"/>
                    <a:gd name="connsiteX4" fmla="*/ 3645 w 7909"/>
                    <a:gd name="connsiteY4" fmla="*/ 1272385 h 1435448"/>
                    <a:gd name="connsiteX5" fmla="*/ 2533 w 7909"/>
                    <a:gd name="connsiteY5" fmla="*/ 23566 h 1435448"/>
                    <a:gd name="connsiteX6" fmla="*/ 1445 w 7909"/>
                    <a:gd name="connsiteY6" fmla="*/ 612051 h 1435448"/>
                    <a:gd name="connsiteX7" fmla="*/ 411 w 7909"/>
                    <a:gd name="connsiteY7" fmla="*/ 589071 h 1435448"/>
                    <a:gd name="connsiteX0" fmla="*/ 9480 w 9480"/>
                    <a:gd name="connsiteY0" fmla="*/ 8690 h 8929"/>
                    <a:gd name="connsiteX1" fmla="*/ 8151 w 9480"/>
                    <a:gd name="connsiteY1" fmla="*/ 0 h 8929"/>
                    <a:gd name="connsiteX2" fmla="*/ 6772 w 9480"/>
                    <a:gd name="connsiteY2" fmla="*/ 8536 h 8929"/>
                    <a:gd name="connsiteX3" fmla="*/ 5495 w 9480"/>
                    <a:gd name="connsiteY3" fmla="*/ 0 h 8929"/>
                    <a:gd name="connsiteX4" fmla="*/ 4089 w 9480"/>
                    <a:gd name="connsiteY4" fmla="*/ 8864 h 8929"/>
                    <a:gd name="connsiteX5" fmla="*/ 2683 w 9480"/>
                    <a:gd name="connsiteY5" fmla="*/ 164 h 8929"/>
                    <a:gd name="connsiteX6" fmla="*/ 1307 w 9480"/>
                    <a:gd name="connsiteY6" fmla="*/ 4264 h 8929"/>
                    <a:gd name="connsiteX7" fmla="*/ 0 w 9480"/>
                    <a:gd name="connsiteY7" fmla="*/ 4104 h 8929"/>
                    <a:gd name="connsiteX0" fmla="*/ 9973 w 9973"/>
                    <a:gd name="connsiteY0" fmla="*/ 9732 h 10000"/>
                    <a:gd name="connsiteX1" fmla="*/ 8571 w 9973"/>
                    <a:gd name="connsiteY1" fmla="*/ 0 h 10000"/>
                    <a:gd name="connsiteX2" fmla="*/ 7116 w 9973"/>
                    <a:gd name="connsiteY2" fmla="*/ 9560 h 10000"/>
                    <a:gd name="connsiteX3" fmla="*/ 5769 w 9973"/>
                    <a:gd name="connsiteY3" fmla="*/ 0 h 10000"/>
                    <a:gd name="connsiteX4" fmla="*/ 4286 w 9973"/>
                    <a:gd name="connsiteY4" fmla="*/ 9927 h 10000"/>
                    <a:gd name="connsiteX5" fmla="*/ 2803 w 9973"/>
                    <a:gd name="connsiteY5" fmla="*/ 184 h 10000"/>
                    <a:gd name="connsiteX6" fmla="*/ 1352 w 9973"/>
                    <a:gd name="connsiteY6" fmla="*/ 4775 h 10000"/>
                    <a:gd name="connsiteX7" fmla="*/ 0 w 9973"/>
                    <a:gd name="connsiteY7" fmla="*/ 5148 h 10000"/>
                    <a:gd name="connsiteX0" fmla="*/ 10000 w 10000"/>
                    <a:gd name="connsiteY0" fmla="*/ 9732 h 10000"/>
                    <a:gd name="connsiteX1" fmla="*/ 8594 w 10000"/>
                    <a:gd name="connsiteY1" fmla="*/ 0 h 10000"/>
                    <a:gd name="connsiteX2" fmla="*/ 7135 w 10000"/>
                    <a:gd name="connsiteY2" fmla="*/ 9560 h 10000"/>
                    <a:gd name="connsiteX3" fmla="*/ 5785 w 10000"/>
                    <a:gd name="connsiteY3" fmla="*/ 0 h 10000"/>
                    <a:gd name="connsiteX4" fmla="*/ 4298 w 10000"/>
                    <a:gd name="connsiteY4" fmla="*/ 9927 h 10000"/>
                    <a:gd name="connsiteX5" fmla="*/ 2811 w 10000"/>
                    <a:gd name="connsiteY5" fmla="*/ 184 h 10000"/>
                    <a:gd name="connsiteX6" fmla="*/ 1356 w 10000"/>
                    <a:gd name="connsiteY6" fmla="*/ 4775 h 10000"/>
                    <a:gd name="connsiteX7" fmla="*/ 0 w 10000"/>
                    <a:gd name="connsiteY7" fmla="*/ 5148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2234 w 15188"/>
                    <a:gd name="connsiteY6" fmla="*/ 4775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9445 w 15188"/>
                    <a:gd name="connsiteY2" fmla="*/ 9836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3783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5869 w 17269"/>
                    <a:gd name="connsiteY6" fmla="*/ 5143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4369 w 17269"/>
                    <a:gd name="connsiteY6" fmla="*/ 5419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3031 w 17269"/>
                    <a:gd name="connsiteY6" fmla="*/ 5514 h 10115"/>
                    <a:gd name="connsiteX7" fmla="*/ 0 w 17269"/>
                    <a:gd name="connsiteY7" fmla="*/ 5610 h 10115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1585 w 17269"/>
                    <a:gd name="connsiteY6" fmla="*/ 5698 h 10115"/>
                    <a:gd name="connsiteX7" fmla="*/ 0 w 17269"/>
                    <a:gd name="connsiteY7" fmla="*/ 5610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11 w 20011"/>
                    <a:gd name="connsiteY0" fmla="*/ 9919 h 10115"/>
                    <a:gd name="connsiteX1" fmla="*/ 17173 w 20011"/>
                    <a:gd name="connsiteY1" fmla="*/ 187 h 10115"/>
                    <a:gd name="connsiteX2" fmla="*/ 14295 w 20011"/>
                    <a:gd name="connsiteY2" fmla="*/ 10115 h 10115"/>
                    <a:gd name="connsiteX3" fmla="*/ 11486 w 20011"/>
                    <a:gd name="connsiteY3" fmla="*/ 3 h 10115"/>
                    <a:gd name="connsiteX4" fmla="*/ 8540 w 20011"/>
                    <a:gd name="connsiteY4" fmla="*/ 9930 h 10115"/>
                    <a:gd name="connsiteX5" fmla="*/ 5741 w 20011"/>
                    <a:gd name="connsiteY5" fmla="*/ 3 h 10115"/>
                    <a:gd name="connsiteX6" fmla="*/ 4327 w 20011"/>
                    <a:gd name="connsiteY6" fmla="*/ 5698 h 10115"/>
                    <a:gd name="connsiteX7" fmla="*/ 0 w 20011"/>
                    <a:gd name="connsiteY7" fmla="*/ 5059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231"/>
                    <a:gd name="connsiteY0" fmla="*/ 9918 h 10576"/>
                    <a:gd name="connsiteX1" fmla="*/ 20024 w 20231"/>
                    <a:gd name="connsiteY1" fmla="*/ 9837 h 10576"/>
                    <a:gd name="connsiteX2" fmla="*/ 17173 w 20231"/>
                    <a:gd name="connsiteY2" fmla="*/ 186 h 10576"/>
                    <a:gd name="connsiteX3" fmla="*/ 14295 w 20231"/>
                    <a:gd name="connsiteY3" fmla="*/ 10114 h 10576"/>
                    <a:gd name="connsiteX4" fmla="*/ 11486 w 20231"/>
                    <a:gd name="connsiteY4" fmla="*/ 2 h 10576"/>
                    <a:gd name="connsiteX5" fmla="*/ 8540 w 20231"/>
                    <a:gd name="connsiteY5" fmla="*/ 9929 h 10576"/>
                    <a:gd name="connsiteX6" fmla="*/ 5741 w 20231"/>
                    <a:gd name="connsiteY6" fmla="*/ 2 h 10576"/>
                    <a:gd name="connsiteX7" fmla="*/ 2881 w 20231"/>
                    <a:gd name="connsiteY7" fmla="*/ 10109 h 10576"/>
                    <a:gd name="connsiteX8" fmla="*/ 0 w 20231"/>
                    <a:gd name="connsiteY8" fmla="*/ 5058 h 10576"/>
                    <a:gd name="connsiteX0" fmla="*/ 20011 w 20688"/>
                    <a:gd name="connsiteY0" fmla="*/ 9918 h 10114"/>
                    <a:gd name="connsiteX1" fmla="*/ 20564 w 20688"/>
                    <a:gd name="connsiteY1" fmla="*/ 7539 h 10114"/>
                    <a:gd name="connsiteX2" fmla="*/ 17173 w 20688"/>
                    <a:gd name="connsiteY2" fmla="*/ 186 h 10114"/>
                    <a:gd name="connsiteX3" fmla="*/ 14295 w 20688"/>
                    <a:gd name="connsiteY3" fmla="*/ 10114 h 10114"/>
                    <a:gd name="connsiteX4" fmla="*/ 11486 w 20688"/>
                    <a:gd name="connsiteY4" fmla="*/ 2 h 10114"/>
                    <a:gd name="connsiteX5" fmla="*/ 8540 w 20688"/>
                    <a:gd name="connsiteY5" fmla="*/ 9929 h 10114"/>
                    <a:gd name="connsiteX6" fmla="*/ 5741 w 20688"/>
                    <a:gd name="connsiteY6" fmla="*/ 2 h 10114"/>
                    <a:gd name="connsiteX7" fmla="*/ 2881 w 20688"/>
                    <a:gd name="connsiteY7" fmla="*/ 10109 h 10114"/>
                    <a:gd name="connsiteX8" fmla="*/ 0 w 20688"/>
                    <a:gd name="connsiteY8" fmla="*/ 5058 h 10114"/>
                    <a:gd name="connsiteX0" fmla="*/ 29091 w 29091"/>
                    <a:gd name="connsiteY0" fmla="*/ 7252 h 10114"/>
                    <a:gd name="connsiteX1" fmla="*/ 20564 w 29091"/>
                    <a:gd name="connsiteY1" fmla="*/ 7539 h 10114"/>
                    <a:gd name="connsiteX2" fmla="*/ 17173 w 29091"/>
                    <a:gd name="connsiteY2" fmla="*/ 186 h 10114"/>
                    <a:gd name="connsiteX3" fmla="*/ 14295 w 29091"/>
                    <a:gd name="connsiteY3" fmla="*/ 10114 h 10114"/>
                    <a:gd name="connsiteX4" fmla="*/ 11486 w 29091"/>
                    <a:gd name="connsiteY4" fmla="*/ 2 h 10114"/>
                    <a:gd name="connsiteX5" fmla="*/ 8540 w 29091"/>
                    <a:gd name="connsiteY5" fmla="*/ 9929 h 10114"/>
                    <a:gd name="connsiteX6" fmla="*/ 5741 w 29091"/>
                    <a:gd name="connsiteY6" fmla="*/ 2 h 10114"/>
                    <a:gd name="connsiteX7" fmla="*/ 2881 w 29091"/>
                    <a:gd name="connsiteY7" fmla="*/ 10109 h 10114"/>
                    <a:gd name="connsiteX8" fmla="*/ 0 w 29091"/>
                    <a:gd name="connsiteY8" fmla="*/ 5058 h 10114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1004"/>
                    <a:gd name="connsiteX1" fmla="*/ 22322 w 29091"/>
                    <a:gd name="connsiteY1" fmla="*/ 10205 h 11004"/>
                    <a:gd name="connsiteX2" fmla="*/ 20024 w 29091"/>
                    <a:gd name="connsiteY2" fmla="*/ 10113 h 11004"/>
                    <a:gd name="connsiteX3" fmla="*/ 17173 w 29091"/>
                    <a:gd name="connsiteY3" fmla="*/ 186 h 11004"/>
                    <a:gd name="connsiteX4" fmla="*/ 14295 w 29091"/>
                    <a:gd name="connsiteY4" fmla="*/ 10114 h 11004"/>
                    <a:gd name="connsiteX5" fmla="*/ 11486 w 29091"/>
                    <a:gd name="connsiteY5" fmla="*/ 2 h 11004"/>
                    <a:gd name="connsiteX6" fmla="*/ 8540 w 29091"/>
                    <a:gd name="connsiteY6" fmla="*/ 9929 h 11004"/>
                    <a:gd name="connsiteX7" fmla="*/ 5741 w 29091"/>
                    <a:gd name="connsiteY7" fmla="*/ 2 h 11004"/>
                    <a:gd name="connsiteX8" fmla="*/ 2881 w 29091"/>
                    <a:gd name="connsiteY8" fmla="*/ 10109 h 11004"/>
                    <a:gd name="connsiteX9" fmla="*/ 0 w 29091"/>
                    <a:gd name="connsiteY9" fmla="*/ 5058 h 11004"/>
                    <a:gd name="connsiteX0" fmla="*/ 29091 w 29091"/>
                    <a:gd name="connsiteY0" fmla="*/ 7252 h 10920"/>
                    <a:gd name="connsiteX1" fmla="*/ 24659 w 29091"/>
                    <a:gd name="connsiteY1" fmla="*/ 9102 h 10920"/>
                    <a:gd name="connsiteX2" fmla="*/ 22322 w 29091"/>
                    <a:gd name="connsiteY2" fmla="*/ 10205 h 10920"/>
                    <a:gd name="connsiteX3" fmla="*/ 20024 w 29091"/>
                    <a:gd name="connsiteY3" fmla="*/ 10113 h 10920"/>
                    <a:gd name="connsiteX4" fmla="*/ 17173 w 29091"/>
                    <a:gd name="connsiteY4" fmla="*/ 186 h 10920"/>
                    <a:gd name="connsiteX5" fmla="*/ 14295 w 29091"/>
                    <a:gd name="connsiteY5" fmla="*/ 10114 h 10920"/>
                    <a:gd name="connsiteX6" fmla="*/ 11486 w 29091"/>
                    <a:gd name="connsiteY6" fmla="*/ 2 h 10920"/>
                    <a:gd name="connsiteX7" fmla="*/ 8540 w 29091"/>
                    <a:gd name="connsiteY7" fmla="*/ 9929 h 10920"/>
                    <a:gd name="connsiteX8" fmla="*/ 5741 w 29091"/>
                    <a:gd name="connsiteY8" fmla="*/ 2 h 10920"/>
                    <a:gd name="connsiteX9" fmla="*/ 2881 w 29091"/>
                    <a:gd name="connsiteY9" fmla="*/ 10109 h 10920"/>
                    <a:gd name="connsiteX10" fmla="*/ 0 w 29091"/>
                    <a:gd name="connsiteY10" fmla="*/ 5058 h 10920"/>
                    <a:gd name="connsiteX0" fmla="*/ 29091 w 29091"/>
                    <a:gd name="connsiteY0" fmla="*/ 7252 h 10920"/>
                    <a:gd name="connsiteX1" fmla="*/ 26659 w 29091"/>
                    <a:gd name="connsiteY1" fmla="*/ 8275 h 10920"/>
                    <a:gd name="connsiteX2" fmla="*/ 24659 w 29091"/>
                    <a:gd name="connsiteY2" fmla="*/ 9102 h 10920"/>
                    <a:gd name="connsiteX3" fmla="*/ 22322 w 29091"/>
                    <a:gd name="connsiteY3" fmla="*/ 10205 h 10920"/>
                    <a:gd name="connsiteX4" fmla="*/ 20024 w 29091"/>
                    <a:gd name="connsiteY4" fmla="*/ 10113 h 10920"/>
                    <a:gd name="connsiteX5" fmla="*/ 17173 w 29091"/>
                    <a:gd name="connsiteY5" fmla="*/ 186 h 10920"/>
                    <a:gd name="connsiteX6" fmla="*/ 14295 w 29091"/>
                    <a:gd name="connsiteY6" fmla="*/ 10114 h 10920"/>
                    <a:gd name="connsiteX7" fmla="*/ 11486 w 29091"/>
                    <a:gd name="connsiteY7" fmla="*/ 2 h 10920"/>
                    <a:gd name="connsiteX8" fmla="*/ 8540 w 29091"/>
                    <a:gd name="connsiteY8" fmla="*/ 9929 h 10920"/>
                    <a:gd name="connsiteX9" fmla="*/ 5741 w 29091"/>
                    <a:gd name="connsiteY9" fmla="*/ 2 h 10920"/>
                    <a:gd name="connsiteX10" fmla="*/ 2881 w 29091"/>
                    <a:gd name="connsiteY10" fmla="*/ 10109 h 10920"/>
                    <a:gd name="connsiteX11" fmla="*/ 0 w 29091"/>
                    <a:gd name="connsiteY11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4659 w 29091"/>
                    <a:gd name="connsiteY3" fmla="*/ 9102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8591 w 29091"/>
                    <a:gd name="connsiteY2" fmla="*/ 646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34307 w 34307"/>
                    <a:gd name="connsiteY0" fmla="*/ 450 h 10282"/>
                    <a:gd name="connsiteX1" fmla="*/ 28010 w 34307"/>
                    <a:gd name="connsiteY1" fmla="*/ 7631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903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483"/>
                    <a:gd name="connsiteX1" fmla="*/ 31402 w 34307"/>
                    <a:gd name="connsiteY1" fmla="*/ 10205 h 10483"/>
                    <a:gd name="connsiteX2" fmla="*/ 28605 w 34307"/>
                    <a:gd name="connsiteY2" fmla="*/ 370 h 10483"/>
                    <a:gd name="connsiteX3" fmla="*/ 25686 w 34307"/>
                    <a:gd name="connsiteY3" fmla="*/ 10389 h 10483"/>
                    <a:gd name="connsiteX4" fmla="*/ 22862 w 34307"/>
                    <a:gd name="connsiteY4" fmla="*/ 370 h 10483"/>
                    <a:gd name="connsiteX5" fmla="*/ 20038 w 34307"/>
                    <a:gd name="connsiteY5" fmla="*/ 10481 h 10483"/>
                    <a:gd name="connsiteX6" fmla="*/ 17173 w 34307"/>
                    <a:gd name="connsiteY6" fmla="*/ 186 h 10483"/>
                    <a:gd name="connsiteX7" fmla="*/ 14295 w 34307"/>
                    <a:gd name="connsiteY7" fmla="*/ 10114 h 10483"/>
                    <a:gd name="connsiteX8" fmla="*/ 11486 w 34307"/>
                    <a:gd name="connsiteY8" fmla="*/ 2 h 10483"/>
                    <a:gd name="connsiteX9" fmla="*/ 8540 w 34307"/>
                    <a:gd name="connsiteY9" fmla="*/ 9929 h 10483"/>
                    <a:gd name="connsiteX10" fmla="*/ 5741 w 34307"/>
                    <a:gd name="connsiteY10" fmla="*/ 2 h 10483"/>
                    <a:gd name="connsiteX11" fmla="*/ 2881 w 34307"/>
                    <a:gd name="connsiteY11" fmla="*/ 10109 h 10483"/>
                    <a:gd name="connsiteX12" fmla="*/ 0 w 34307"/>
                    <a:gd name="connsiteY12" fmla="*/ 5058 h 10483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344"/>
                    <a:gd name="connsiteY0" fmla="*/ 774 h 10805"/>
                    <a:gd name="connsiteX1" fmla="*/ 36129 w 36344"/>
                    <a:gd name="connsiteY1" fmla="*/ 708 h 10805"/>
                    <a:gd name="connsiteX2" fmla="*/ 33224 w 36344"/>
                    <a:gd name="connsiteY2" fmla="*/ 10529 h 10805"/>
                    <a:gd name="connsiteX3" fmla="*/ 30427 w 36344"/>
                    <a:gd name="connsiteY3" fmla="*/ 694 h 10805"/>
                    <a:gd name="connsiteX4" fmla="*/ 27508 w 36344"/>
                    <a:gd name="connsiteY4" fmla="*/ 10713 h 10805"/>
                    <a:gd name="connsiteX5" fmla="*/ 24684 w 36344"/>
                    <a:gd name="connsiteY5" fmla="*/ 694 h 10805"/>
                    <a:gd name="connsiteX6" fmla="*/ 21860 w 36344"/>
                    <a:gd name="connsiteY6" fmla="*/ 10805 h 10805"/>
                    <a:gd name="connsiteX7" fmla="*/ 18995 w 36344"/>
                    <a:gd name="connsiteY7" fmla="*/ 510 h 10805"/>
                    <a:gd name="connsiteX8" fmla="*/ 16117 w 36344"/>
                    <a:gd name="connsiteY8" fmla="*/ 10438 h 10805"/>
                    <a:gd name="connsiteX9" fmla="*/ 13308 w 36344"/>
                    <a:gd name="connsiteY9" fmla="*/ 326 h 10805"/>
                    <a:gd name="connsiteX10" fmla="*/ 10362 w 36344"/>
                    <a:gd name="connsiteY10" fmla="*/ 10253 h 10805"/>
                    <a:gd name="connsiteX11" fmla="*/ 7563 w 36344"/>
                    <a:gd name="connsiteY11" fmla="*/ 326 h 10805"/>
                    <a:gd name="connsiteX12" fmla="*/ 4703 w 36344"/>
                    <a:gd name="connsiteY12" fmla="*/ 10433 h 10805"/>
                    <a:gd name="connsiteX13" fmla="*/ 0 w 36344"/>
                    <a:gd name="connsiteY13" fmla="*/ 5801 h 10805"/>
                    <a:gd name="connsiteX0" fmla="*/ 36129 w 38413"/>
                    <a:gd name="connsiteY0" fmla="*/ 450 h 10481"/>
                    <a:gd name="connsiteX1" fmla="*/ 38356 w 38413"/>
                    <a:gd name="connsiteY1" fmla="*/ 4365 h 10481"/>
                    <a:gd name="connsiteX2" fmla="*/ 33224 w 38413"/>
                    <a:gd name="connsiteY2" fmla="*/ 10205 h 10481"/>
                    <a:gd name="connsiteX3" fmla="*/ 30427 w 38413"/>
                    <a:gd name="connsiteY3" fmla="*/ 370 h 10481"/>
                    <a:gd name="connsiteX4" fmla="*/ 27508 w 38413"/>
                    <a:gd name="connsiteY4" fmla="*/ 10389 h 10481"/>
                    <a:gd name="connsiteX5" fmla="*/ 24684 w 38413"/>
                    <a:gd name="connsiteY5" fmla="*/ 370 h 10481"/>
                    <a:gd name="connsiteX6" fmla="*/ 21860 w 38413"/>
                    <a:gd name="connsiteY6" fmla="*/ 10481 h 10481"/>
                    <a:gd name="connsiteX7" fmla="*/ 18995 w 38413"/>
                    <a:gd name="connsiteY7" fmla="*/ 186 h 10481"/>
                    <a:gd name="connsiteX8" fmla="*/ 16117 w 38413"/>
                    <a:gd name="connsiteY8" fmla="*/ 10114 h 10481"/>
                    <a:gd name="connsiteX9" fmla="*/ 13308 w 38413"/>
                    <a:gd name="connsiteY9" fmla="*/ 2 h 10481"/>
                    <a:gd name="connsiteX10" fmla="*/ 10362 w 38413"/>
                    <a:gd name="connsiteY10" fmla="*/ 9929 h 10481"/>
                    <a:gd name="connsiteX11" fmla="*/ 7563 w 38413"/>
                    <a:gd name="connsiteY11" fmla="*/ 2 h 10481"/>
                    <a:gd name="connsiteX12" fmla="*/ 4703 w 38413"/>
                    <a:gd name="connsiteY12" fmla="*/ 10109 h 10481"/>
                    <a:gd name="connsiteX13" fmla="*/ 0 w 38413"/>
                    <a:gd name="connsiteY13" fmla="*/ 5477 h 10481"/>
                    <a:gd name="connsiteX0" fmla="*/ 36078 w 38412"/>
                    <a:gd name="connsiteY0" fmla="*/ 3383 h 10481"/>
                    <a:gd name="connsiteX1" fmla="*/ 38356 w 38412"/>
                    <a:gd name="connsiteY1" fmla="*/ 4365 h 10481"/>
                    <a:gd name="connsiteX2" fmla="*/ 33224 w 38412"/>
                    <a:gd name="connsiteY2" fmla="*/ 10205 h 10481"/>
                    <a:gd name="connsiteX3" fmla="*/ 30427 w 38412"/>
                    <a:gd name="connsiteY3" fmla="*/ 370 h 10481"/>
                    <a:gd name="connsiteX4" fmla="*/ 27508 w 38412"/>
                    <a:gd name="connsiteY4" fmla="*/ 10389 h 10481"/>
                    <a:gd name="connsiteX5" fmla="*/ 24684 w 38412"/>
                    <a:gd name="connsiteY5" fmla="*/ 370 h 10481"/>
                    <a:gd name="connsiteX6" fmla="*/ 21860 w 38412"/>
                    <a:gd name="connsiteY6" fmla="*/ 10481 h 10481"/>
                    <a:gd name="connsiteX7" fmla="*/ 18995 w 38412"/>
                    <a:gd name="connsiteY7" fmla="*/ 186 h 10481"/>
                    <a:gd name="connsiteX8" fmla="*/ 16117 w 38412"/>
                    <a:gd name="connsiteY8" fmla="*/ 10114 h 10481"/>
                    <a:gd name="connsiteX9" fmla="*/ 13308 w 38412"/>
                    <a:gd name="connsiteY9" fmla="*/ 2 h 10481"/>
                    <a:gd name="connsiteX10" fmla="*/ 10362 w 38412"/>
                    <a:gd name="connsiteY10" fmla="*/ 9929 h 10481"/>
                    <a:gd name="connsiteX11" fmla="*/ 7563 w 38412"/>
                    <a:gd name="connsiteY11" fmla="*/ 2 h 10481"/>
                    <a:gd name="connsiteX12" fmla="*/ 4703 w 38412"/>
                    <a:gd name="connsiteY12" fmla="*/ 10109 h 10481"/>
                    <a:gd name="connsiteX13" fmla="*/ 0 w 38412"/>
                    <a:gd name="connsiteY13" fmla="*/ 5477 h 10481"/>
                    <a:gd name="connsiteX0" fmla="*/ 36078 w 36331"/>
                    <a:gd name="connsiteY0" fmla="*/ 3542 h 10640"/>
                    <a:gd name="connsiteX1" fmla="*/ 36129 w 36331"/>
                    <a:gd name="connsiteY1" fmla="*/ 334 h 10640"/>
                    <a:gd name="connsiteX2" fmla="*/ 33224 w 36331"/>
                    <a:gd name="connsiteY2" fmla="*/ 10364 h 10640"/>
                    <a:gd name="connsiteX3" fmla="*/ 30427 w 36331"/>
                    <a:gd name="connsiteY3" fmla="*/ 529 h 10640"/>
                    <a:gd name="connsiteX4" fmla="*/ 27508 w 36331"/>
                    <a:gd name="connsiteY4" fmla="*/ 10548 h 10640"/>
                    <a:gd name="connsiteX5" fmla="*/ 24684 w 36331"/>
                    <a:gd name="connsiteY5" fmla="*/ 529 h 10640"/>
                    <a:gd name="connsiteX6" fmla="*/ 21860 w 36331"/>
                    <a:gd name="connsiteY6" fmla="*/ 10640 h 10640"/>
                    <a:gd name="connsiteX7" fmla="*/ 18995 w 36331"/>
                    <a:gd name="connsiteY7" fmla="*/ 345 h 10640"/>
                    <a:gd name="connsiteX8" fmla="*/ 16117 w 36331"/>
                    <a:gd name="connsiteY8" fmla="*/ 10273 h 10640"/>
                    <a:gd name="connsiteX9" fmla="*/ 13308 w 36331"/>
                    <a:gd name="connsiteY9" fmla="*/ 161 h 10640"/>
                    <a:gd name="connsiteX10" fmla="*/ 10362 w 36331"/>
                    <a:gd name="connsiteY10" fmla="*/ 10088 h 10640"/>
                    <a:gd name="connsiteX11" fmla="*/ 7563 w 36331"/>
                    <a:gd name="connsiteY11" fmla="*/ 161 h 10640"/>
                    <a:gd name="connsiteX12" fmla="*/ 4703 w 36331"/>
                    <a:gd name="connsiteY12" fmla="*/ 10268 h 10640"/>
                    <a:gd name="connsiteX13" fmla="*/ 0 w 36331"/>
                    <a:gd name="connsiteY13" fmla="*/ 5636 h 10640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7202 h 10738"/>
                    <a:gd name="connsiteX1" fmla="*/ 36129 w 42657"/>
                    <a:gd name="connsiteY1" fmla="*/ 13 h 10738"/>
                    <a:gd name="connsiteX2" fmla="*/ 33224 w 42657"/>
                    <a:gd name="connsiteY2" fmla="*/ 10462 h 10738"/>
                    <a:gd name="connsiteX3" fmla="*/ 30427 w 42657"/>
                    <a:gd name="connsiteY3" fmla="*/ 627 h 10738"/>
                    <a:gd name="connsiteX4" fmla="*/ 27508 w 42657"/>
                    <a:gd name="connsiteY4" fmla="*/ 10646 h 10738"/>
                    <a:gd name="connsiteX5" fmla="*/ 24684 w 42657"/>
                    <a:gd name="connsiteY5" fmla="*/ 627 h 10738"/>
                    <a:gd name="connsiteX6" fmla="*/ 21860 w 42657"/>
                    <a:gd name="connsiteY6" fmla="*/ 10738 h 10738"/>
                    <a:gd name="connsiteX7" fmla="*/ 18995 w 42657"/>
                    <a:gd name="connsiteY7" fmla="*/ 443 h 10738"/>
                    <a:gd name="connsiteX8" fmla="*/ 16117 w 42657"/>
                    <a:gd name="connsiteY8" fmla="*/ 10371 h 10738"/>
                    <a:gd name="connsiteX9" fmla="*/ 13308 w 42657"/>
                    <a:gd name="connsiteY9" fmla="*/ 259 h 10738"/>
                    <a:gd name="connsiteX10" fmla="*/ 10362 w 42657"/>
                    <a:gd name="connsiteY10" fmla="*/ 10186 h 10738"/>
                    <a:gd name="connsiteX11" fmla="*/ 7563 w 42657"/>
                    <a:gd name="connsiteY11" fmla="*/ 259 h 10738"/>
                    <a:gd name="connsiteX12" fmla="*/ 4703 w 42657"/>
                    <a:gd name="connsiteY12" fmla="*/ 10366 h 10738"/>
                    <a:gd name="connsiteX13" fmla="*/ 0 w 42657"/>
                    <a:gd name="connsiteY13" fmla="*/ 5734 h 10738"/>
                    <a:gd name="connsiteX0" fmla="*/ 42657 w 42657"/>
                    <a:gd name="connsiteY0" fmla="*/ 7194 h 10730"/>
                    <a:gd name="connsiteX1" fmla="*/ 36129 w 42657"/>
                    <a:gd name="connsiteY1" fmla="*/ 5 h 10730"/>
                    <a:gd name="connsiteX2" fmla="*/ 33224 w 42657"/>
                    <a:gd name="connsiteY2" fmla="*/ 10454 h 10730"/>
                    <a:gd name="connsiteX3" fmla="*/ 30427 w 42657"/>
                    <a:gd name="connsiteY3" fmla="*/ 619 h 10730"/>
                    <a:gd name="connsiteX4" fmla="*/ 27508 w 42657"/>
                    <a:gd name="connsiteY4" fmla="*/ 10638 h 10730"/>
                    <a:gd name="connsiteX5" fmla="*/ 24684 w 42657"/>
                    <a:gd name="connsiteY5" fmla="*/ 619 h 10730"/>
                    <a:gd name="connsiteX6" fmla="*/ 21860 w 42657"/>
                    <a:gd name="connsiteY6" fmla="*/ 10730 h 10730"/>
                    <a:gd name="connsiteX7" fmla="*/ 18995 w 42657"/>
                    <a:gd name="connsiteY7" fmla="*/ 435 h 10730"/>
                    <a:gd name="connsiteX8" fmla="*/ 16117 w 42657"/>
                    <a:gd name="connsiteY8" fmla="*/ 10363 h 10730"/>
                    <a:gd name="connsiteX9" fmla="*/ 13308 w 42657"/>
                    <a:gd name="connsiteY9" fmla="*/ 251 h 10730"/>
                    <a:gd name="connsiteX10" fmla="*/ 10362 w 42657"/>
                    <a:gd name="connsiteY10" fmla="*/ 10178 h 10730"/>
                    <a:gd name="connsiteX11" fmla="*/ 7563 w 42657"/>
                    <a:gd name="connsiteY11" fmla="*/ 251 h 10730"/>
                    <a:gd name="connsiteX12" fmla="*/ 4703 w 42657"/>
                    <a:gd name="connsiteY12" fmla="*/ 10358 h 10730"/>
                    <a:gd name="connsiteX13" fmla="*/ 0 w 42657"/>
                    <a:gd name="connsiteY13" fmla="*/ 5726 h 10730"/>
                    <a:gd name="connsiteX0" fmla="*/ 42657 w 42657"/>
                    <a:gd name="connsiteY0" fmla="*/ 7189 h 10725"/>
                    <a:gd name="connsiteX1" fmla="*/ 36129 w 42657"/>
                    <a:gd name="connsiteY1" fmla="*/ 0 h 10725"/>
                    <a:gd name="connsiteX2" fmla="*/ 33224 w 42657"/>
                    <a:gd name="connsiteY2" fmla="*/ 10449 h 10725"/>
                    <a:gd name="connsiteX3" fmla="*/ 30427 w 42657"/>
                    <a:gd name="connsiteY3" fmla="*/ 614 h 10725"/>
                    <a:gd name="connsiteX4" fmla="*/ 27508 w 42657"/>
                    <a:gd name="connsiteY4" fmla="*/ 10633 h 10725"/>
                    <a:gd name="connsiteX5" fmla="*/ 24684 w 42657"/>
                    <a:gd name="connsiteY5" fmla="*/ 614 h 10725"/>
                    <a:gd name="connsiteX6" fmla="*/ 21860 w 42657"/>
                    <a:gd name="connsiteY6" fmla="*/ 10725 h 10725"/>
                    <a:gd name="connsiteX7" fmla="*/ 18995 w 42657"/>
                    <a:gd name="connsiteY7" fmla="*/ 430 h 10725"/>
                    <a:gd name="connsiteX8" fmla="*/ 16117 w 42657"/>
                    <a:gd name="connsiteY8" fmla="*/ 10358 h 10725"/>
                    <a:gd name="connsiteX9" fmla="*/ 13308 w 42657"/>
                    <a:gd name="connsiteY9" fmla="*/ 246 h 10725"/>
                    <a:gd name="connsiteX10" fmla="*/ 10362 w 42657"/>
                    <a:gd name="connsiteY10" fmla="*/ 10173 h 10725"/>
                    <a:gd name="connsiteX11" fmla="*/ 7563 w 42657"/>
                    <a:gd name="connsiteY11" fmla="*/ 246 h 10725"/>
                    <a:gd name="connsiteX12" fmla="*/ 4703 w 42657"/>
                    <a:gd name="connsiteY12" fmla="*/ 10353 h 10725"/>
                    <a:gd name="connsiteX13" fmla="*/ 0 w 42657"/>
                    <a:gd name="connsiteY13" fmla="*/ 5721 h 10725"/>
                    <a:gd name="connsiteX0" fmla="*/ 42657 w 42657"/>
                    <a:gd name="connsiteY0" fmla="*/ 7191 h 10727"/>
                    <a:gd name="connsiteX1" fmla="*/ 36129 w 42657"/>
                    <a:gd name="connsiteY1" fmla="*/ 2 h 10727"/>
                    <a:gd name="connsiteX2" fmla="*/ 33224 w 42657"/>
                    <a:gd name="connsiteY2" fmla="*/ 10451 h 10727"/>
                    <a:gd name="connsiteX3" fmla="*/ 30427 w 42657"/>
                    <a:gd name="connsiteY3" fmla="*/ 616 h 10727"/>
                    <a:gd name="connsiteX4" fmla="*/ 27508 w 42657"/>
                    <a:gd name="connsiteY4" fmla="*/ 10635 h 10727"/>
                    <a:gd name="connsiteX5" fmla="*/ 24684 w 42657"/>
                    <a:gd name="connsiteY5" fmla="*/ 616 h 10727"/>
                    <a:gd name="connsiteX6" fmla="*/ 21860 w 42657"/>
                    <a:gd name="connsiteY6" fmla="*/ 10727 h 10727"/>
                    <a:gd name="connsiteX7" fmla="*/ 18995 w 42657"/>
                    <a:gd name="connsiteY7" fmla="*/ 432 h 10727"/>
                    <a:gd name="connsiteX8" fmla="*/ 16117 w 42657"/>
                    <a:gd name="connsiteY8" fmla="*/ 10360 h 10727"/>
                    <a:gd name="connsiteX9" fmla="*/ 13308 w 42657"/>
                    <a:gd name="connsiteY9" fmla="*/ 248 h 10727"/>
                    <a:gd name="connsiteX10" fmla="*/ 10362 w 42657"/>
                    <a:gd name="connsiteY10" fmla="*/ 10175 h 10727"/>
                    <a:gd name="connsiteX11" fmla="*/ 7563 w 42657"/>
                    <a:gd name="connsiteY11" fmla="*/ 248 h 10727"/>
                    <a:gd name="connsiteX12" fmla="*/ 4703 w 42657"/>
                    <a:gd name="connsiteY12" fmla="*/ 10355 h 10727"/>
                    <a:gd name="connsiteX13" fmla="*/ 0 w 42657"/>
                    <a:gd name="connsiteY13" fmla="*/ 5723 h 10727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837 h 10840"/>
                    <a:gd name="connsiteX1" fmla="*/ 41594 w 42708"/>
                    <a:gd name="connsiteY1" fmla="*/ 5562 h 10840"/>
                    <a:gd name="connsiteX2" fmla="*/ 36129 w 42708"/>
                    <a:gd name="connsiteY2" fmla="*/ 115 h 10840"/>
                    <a:gd name="connsiteX3" fmla="*/ 33224 w 42708"/>
                    <a:gd name="connsiteY3" fmla="*/ 10564 h 10840"/>
                    <a:gd name="connsiteX4" fmla="*/ 30427 w 42708"/>
                    <a:gd name="connsiteY4" fmla="*/ 729 h 10840"/>
                    <a:gd name="connsiteX5" fmla="*/ 27508 w 42708"/>
                    <a:gd name="connsiteY5" fmla="*/ 10748 h 10840"/>
                    <a:gd name="connsiteX6" fmla="*/ 24684 w 42708"/>
                    <a:gd name="connsiteY6" fmla="*/ 729 h 10840"/>
                    <a:gd name="connsiteX7" fmla="*/ 21860 w 42708"/>
                    <a:gd name="connsiteY7" fmla="*/ 10840 h 10840"/>
                    <a:gd name="connsiteX8" fmla="*/ 18995 w 42708"/>
                    <a:gd name="connsiteY8" fmla="*/ 545 h 10840"/>
                    <a:gd name="connsiteX9" fmla="*/ 16117 w 42708"/>
                    <a:gd name="connsiteY9" fmla="*/ 10473 h 10840"/>
                    <a:gd name="connsiteX10" fmla="*/ 13308 w 42708"/>
                    <a:gd name="connsiteY10" fmla="*/ 361 h 10840"/>
                    <a:gd name="connsiteX11" fmla="*/ 10362 w 42708"/>
                    <a:gd name="connsiteY11" fmla="*/ 10288 h 10840"/>
                    <a:gd name="connsiteX12" fmla="*/ 7563 w 42708"/>
                    <a:gd name="connsiteY12" fmla="*/ 361 h 10840"/>
                    <a:gd name="connsiteX13" fmla="*/ 4703 w 42708"/>
                    <a:gd name="connsiteY13" fmla="*/ 10468 h 10840"/>
                    <a:gd name="connsiteX14" fmla="*/ 0 w 42708"/>
                    <a:gd name="connsiteY14" fmla="*/ 5836 h 10840"/>
                    <a:gd name="connsiteX0" fmla="*/ 42708 w 42708"/>
                    <a:gd name="connsiteY0" fmla="*/ 5855 h 10858"/>
                    <a:gd name="connsiteX1" fmla="*/ 41594 w 42708"/>
                    <a:gd name="connsiteY1" fmla="*/ 5580 h 10858"/>
                    <a:gd name="connsiteX2" fmla="*/ 40734 w 42708"/>
                    <a:gd name="connsiteY2" fmla="*/ 5371 h 10858"/>
                    <a:gd name="connsiteX3" fmla="*/ 36129 w 42708"/>
                    <a:gd name="connsiteY3" fmla="*/ 133 h 10858"/>
                    <a:gd name="connsiteX4" fmla="*/ 33224 w 42708"/>
                    <a:gd name="connsiteY4" fmla="*/ 10582 h 10858"/>
                    <a:gd name="connsiteX5" fmla="*/ 30427 w 42708"/>
                    <a:gd name="connsiteY5" fmla="*/ 747 h 10858"/>
                    <a:gd name="connsiteX6" fmla="*/ 27508 w 42708"/>
                    <a:gd name="connsiteY6" fmla="*/ 10766 h 10858"/>
                    <a:gd name="connsiteX7" fmla="*/ 24684 w 42708"/>
                    <a:gd name="connsiteY7" fmla="*/ 747 h 10858"/>
                    <a:gd name="connsiteX8" fmla="*/ 21860 w 42708"/>
                    <a:gd name="connsiteY8" fmla="*/ 10858 h 10858"/>
                    <a:gd name="connsiteX9" fmla="*/ 18995 w 42708"/>
                    <a:gd name="connsiteY9" fmla="*/ 563 h 10858"/>
                    <a:gd name="connsiteX10" fmla="*/ 16117 w 42708"/>
                    <a:gd name="connsiteY10" fmla="*/ 10491 h 10858"/>
                    <a:gd name="connsiteX11" fmla="*/ 13308 w 42708"/>
                    <a:gd name="connsiteY11" fmla="*/ 379 h 10858"/>
                    <a:gd name="connsiteX12" fmla="*/ 10362 w 42708"/>
                    <a:gd name="connsiteY12" fmla="*/ 10306 h 10858"/>
                    <a:gd name="connsiteX13" fmla="*/ 7563 w 42708"/>
                    <a:gd name="connsiteY13" fmla="*/ 379 h 10858"/>
                    <a:gd name="connsiteX14" fmla="*/ 4703 w 42708"/>
                    <a:gd name="connsiteY14" fmla="*/ 10486 h 10858"/>
                    <a:gd name="connsiteX15" fmla="*/ 0 w 42708"/>
                    <a:gd name="connsiteY15" fmla="*/ 5854 h 10858"/>
                    <a:gd name="connsiteX0" fmla="*/ 42708 w 42708"/>
                    <a:gd name="connsiteY0" fmla="*/ 5831 h 10834"/>
                    <a:gd name="connsiteX1" fmla="*/ 41594 w 42708"/>
                    <a:gd name="connsiteY1" fmla="*/ 5556 h 10834"/>
                    <a:gd name="connsiteX2" fmla="*/ 40734 w 42708"/>
                    <a:gd name="connsiteY2" fmla="*/ 5347 h 10834"/>
                    <a:gd name="connsiteX3" fmla="*/ 36129 w 42708"/>
                    <a:gd name="connsiteY3" fmla="*/ 109 h 10834"/>
                    <a:gd name="connsiteX4" fmla="*/ 33224 w 42708"/>
                    <a:gd name="connsiteY4" fmla="*/ 10558 h 10834"/>
                    <a:gd name="connsiteX5" fmla="*/ 30427 w 42708"/>
                    <a:gd name="connsiteY5" fmla="*/ 723 h 10834"/>
                    <a:gd name="connsiteX6" fmla="*/ 27508 w 42708"/>
                    <a:gd name="connsiteY6" fmla="*/ 10742 h 10834"/>
                    <a:gd name="connsiteX7" fmla="*/ 24684 w 42708"/>
                    <a:gd name="connsiteY7" fmla="*/ 723 h 10834"/>
                    <a:gd name="connsiteX8" fmla="*/ 21860 w 42708"/>
                    <a:gd name="connsiteY8" fmla="*/ 10834 h 10834"/>
                    <a:gd name="connsiteX9" fmla="*/ 18995 w 42708"/>
                    <a:gd name="connsiteY9" fmla="*/ 539 h 10834"/>
                    <a:gd name="connsiteX10" fmla="*/ 16117 w 42708"/>
                    <a:gd name="connsiteY10" fmla="*/ 10467 h 10834"/>
                    <a:gd name="connsiteX11" fmla="*/ 13308 w 42708"/>
                    <a:gd name="connsiteY11" fmla="*/ 355 h 10834"/>
                    <a:gd name="connsiteX12" fmla="*/ 10362 w 42708"/>
                    <a:gd name="connsiteY12" fmla="*/ 10282 h 10834"/>
                    <a:gd name="connsiteX13" fmla="*/ 7563 w 42708"/>
                    <a:gd name="connsiteY13" fmla="*/ 355 h 10834"/>
                    <a:gd name="connsiteX14" fmla="*/ 4703 w 42708"/>
                    <a:gd name="connsiteY14" fmla="*/ 10462 h 10834"/>
                    <a:gd name="connsiteX15" fmla="*/ 0 w 42708"/>
                    <a:gd name="connsiteY15" fmla="*/ 5830 h 10834"/>
                    <a:gd name="connsiteX0" fmla="*/ 42708 w 42708"/>
                    <a:gd name="connsiteY0" fmla="*/ 5831 h 10834"/>
                    <a:gd name="connsiteX1" fmla="*/ 40734 w 42708"/>
                    <a:gd name="connsiteY1" fmla="*/ 5347 h 10834"/>
                    <a:gd name="connsiteX2" fmla="*/ 36129 w 42708"/>
                    <a:gd name="connsiteY2" fmla="*/ 109 h 10834"/>
                    <a:gd name="connsiteX3" fmla="*/ 33224 w 42708"/>
                    <a:gd name="connsiteY3" fmla="*/ 10558 h 10834"/>
                    <a:gd name="connsiteX4" fmla="*/ 30427 w 42708"/>
                    <a:gd name="connsiteY4" fmla="*/ 723 h 10834"/>
                    <a:gd name="connsiteX5" fmla="*/ 27508 w 42708"/>
                    <a:gd name="connsiteY5" fmla="*/ 10742 h 10834"/>
                    <a:gd name="connsiteX6" fmla="*/ 24684 w 42708"/>
                    <a:gd name="connsiteY6" fmla="*/ 723 h 10834"/>
                    <a:gd name="connsiteX7" fmla="*/ 21860 w 42708"/>
                    <a:gd name="connsiteY7" fmla="*/ 10834 h 10834"/>
                    <a:gd name="connsiteX8" fmla="*/ 18995 w 42708"/>
                    <a:gd name="connsiteY8" fmla="*/ 539 h 10834"/>
                    <a:gd name="connsiteX9" fmla="*/ 16117 w 42708"/>
                    <a:gd name="connsiteY9" fmla="*/ 10467 h 10834"/>
                    <a:gd name="connsiteX10" fmla="*/ 13308 w 42708"/>
                    <a:gd name="connsiteY10" fmla="*/ 355 h 10834"/>
                    <a:gd name="connsiteX11" fmla="*/ 10362 w 42708"/>
                    <a:gd name="connsiteY11" fmla="*/ 10282 h 10834"/>
                    <a:gd name="connsiteX12" fmla="*/ 7563 w 42708"/>
                    <a:gd name="connsiteY12" fmla="*/ 355 h 10834"/>
                    <a:gd name="connsiteX13" fmla="*/ 4703 w 42708"/>
                    <a:gd name="connsiteY13" fmla="*/ 10462 h 10834"/>
                    <a:gd name="connsiteX14" fmla="*/ 0 w 42708"/>
                    <a:gd name="connsiteY14" fmla="*/ 5830 h 10834"/>
                    <a:gd name="connsiteX0" fmla="*/ 40734 w 40734"/>
                    <a:gd name="connsiteY0" fmla="*/ 5347 h 10834"/>
                    <a:gd name="connsiteX1" fmla="*/ 36129 w 40734"/>
                    <a:gd name="connsiteY1" fmla="*/ 109 h 10834"/>
                    <a:gd name="connsiteX2" fmla="*/ 33224 w 40734"/>
                    <a:gd name="connsiteY2" fmla="*/ 10558 h 10834"/>
                    <a:gd name="connsiteX3" fmla="*/ 30427 w 40734"/>
                    <a:gd name="connsiteY3" fmla="*/ 723 h 10834"/>
                    <a:gd name="connsiteX4" fmla="*/ 27508 w 40734"/>
                    <a:gd name="connsiteY4" fmla="*/ 10742 h 10834"/>
                    <a:gd name="connsiteX5" fmla="*/ 24684 w 40734"/>
                    <a:gd name="connsiteY5" fmla="*/ 723 h 10834"/>
                    <a:gd name="connsiteX6" fmla="*/ 21860 w 40734"/>
                    <a:gd name="connsiteY6" fmla="*/ 10834 h 10834"/>
                    <a:gd name="connsiteX7" fmla="*/ 18995 w 40734"/>
                    <a:gd name="connsiteY7" fmla="*/ 539 h 10834"/>
                    <a:gd name="connsiteX8" fmla="*/ 16117 w 40734"/>
                    <a:gd name="connsiteY8" fmla="*/ 10467 h 10834"/>
                    <a:gd name="connsiteX9" fmla="*/ 13308 w 40734"/>
                    <a:gd name="connsiteY9" fmla="*/ 355 h 10834"/>
                    <a:gd name="connsiteX10" fmla="*/ 10362 w 40734"/>
                    <a:gd name="connsiteY10" fmla="*/ 10282 h 10834"/>
                    <a:gd name="connsiteX11" fmla="*/ 7563 w 40734"/>
                    <a:gd name="connsiteY11" fmla="*/ 355 h 10834"/>
                    <a:gd name="connsiteX12" fmla="*/ 4703 w 40734"/>
                    <a:gd name="connsiteY12" fmla="*/ 10462 h 10834"/>
                    <a:gd name="connsiteX13" fmla="*/ 0 w 40734"/>
                    <a:gd name="connsiteY13" fmla="*/ 5830 h 10834"/>
                    <a:gd name="connsiteX0" fmla="*/ 40734 w 40734"/>
                    <a:gd name="connsiteY0" fmla="*/ 5356 h 10843"/>
                    <a:gd name="connsiteX1" fmla="*/ 36129 w 40734"/>
                    <a:gd name="connsiteY1" fmla="*/ 118 h 10843"/>
                    <a:gd name="connsiteX2" fmla="*/ 33224 w 40734"/>
                    <a:gd name="connsiteY2" fmla="*/ 10567 h 10843"/>
                    <a:gd name="connsiteX3" fmla="*/ 30427 w 40734"/>
                    <a:gd name="connsiteY3" fmla="*/ 732 h 10843"/>
                    <a:gd name="connsiteX4" fmla="*/ 27508 w 40734"/>
                    <a:gd name="connsiteY4" fmla="*/ 10751 h 10843"/>
                    <a:gd name="connsiteX5" fmla="*/ 24684 w 40734"/>
                    <a:gd name="connsiteY5" fmla="*/ 732 h 10843"/>
                    <a:gd name="connsiteX6" fmla="*/ 21860 w 40734"/>
                    <a:gd name="connsiteY6" fmla="*/ 10843 h 10843"/>
                    <a:gd name="connsiteX7" fmla="*/ 18995 w 40734"/>
                    <a:gd name="connsiteY7" fmla="*/ 548 h 10843"/>
                    <a:gd name="connsiteX8" fmla="*/ 16117 w 40734"/>
                    <a:gd name="connsiteY8" fmla="*/ 10476 h 10843"/>
                    <a:gd name="connsiteX9" fmla="*/ 13308 w 40734"/>
                    <a:gd name="connsiteY9" fmla="*/ 364 h 10843"/>
                    <a:gd name="connsiteX10" fmla="*/ 10362 w 40734"/>
                    <a:gd name="connsiteY10" fmla="*/ 10291 h 10843"/>
                    <a:gd name="connsiteX11" fmla="*/ 7563 w 40734"/>
                    <a:gd name="connsiteY11" fmla="*/ 364 h 10843"/>
                    <a:gd name="connsiteX12" fmla="*/ 4703 w 40734"/>
                    <a:gd name="connsiteY12" fmla="*/ 10471 h 10843"/>
                    <a:gd name="connsiteX13" fmla="*/ 0 w 40734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717" h="10843">
                      <a:moveTo>
                        <a:pt x="47717" y="5356"/>
                      </a:moveTo>
                      <a:cubicBezTo>
                        <a:pt x="40127" y="5286"/>
                        <a:pt x="40762" y="-925"/>
                        <a:pt x="39519" y="118"/>
                      </a:cubicBezTo>
                      <a:cubicBezTo>
                        <a:pt x="37973" y="277"/>
                        <a:pt x="37564" y="10569"/>
                        <a:pt x="36614" y="10567"/>
                      </a:cubicBezTo>
                      <a:cubicBezTo>
                        <a:pt x="35200" y="10629"/>
                        <a:pt x="35217" y="670"/>
                        <a:pt x="33817" y="732"/>
                      </a:cubicBezTo>
                      <a:cubicBezTo>
                        <a:pt x="32317" y="763"/>
                        <a:pt x="32317" y="10720"/>
                        <a:pt x="30898" y="10751"/>
                      </a:cubicBezTo>
                      <a:cubicBezTo>
                        <a:pt x="29459" y="10875"/>
                        <a:pt x="29495" y="748"/>
                        <a:pt x="28074" y="732"/>
                      </a:cubicBezTo>
                      <a:cubicBezTo>
                        <a:pt x="26667" y="900"/>
                        <a:pt x="26621" y="10766"/>
                        <a:pt x="25250" y="10843"/>
                      </a:cubicBezTo>
                      <a:cubicBezTo>
                        <a:pt x="23777" y="10692"/>
                        <a:pt x="23772" y="594"/>
                        <a:pt x="22385" y="548"/>
                      </a:cubicBezTo>
                      <a:cubicBezTo>
                        <a:pt x="20908" y="580"/>
                        <a:pt x="20873" y="10414"/>
                        <a:pt x="19507" y="10476"/>
                      </a:cubicBezTo>
                      <a:cubicBezTo>
                        <a:pt x="18075" y="10536"/>
                        <a:pt x="18084" y="394"/>
                        <a:pt x="16698" y="364"/>
                      </a:cubicBezTo>
                      <a:cubicBezTo>
                        <a:pt x="15243" y="426"/>
                        <a:pt x="15158" y="10445"/>
                        <a:pt x="13752" y="10291"/>
                      </a:cubicBezTo>
                      <a:cubicBezTo>
                        <a:pt x="12292" y="10413"/>
                        <a:pt x="12330" y="518"/>
                        <a:pt x="10953" y="364"/>
                      </a:cubicBezTo>
                      <a:cubicBezTo>
                        <a:pt x="9520" y="210"/>
                        <a:pt x="9542" y="10410"/>
                        <a:pt x="8093" y="10471"/>
                      </a:cubicBezTo>
                      <a:cubicBezTo>
                        <a:pt x="6669" y="10504"/>
                        <a:pt x="7971" y="5286"/>
                        <a:pt x="0" y="5630"/>
                      </a:cubicBezTo>
                    </a:path>
                  </a:pathLst>
                </a:custGeom>
                <a:ln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22" name="Rounded Rectangle 21"/>
            <p:cNvSpPr/>
            <p:nvPr/>
          </p:nvSpPr>
          <p:spPr>
            <a:xfrm>
              <a:off x="2292455" y="1086597"/>
              <a:ext cx="1195776" cy="40318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5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X-ray </a:t>
            </a:r>
            <a:r>
              <a:rPr lang="en-US" sz="2400" dirty="0" smtClean="0"/>
              <a:t>spectroscopy – </a:t>
            </a:r>
            <a:r>
              <a:rPr lang="en-US" sz="2400" dirty="0"/>
              <a:t>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3513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54675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5838" y="1085850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</a:rPr>
              <a:t>nIXS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60725" y="2184400"/>
            <a:ext cx="2138363" cy="4003675"/>
            <a:chOff x="2719492" y="2184214"/>
            <a:chExt cx="2139057" cy="4003354"/>
          </a:xfrm>
        </p:grpSpPr>
        <p:sp>
          <p:nvSpPr>
            <p:cNvPr id="13" name="Pie 12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571625" y="2525713"/>
            <a:ext cx="2138363" cy="3662362"/>
            <a:chOff x="-99908" y="2525441"/>
            <a:chExt cx="2139057" cy="3662127"/>
          </a:xfrm>
        </p:grpSpPr>
        <p:sp>
          <p:nvSpPr>
            <p:cNvPr id="31" name="Pie 30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4949825" y="1933575"/>
            <a:ext cx="2139950" cy="4254500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6626225" y="2525713"/>
            <a:ext cx="2139950" cy="3662362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279" y="2706404"/>
              <a:ext cx="1485280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6159" y="5430380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6159" y="5860564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390"/>
              <a:ext cx="1497975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6159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901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6495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892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4513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7091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8546" y="3864433"/>
              <a:ext cx="1161975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107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7866" y="3312790"/>
              <a:ext cx="958450" cy="2214420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526" y="3932690"/>
              <a:ext cx="1454057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1276" name="Group 24"/>
          <p:cNvGrpSpPr>
            <a:grpSpLocks/>
          </p:cNvGrpSpPr>
          <p:nvPr/>
        </p:nvGrpSpPr>
        <p:grpSpPr bwMode="auto">
          <a:xfrm>
            <a:off x="-93663" y="2342837"/>
            <a:ext cx="2139951" cy="3845235"/>
            <a:chOff x="-92997" y="2342778"/>
            <a:chExt cx="2139057" cy="3844790"/>
          </a:xfrm>
        </p:grpSpPr>
        <p:sp>
          <p:nvSpPr>
            <p:cNvPr id="106" name="Pie 105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ounded Rectangle 92"/>
          <p:cNvSpPr/>
          <p:nvPr/>
        </p:nvSpPr>
        <p:spPr>
          <a:xfrm>
            <a:off x="612775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12775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2292350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2292350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654675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654675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335838" y="1539994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X-Raman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  <p:bldP spid="105" grpId="0" animBg="1"/>
      <p:bldP spid="109" grpId="0" animBg="1"/>
      <p:bldP spid="111" grpId="0" animBg="1"/>
      <p:bldP spid="112" grpId="0" animBg="1"/>
      <p:bldP spid="1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e 36"/>
          <p:cNvSpPr/>
          <p:nvPr/>
        </p:nvSpPr>
        <p:spPr bwMode="auto">
          <a:xfrm>
            <a:off x="-80963" y="2686050"/>
            <a:ext cx="1485900" cy="1531938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37"/>
          <p:cNvSpPr/>
          <p:nvPr/>
        </p:nvSpPr>
        <p:spPr bwMode="auto">
          <a:xfrm>
            <a:off x="-93663" y="2714625"/>
            <a:ext cx="1498600" cy="150336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655637" y="5426075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655637" y="5856288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655637" y="2520950"/>
            <a:ext cx="0" cy="349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V="1">
            <a:off x="1482725" y="5068888"/>
            <a:ext cx="0" cy="6524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V="1">
            <a:off x="1677987" y="5530850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 flipV="1">
            <a:off x="1893887" y="5076825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 bwMode="auto">
          <a:xfrm>
            <a:off x="855662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1266825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>
            <a:off x="1049337" y="5522913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701675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1060450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flipV="1">
            <a:off x="865187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Delay 46"/>
          <p:cNvSpPr/>
          <p:nvPr/>
        </p:nvSpPr>
        <p:spPr bwMode="auto">
          <a:xfrm rot="16663366">
            <a:off x="186531" y="2624931"/>
            <a:ext cx="2324100" cy="122238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Non-linear </a:t>
            </a:r>
            <a:r>
              <a:rPr lang="en-US" sz="2400" dirty="0"/>
              <a:t>Spectroscopy – 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74386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Pump</a:t>
            </a:r>
            <a:r>
              <a:rPr lang="en-US" sz="2000" dirty="0">
                <a:solidFill>
                  <a:schemeClr val="tx1"/>
                </a:solidFill>
              </a:rPr>
              <a:t> P</a:t>
            </a:r>
            <a:r>
              <a:rPr lang="en-US" sz="2000" dirty="0" smtClean="0">
                <a:solidFill>
                  <a:schemeClr val="tx1"/>
                </a:solidFill>
              </a:rPr>
              <a:t>robe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2306384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5667122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348284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grpSp>
        <p:nvGrpSpPr>
          <p:cNvPr id="193" name="Group 192"/>
          <p:cNvGrpSpPr>
            <a:grpSpLocks/>
          </p:cNvGrpSpPr>
          <p:nvPr/>
        </p:nvGrpSpPr>
        <p:grpSpPr bwMode="auto">
          <a:xfrm>
            <a:off x="4954334" y="2184400"/>
            <a:ext cx="2138363" cy="4003675"/>
            <a:chOff x="2719492" y="2184214"/>
            <a:chExt cx="2139057" cy="4003354"/>
          </a:xfrm>
        </p:grpSpPr>
        <p:sp>
          <p:nvSpPr>
            <p:cNvPr id="194" name="Pie 193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Arc 19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5" name="Straight Arrow Connector 204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7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>
            <a:grpSpLocks/>
          </p:cNvGrpSpPr>
          <p:nvPr/>
        </p:nvGrpSpPr>
        <p:grpSpPr bwMode="auto">
          <a:xfrm>
            <a:off x="3265234" y="2525713"/>
            <a:ext cx="2138363" cy="3662362"/>
            <a:chOff x="-99908" y="2525441"/>
            <a:chExt cx="2139057" cy="3662127"/>
          </a:xfrm>
        </p:grpSpPr>
        <p:sp>
          <p:nvSpPr>
            <p:cNvPr id="210" name="Pie 209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Arc 212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14" name="Straight Connector 213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1" name="Straight Arrow Connector 220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>
            <a:grpSpLocks/>
          </p:cNvGrpSpPr>
          <p:nvPr/>
        </p:nvGrpSpPr>
        <p:grpSpPr bwMode="auto">
          <a:xfrm>
            <a:off x="6643434" y="1933575"/>
            <a:ext cx="2139950" cy="4254500"/>
            <a:chOff x="-99908" y="1925406"/>
            <a:chExt cx="2139057" cy="4254548"/>
          </a:xfrm>
        </p:grpSpPr>
        <p:cxnSp>
          <p:nvCxnSpPr>
            <p:cNvPr id="223" name="Straight Connector 222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2" name="Straight Arrow Connector 231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4" name="Pie 233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5" name="Arc 234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6" name="Straight Arrow Connector 235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 24"/>
          <p:cNvGrpSpPr>
            <a:grpSpLocks/>
          </p:cNvGrpSpPr>
          <p:nvPr/>
        </p:nvGrpSpPr>
        <p:grpSpPr bwMode="auto">
          <a:xfrm>
            <a:off x="1599946" y="2342837"/>
            <a:ext cx="2139951" cy="3845235"/>
            <a:chOff x="-92997" y="2342778"/>
            <a:chExt cx="2139057" cy="3844790"/>
          </a:xfrm>
        </p:grpSpPr>
        <p:sp>
          <p:nvSpPr>
            <p:cNvPr id="241" name="Pie 240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2" name="Arc 241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43" name="Straight Connector 242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3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4" name="Straight Arrow Connector 253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Rounded Rectangle 254"/>
          <p:cNvSpPr/>
          <p:nvPr/>
        </p:nvSpPr>
        <p:spPr>
          <a:xfrm>
            <a:off x="2306384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2306384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3985959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3985959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3985959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348284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348284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63" name="Straight Arrow Connector 262"/>
          <p:cNvCxnSpPr/>
          <p:nvPr/>
        </p:nvCxnSpPr>
        <p:spPr bwMode="auto">
          <a:xfrm flipH="1" flipV="1">
            <a:off x="2395284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 bwMode="auto">
          <a:xfrm flipV="1">
            <a:off x="2754059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 bwMode="auto">
          <a:xfrm flipV="1">
            <a:off x="2558796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 bwMode="auto">
          <a:xfrm flipH="1" flipV="1">
            <a:off x="40605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/>
          <p:nvPr/>
        </p:nvCxnSpPr>
        <p:spPr bwMode="auto">
          <a:xfrm flipV="1">
            <a:off x="44193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 bwMode="auto">
          <a:xfrm flipV="1">
            <a:off x="42240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 bwMode="auto">
          <a:xfrm flipH="1" flipV="1">
            <a:off x="57496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/>
          <p:nvPr/>
        </p:nvCxnSpPr>
        <p:spPr bwMode="auto">
          <a:xfrm flipV="1">
            <a:off x="61084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/>
          <p:nvPr/>
        </p:nvCxnSpPr>
        <p:spPr bwMode="auto">
          <a:xfrm flipV="1">
            <a:off x="59131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 bwMode="auto">
          <a:xfrm flipH="1" flipV="1">
            <a:off x="7438519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 bwMode="auto">
          <a:xfrm flipV="1">
            <a:off x="7797294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 bwMode="auto">
          <a:xfrm flipV="1">
            <a:off x="7602031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90" grpId="0" animBg="1"/>
      <p:bldP spid="191" grpId="0" animBg="1"/>
      <p:bldP spid="192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901700" y="231190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A) At some point in time the photon gets absorbed, the photon disappears and the electron in the s-shell is excited to the p-shell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Quiz: what happens when a photon hits an atom?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3" name="Rounded Rectangle 72"/>
          <p:cNvSpPr/>
          <p:nvPr/>
        </p:nvSpPr>
        <p:spPr>
          <a:xfrm>
            <a:off x="901700" y="1086597"/>
            <a:ext cx="7325500" cy="52199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example an H atom with one electron in the s-shell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1700" y="3332480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) Photons are electromagnetic waves. The electron starts to oscillate around the nucleus with the photon frequency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1700" y="440486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) Electrons are particles. The photon bounces like a ball of the electron, thereby transferring part of its energy to the electron </a:t>
            </a:r>
          </a:p>
        </p:txBody>
      </p:sp>
    </p:spTree>
    <p:extLst>
      <p:ext uri="{BB962C8B-B14F-4D97-AF65-F5344CB8AC3E}">
        <p14:creationId xmlns:p14="http://schemas.microsoft.com/office/powerpoint/2010/main" val="36158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 – different approximations on H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6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of photons with matter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pic>
        <p:nvPicPr>
          <p:cNvPr id="105" name="Picture 104" descr="TwoLevelLogoWhiteOp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4" y="3052883"/>
            <a:ext cx="5080000" cy="33147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2814" y="1063266"/>
            <a:ext cx="3776668" cy="5304317"/>
            <a:chOff x="4792814" y="1063266"/>
            <a:chExt cx="3776668" cy="5304317"/>
          </a:xfrm>
        </p:grpSpPr>
        <p:grpSp>
          <p:nvGrpSpPr>
            <p:cNvPr id="45" name="Group 44"/>
            <p:cNvGrpSpPr/>
            <p:nvPr/>
          </p:nvGrpSpPr>
          <p:grpSpPr>
            <a:xfrm>
              <a:off x="4792814" y="1063266"/>
              <a:ext cx="3776668" cy="666617"/>
              <a:chOff x="1043192" y="2192132"/>
              <a:chExt cx="3776668" cy="666617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043192" y="2192132"/>
                <a:ext cx="3776668" cy="666617"/>
                <a:chOff x="1303671" y="2097874"/>
                <a:chExt cx="3776668" cy="666617"/>
              </a:xfrm>
            </p:grpSpPr>
            <p:sp>
              <p:nvSpPr>
                <p:cNvPr id="110" name="Rounded Rectangle 109"/>
                <p:cNvSpPr/>
                <p:nvPr/>
              </p:nvSpPr>
              <p:spPr>
                <a:xfrm>
                  <a:off x="1303671" y="2097874"/>
                  <a:ext cx="3776668" cy="666617"/>
                </a:xfrm>
                <a:prstGeom prst="roundRect">
                  <a:avLst>
                    <a:gd name="adj" fmla="val 24566"/>
                  </a:avLst>
                </a:prstGeom>
                <a:gradFill>
                  <a:gsLst>
                    <a:gs pos="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40000" dist="63500" dir="2700000" rotWithShape="0">
                    <a:schemeClr val="tx2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000" dirty="0" smtClean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1" name="Picture 110" descr="latex-image-1.pdf"/>
                <p:cNvPicPr>
                  <a:picLocks noChangeAspect="1"/>
                </p:cNvPicPr>
                <p:nvPr/>
              </p:nvPicPr>
              <p:blipFill>
                <a:blip r:embed="rId3">
                  <a:alphaModFix amt="31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0717" y="2169522"/>
                  <a:ext cx="3632200" cy="49530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2215" y="2341576"/>
                <a:ext cx="990600" cy="4191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5434497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6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Interaction of photons with matter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92814" y="1063266"/>
            <a:ext cx="4265650" cy="5304317"/>
            <a:chOff x="4792814" y="1063266"/>
            <a:chExt cx="4265650" cy="5304317"/>
          </a:xfrm>
        </p:grpSpPr>
        <p:grpSp>
          <p:nvGrpSpPr>
            <p:cNvPr id="109" name="Group 108"/>
            <p:cNvGrpSpPr/>
            <p:nvPr/>
          </p:nvGrpSpPr>
          <p:grpSpPr>
            <a:xfrm>
              <a:off x="4792814" y="1063266"/>
              <a:ext cx="3776668" cy="666617"/>
              <a:chOff x="1303671" y="2097874"/>
              <a:chExt cx="3776668" cy="666617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1303671" y="2097874"/>
                <a:ext cx="3776668" cy="666617"/>
              </a:xfrm>
              <a:prstGeom prst="roundRect">
                <a:avLst>
                  <a:gd name="adj" fmla="val 24566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Picture 110" descr="latex-image-1.pdf"/>
              <p:cNvPicPr>
                <a:picLocks noChangeAspect="1"/>
              </p:cNvPicPr>
              <p:nvPr/>
            </p:nvPicPr>
            <p:blipFill>
              <a:blip r:embed="rId3">
                <a:alphaModFix amt="31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0717" y="2169522"/>
                <a:ext cx="3632200" cy="4953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7156389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7493" y="1138788"/>
              <a:ext cx="558800" cy="406400"/>
            </a:xfrm>
            <a:prstGeom prst="rect">
              <a:avLst/>
            </a:prstGeom>
          </p:spPr>
        </p:pic>
      </p:grpSp>
      <p:pic>
        <p:nvPicPr>
          <p:cNvPr id="52" name="Picture 51" descr="IXSF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17" y="2071438"/>
            <a:ext cx="457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GF_slide_JJRehr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480" y="4747930"/>
            <a:ext cx="13589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14377</TotalTime>
  <Words>650</Words>
  <Application>Microsoft Macintosh PowerPoint</Application>
  <PresentationFormat>On-screen Show (4:3)</PresentationFormat>
  <Paragraphs>143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Mangal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415</cp:revision>
  <dcterms:created xsi:type="dcterms:W3CDTF">2012-12-04T19:49:57Z</dcterms:created>
  <dcterms:modified xsi:type="dcterms:W3CDTF">2018-09-21T21:28:40Z</dcterms:modified>
  <cp:category/>
</cp:coreProperties>
</file>